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5" r:id="rId2"/>
    <p:sldMasterId id="2147483667" r:id="rId3"/>
    <p:sldMasterId id="2147483690" r:id="rId4"/>
    <p:sldMasterId id="2147483666" r:id="rId5"/>
  </p:sldMasterIdLst>
  <p:notesMasterIdLst>
    <p:notesMasterId r:id="rId19"/>
  </p:notesMasterIdLst>
  <p:sldIdLst>
    <p:sldId id="337" r:id="rId6"/>
    <p:sldId id="339" r:id="rId7"/>
    <p:sldId id="330" r:id="rId8"/>
    <p:sldId id="335" r:id="rId9"/>
    <p:sldId id="351" r:id="rId10"/>
    <p:sldId id="352" r:id="rId11"/>
    <p:sldId id="350" r:id="rId12"/>
    <p:sldId id="353" r:id="rId13"/>
    <p:sldId id="354" r:id="rId14"/>
    <p:sldId id="355" r:id="rId15"/>
    <p:sldId id="356" r:id="rId16"/>
    <p:sldId id="344" r:id="rId17"/>
    <p:sldId id="345" r:id="rId18"/>
  </p:sldIdLst>
  <p:sldSz cx="12192000" cy="6858000"/>
  <p:notesSz cx="6858000" cy="9144000"/>
  <p:embeddedFontLst>
    <p:embeddedFont>
      <p:font typeface="Blogger Sans" panose="02000506030000020004" pitchFamily="2" charset="0"/>
      <p:regular r:id="rId20"/>
      <p:bold r:id="rId21"/>
      <p:italic r:id="rId22"/>
      <p:boldItalic r:id="rId23"/>
    </p:embeddedFont>
  </p:embeddedFontLst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FFFF"/>
    <a:srgbClr val="64B4E6"/>
    <a:srgbClr val="006BA6"/>
    <a:srgbClr val="FFCC00"/>
    <a:srgbClr val="000000"/>
    <a:srgbClr val="006DA7"/>
    <a:srgbClr val="FFF200"/>
    <a:srgbClr val="005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4" autoAdjust="0"/>
    <p:restoredTop sz="93826" autoAdjust="0"/>
  </p:normalViewPr>
  <p:slideViewPr>
    <p:cSldViewPr snapToGrid="0">
      <p:cViewPr varScale="1">
        <p:scale>
          <a:sx n="139" d="100"/>
          <a:sy n="139" d="100"/>
        </p:scale>
        <p:origin x="200" y="400"/>
      </p:cViewPr>
      <p:guideLst/>
    </p:cSldViewPr>
  </p:slideViewPr>
  <p:outlineViewPr>
    <p:cViewPr>
      <p:scale>
        <a:sx n="33" d="100"/>
        <a:sy n="33" d="100"/>
      </p:scale>
      <p:origin x="0" y="-25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8F67291-92FF-4822-B10A-9C364A5BF47B}" type="datetimeFigureOut">
              <a:rPr lang="en-IE" smtClean="0"/>
              <a:pPr/>
              <a:t>02/02/2026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9DDE34A-DA7C-4CBF-A4AF-0F0607A25A3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520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hyperlink" Target="https://een.ec.europa.eu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een.ec.europa.eu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https://een.ec.europa.eu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C9FD6407-2EA3-4EC3-06C6-D37847E47E2A}"/>
              </a:ext>
            </a:extLst>
          </p:cNvPr>
          <p:cNvSpPr/>
          <p:nvPr/>
        </p:nvSpPr>
        <p:spPr>
          <a:xfrm>
            <a:off x="-12449" y="-4761"/>
            <a:ext cx="12208564" cy="2227163"/>
          </a:xfrm>
          <a:custGeom>
            <a:avLst/>
            <a:gdLst>
              <a:gd name="connsiteX0" fmla="*/ 0 w 12208564"/>
              <a:gd name="connsiteY0" fmla="*/ 0 h 2227163"/>
              <a:gd name="connsiteX1" fmla="*/ 0 w 12208564"/>
              <a:gd name="connsiteY1" fmla="*/ 2062310 h 2227163"/>
              <a:gd name="connsiteX2" fmla="*/ 5160023 w 12208564"/>
              <a:gd name="connsiteY2" fmla="*/ 2149316 h 2227163"/>
              <a:gd name="connsiteX3" fmla="*/ 12208565 w 12208564"/>
              <a:gd name="connsiteY3" fmla="*/ 1608091 h 2227163"/>
              <a:gd name="connsiteX4" fmla="*/ 12208565 w 12208564"/>
              <a:gd name="connsiteY4" fmla="*/ 0 h 2227163"/>
              <a:gd name="connsiteX5" fmla="*/ 0 w 12208564"/>
              <a:gd name="connsiteY5" fmla="*/ 0 h 222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8564" h="2227163">
                <a:moveTo>
                  <a:pt x="0" y="0"/>
                </a:moveTo>
                <a:lnTo>
                  <a:pt x="0" y="2062310"/>
                </a:lnTo>
                <a:cubicBezTo>
                  <a:pt x="977774" y="2172690"/>
                  <a:pt x="2296770" y="2320008"/>
                  <a:pt x="5160023" y="2149316"/>
                </a:cubicBezTo>
                <a:cubicBezTo>
                  <a:pt x="9026529" y="1918887"/>
                  <a:pt x="9174628" y="1788451"/>
                  <a:pt x="12208565" y="1608091"/>
                </a:cubicBezTo>
                <a:lnTo>
                  <a:pt x="1220856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4468" cap="flat">
            <a:noFill/>
            <a:prstDash val="solid"/>
            <a:miter/>
          </a:ln>
        </p:spPr>
        <p:txBody>
          <a:bodyPr rtlCol="0" anchor="ctr"/>
          <a:lstStyle/>
          <a:p>
            <a:endParaRPr lang="en-GR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67283" y="403653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42FD5AE-F512-DD92-6C6A-A213E0EB9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D83CC-64B8-27D9-EE31-9AEF185F7D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57802-853E-3AA4-F379-CB795E2A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5CF2526-7592-2274-B2C0-4F747C2DC6EC}"/>
              </a:ext>
            </a:extLst>
          </p:cNvPr>
          <p:cNvSpPr/>
          <p:nvPr/>
        </p:nvSpPr>
        <p:spPr>
          <a:xfrm>
            <a:off x="-12449" y="1601309"/>
            <a:ext cx="12208564" cy="732658"/>
          </a:xfrm>
          <a:custGeom>
            <a:avLst/>
            <a:gdLst>
              <a:gd name="connsiteX0" fmla="*/ 12208565 w 12208564"/>
              <a:gd name="connsiteY0" fmla="*/ 0 h 732658"/>
              <a:gd name="connsiteX1" fmla="*/ 5160023 w 12208564"/>
              <a:gd name="connsiteY1" fmla="*/ 541225 h 732658"/>
              <a:gd name="connsiteX2" fmla="*/ 0 w 12208564"/>
              <a:gd name="connsiteY2" fmla="*/ 454219 h 732658"/>
              <a:gd name="connsiteX3" fmla="*/ 0 w 12208564"/>
              <a:gd name="connsiteY3" fmla="*/ 579605 h 732658"/>
              <a:gd name="connsiteX4" fmla="*/ 5154811 w 12208564"/>
              <a:gd name="connsiteY4" fmla="*/ 664302 h 732658"/>
              <a:gd name="connsiteX5" fmla="*/ 12208565 w 12208564"/>
              <a:gd name="connsiteY5" fmla="*/ 190460 h 732658"/>
              <a:gd name="connsiteX6" fmla="*/ 12208565 w 12208564"/>
              <a:gd name="connsiteY6" fmla="*/ 144 h 73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8564" h="732658">
                <a:moveTo>
                  <a:pt x="12208565" y="0"/>
                </a:moveTo>
                <a:cubicBezTo>
                  <a:pt x="9174773" y="180360"/>
                  <a:pt x="9026673" y="310797"/>
                  <a:pt x="5160023" y="541225"/>
                </a:cubicBezTo>
                <a:cubicBezTo>
                  <a:pt x="2296770" y="711773"/>
                  <a:pt x="977629" y="564599"/>
                  <a:pt x="0" y="454219"/>
                </a:cubicBezTo>
                <a:lnTo>
                  <a:pt x="0" y="579605"/>
                </a:lnTo>
                <a:cubicBezTo>
                  <a:pt x="974734" y="699364"/>
                  <a:pt x="2290834" y="807580"/>
                  <a:pt x="5154811" y="664302"/>
                </a:cubicBezTo>
                <a:cubicBezTo>
                  <a:pt x="9022186" y="470812"/>
                  <a:pt x="9174050" y="341963"/>
                  <a:pt x="12208565" y="190460"/>
                </a:cubicBezTo>
                <a:lnTo>
                  <a:pt x="12208565" y="144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0" scaled="1"/>
          </a:gradFill>
          <a:ln w="14468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grpSp>
        <p:nvGrpSpPr>
          <p:cNvPr id="18" name="Picture 6">
            <a:extLst>
              <a:ext uri="{FF2B5EF4-FFF2-40B4-BE49-F238E27FC236}">
                <a16:creationId xmlns:a16="http://schemas.microsoft.com/office/drawing/2014/main" id="{4A4208F4-FE6A-1C92-D408-D550D7C84987}"/>
              </a:ext>
            </a:extLst>
          </p:cNvPr>
          <p:cNvGrpSpPr/>
          <p:nvPr/>
        </p:nvGrpSpPr>
        <p:grpSpPr>
          <a:xfrm>
            <a:off x="414910" y="414683"/>
            <a:ext cx="1503866" cy="1296139"/>
            <a:chOff x="414910" y="414683"/>
            <a:chExt cx="1503866" cy="1296139"/>
          </a:xfrm>
        </p:grpSpPr>
        <p:grpSp>
          <p:nvGrpSpPr>
            <p:cNvPr id="19" name="Picture 6">
              <a:extLst>
                <a:ext uri="{FF2B5EF4-FFF2-40B4-BE49-F238E27FC236}">
                  <a16:creationId xmlns:a16="http://schemas.microsoft.com/office/drawing/2014/main" id="{653B6594-124C-7E16-F36F-B70DD1E3CA96}"/>
                </a:ext>
              </a:extLst>
            </p:cNvPr>
            <p:cNvGrpSpPr/>
            <p:nvPr/>
          </p:nvGrpSpPr>
          <p:grpSpPr>
            <a:xfrm>
              <a:off x="784507" y="677143"/>
              <a:ext cx="1134269" cy="747556"/>
              <a:chOff x="784507" y="677143"/>
              <a:chExt cx="1134269" cy="747556"/>
            </a:xfrm>
            <a:solidFill>
              <a:srgbClr val="003399"/>
            </a:solidFill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003CF76E-F6AA-136B-B320-6EBEE302A92E}"/>
                  </a:ext>
                </a:extLst>
              </p:cNvPr>
              <p:cNvSpPr/>
              <p:nvPr/>
            </p:nvSpPr>
            <p:spPr>
              <a:xfrm>
                <a:off x="784507" y="730386"/>
                <a:ext cx="124067" cy="159294"/>
              </a:xfrm>
              <a:custGeom>
                <a:avLst/>
                <a:gdLst>
                  <a:gd name="connsiteX0" fmla="*/ 30836 w 124067"/>
                  <a:gd name="connsiteY0" fmla="*/ 78781 h 159294"/>
                  <a:gd name="connsiteX1" fmla="*/ 71371 w 124067"/>
                  <a:gd name="connsiteY1" fmla="*/ 127118 h 159294"/>
                  <a:gd name="connsiteX2" fmla="*/ 106406 w 124067"/>
                  <a:gd name="connsiteY2" fmla="*/ 107783 h 159294"/>
                  <a:gd name="connsiteX3" fmla="*/ 116395 w 124067"/>
                  <a:gd name="connsiteY3" fmla="*/ 99270 h 159294"/>
                  <a:gd name="connsiteX4" fmla="*/ 124068 w 124067"/>
                  <a:gd name="connsiteY4" fmla="*/ 108360 h 159294"/>
                  <a:gd name="connsiteX5" fmla="*/ 65870 w 124067"/>
                  <a:gd name="connsiteY5" fmla="*/ 159294 h 159294"/>
                  <a:gd name="connsiteX6" fmla="*/ 0 w 124067"/>
                  <a:gd name="connsiteY6" fmla="*/ 79358 h 159294"/>
                  <a:gd name="connsiteX7" fmla="*/ 65870 w 124067"/>
                  <a:gd name="connsiteY7" fmla="*/ 0 h 159294"/>
                  <a:gd name="connsiteX8" fmla="*/ 122620 w 124067"/>
                  <a:gd name="connsiteY8" fmla="*/ 55118 h 159294"/>
                  <a:gd name="connsiteX9" fmla="*/ 112341 w 124067"/>
                  <a:gd name="connsiteY9" fmla="*/ 66805 h 159294"/>
                  <a:gd name="connsiteX10" fmla="*/ 30981 w 124067"/>
                  <a:gd name="connsiteY10" fmla="*/ 78781 h 159294"/>
                  <a:gd name="connsiteX11" fmla="*/ 85848 w 124067"/>
                  <a:gd name="connsiteY11" fmla="*/ 51511 h 159294"/>
                  <a:gd name="connsiteX12" fmla="*/ 60224 w 124067"/>
                  <a:gd name="connsiteY12" fmla="*/ 21932 h 159294"/>
                  <a:gd name="connsiteX13" fmla="*/ 29388 w 124067"/>
                  <a:gd name="connsiteY13" fmla="*/ 60601 h 159294"/>
                  <a:gd name="connsiteX14" fmla="*/ 85848 w 124067"/>
                  <a:gd name="connsiteY14" fmla="*/ 51511 h 15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4">
                    <a:moveTo>
                      <a:pt x="30836" y="78781"/>
                    </a:moveTo>
                    <a:cubicBezTo>
                      <a:pt x="35903" y="119182"/>
                      <a:pt x="57329" y="127118"/>
                      <a:pt x="71371" y="127118"/>
                    </a:cubicBezTo>
                    <a:cubicBezTo>
                      <a:pt x="87007" y="127118"/>
                      <a:pt x="98733" y="117739"/>
                      <a:pt x="106406" y="107783"/>
                    </a:cubicBezTo>
                    <a:cubicBezTo>
                      <a:pt x="111038" y="101002"/>
                      <a:pt x="112631" y="99270"/>
                      <a:pt x="116395" y="99270"/>
                    </a:cubicBezTo>
                    <a:cubicBezTo>
                      <a:pt x="120159" y="99270"/>
                      <a:pt x="124068" y="102445"/>
                      <a:pt x="124068" y="108360"/>
                    </a:cubicBezTo>
                    <a:cubicBezTo>
                      <a:pt x="124068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3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01DF0EB-C578-5CC9-0370-E5F72ED3DFD8}"/>
                  </a:ext>
                </a:extLst>
              </p:cNvPr>
              <p:cNvSpPr/>
              <p:nvPr/>
            </p:nvSpPr>
            <p:spPr>
              <a:xfrm>
                <a:off x="922472" y="730242"/>
                <a:ext cx="121751" cy="155686"/>
              </a:xfrm>
              <a:custGeom>
                <a:avLst/>
                <a:gdLst>
                  <a:gd name="connsiteX0" fmla="*/ 121751 w 121751"/>
                  <a:gd name="connsiteY0" fmla="*/ 149482 h 155686"/>
                  <a:gd name="connsiteX1" fmla="*/ 115237 w 121751"/>
                  <a:gd name="connsiteY1" fmla="*/ 155687 h 155686"/>
                  <a:gd name="connsiteX2" fmla="*/ 91784 w 121751"/>
                  <a:gd name="connsiteY2" fmla="*/ 155687 h 155686"/>
                  <a:gd name="connsiteX3" fmla="*/ 85269 w 121751"/>
                  <a:gd name="connsiteY3" fmla="*/ 148905 h 155686"/>
                  <a:gd name="connsiteX4" fmla="*/ 85269 w 121751"/>
                  <a:gd name="connsiteY4" fmla="*/ 49924 h 155686"/>
                  <a:gd name="connsiteX5" fmla="*/ 59935 w 121751"/>
                  <a:gd name="connsiteY5" fmla="*/ 20056 h 155686"/>
                  <a:gd name="connsiteX6" fmla="*/ 36482 w 121751"/>
                  <a:gd name="connsiteY6" fmla="*/ 44585 h 155686"/>
                  <a:gd name="connsiteX7" fmla="*/ 36482 w 121751"/>
                  <a:gd name="connsiteY7" fmla="*/ 148617 h 155686"/>
                  <a:gd name="connsiteX8" fmla="*/ 29388 w 121751"/>
                  <a:gd name="connsiteY8" fmla="*/ 155687 h 155686"/>
                  <a:gd name="connsiteX9" fmla="*/ 6225 w 121751"/>
                  <a:gd name="connsiteY9" fmla="*/ 155687 h 155686"/>
                  <a:gd name="connsiteX10" fmla="*/ 0 w 121751"/>
                  <a:gd name="connsiteY10" fmla="*/ 149482 h 155686"/>
                  <a:gd name="connsiteX11" fmla="*/ 0 w 121751"/>
                  <a:gd name="connsiteY11" fmla="*/ 33763 h 155686"/>
                  <a:gd name="connsiteX12" fmla="*/ 13753 w 121751"/>
                  <a:gd name="connsiteY12" fmla="*/ 9090 h 155686"/>
                  <a:gd name="connsiteX13" fmla="*/ 63409 w 121751"/>
                  <a:gd name="connsiteY13" fmla="*/ 0 h 155686"/>
                  <a:gd name="connsiteX14" fmla="*/ 108143 w 121751"/>
                  <a:gd name="connsiteY14" fmla="*/ 11399 h 155686"/>
                  <a:gd name="connsiteX15" fmla="*/ 121606 w 121751"/>
                  <a:gd name="connsiteY15" fmla="*/ 46316 h 155686"/>
                  <a:gd name="connsiteX16" fmla="*/ 121606 w 121751"/>
                  <a:gd name="connsiteY16" fmla="*/ 149338 h 155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751" h="155686">
                    <a:moveTo>
                      <a:pt x="121751" y="149482"/>
                    </a:moveTo>
                    <a:cubicBezTo>
                      <a:pt x="121751" y="154821"/>
                      <a:pt x="120014" y="155687"/>
                      <a:pt x="115237" y="155687"/>
                    </a:cubicBezTo>
                    <a:lnTo>
                      <a:pt x="91784" y="155687"/>
                    </a:lnTo>
                    <a:cubicBezTo>
                      <a:pt x="85848" y="155687"/>
                      <a:pt x="85269" y="153378"/>
                      <a:pt x="85269" y="148905"/>
                    </a:cubicBezTo>
                    <a:lnTo>
                      <a:pt x="85269" y="49924"/>
                    </a:lnTo>
                    <a:cubicBezTo>
                      <a:pt x="85269" y="38236"/>
                      <a:pt x="84980" y="20056"/>
                      <a:pt x="59935" y="20056"/>
                    </a:cubicBezTo>
                    <a:cubicBezTo>
                      <a:pt x="36482" y="20056"/>
                      <a:pt x="36482" y="37948"/>
                      <a:pt x="36482" y="44585"/>
                    </a:cubicBezTo>
                    <a:lnTo>
                      <a:pt x="36482" y="148617"/>
                    </a:lnTo>
                    <a:cubicBezTo>
                      <a:pt x="36482" y="154533"/>
                      <a:pt x="35034" y="155687"/>
                      <a:pt x="29388" y="155687"/>
                    </a:cubicBezTo>
                    <a:lnTo>
                      <a:pt x="6225" y="155687"/>
                    </a:lnTo>
                    <a:cubicBezTo>
                      <a:pt x="1592" y="155687"/>
                      <a:pt x="0" y="154533"/>
                      <a:pt x="0" y="149482"/>
                    </a:cubicBezTo>
                    <a:lnTo>
                      <a:pt x="0" y="33763"/>
                    </a:lnTo>
                    <a:cubicBezTo>
                      <a:pt x="0" y="22076"/>
                      <a:pt x="579" y="15295"/>
                      <a:pt x="13753" y="9090"/>
                    </a:cubicBezTo>
                    <a:cubicBezTo>
                      <a:pt x="29388" y="2020"/>
                      <a:pt x="46326" y="0"/>
                      <a:pt x="63409" y="0"/>
                    </a:cubicBezTo>
                    <a:cubicBezTo>
                      <a:pt x="92797" y="0"/>
                      <a:pt x="103076" y="7359"/>
                      <a:pt x="108143" y="11399"/>
                    </a:cubicBezTo>
                    <a:cubicBezTo>
                      <a:pt x="121317" y="22220"/>
                      <a:pt x="121606" y="35928"/>
                      <a:pt x="121606" y="46316"/>
                    </a:cubicBezTo>
                    <a:lnTo>
                      <a:pt x="121606" y="149338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7C7EA976-4EF9-8A95-A313-15FB0CBBF32E}"/>
                  </a:ext>
                </a:extLst>
              </p:cNvPr>
              <p:cNvSpPr/>
              <p:nvPr/>
            </p:nvSpPr>
            <p:spPr>
              <a:xfrm>
                <a:off x="1051462" y="691861"/>
                <a:ext cx="88164" cy="197530"/>
              </a:xfrm>
              <a:custGeom>
                <a:avLst/>
                <a:gdLst>
                  <a:gd name="connsiteX0" fmla="*/ 55302 w 88164"/>
                  <a:gd name="connsiteY0" fmla="*/ 58437 h 197530"/>
                  <a:gd name="connsiteX1" fmla="*/ 55302 w 88164"/>
                  <a:gd name="connsiteY1" fmla="*/ 148905 h 197530"/>
                  <a:gd name="connsiteX2" fmla="*/ 75280 w 88164"/>
                  <a:gd name="connsiteY2" fmla="*/ 177041 h 197530"/>
                  <a:gd name="connsiteX3" fmla="*/ 88165 w 88164"/>
                  <a:gd name="connsiteY3" fmla="*/ 184689 h 197530"/>
                  <a:gd name="connsiteX4" fmla="*/ 59935 w 88164"/>
                  <a:gd name="connsiteY4" fmla="*/ 197530 h 197530"/>
                  <a:gd name="connsiteX5" fmla="*/ 27941 w 88164"/>
                  <a:gd name="connsiteY5" fmla="*/ 184689 h 197530"/>
                  <a:gd name="connsiteX6" fmla="*/ 19399 w 88164"/>
                  <a:gd name="connsiteY6" fmla="*/ 154821 h 197530"/>
                  <a:gd name="connsiteX7" fmla="*/ 19399 w 88164"/>
                  <a:gd name="connsiteY7" fmla="*/ 58437 h 197530"/>
                  <a:gd name="connsiteX8" fmla="*/ 5357 w 88164"/>
                  <a:gd name="connsiteY8" fmla="*/ 58437 h 197530"/>
                  <a:gd name="connsiteX9" fmla="*/ 0 w 88164"/>
                  <a:gd name="connsiteY9" fmla="*/ 47038 h 197530"/>
                  <a:gd name="connsiteX10" fmla="*/ 5067 w 88164"/>
                  <a:gd name="connsiteY10" fmla="*/ 42421 h 197530"/>
                  <a:gd name="connsiteX11" fmla="*/ 19399 w 88164"/>
                  <a:gd name="connsiteY11" fmla="*/ 42421 h 197530"/>
                  <a:gd name="connsiteX12" fmla="*/ 19399 w 88164"/>
                  <a:gd name="connsiteY12" fmla="*/ 25972 h 197530"/>
                  <a:gd name="connsiteX13" fmla="*/ 24756 w 88164"/>
                  <a:gd name="connsiteY13" fmla="*/ 15727 h 197530"/>
                  <a:gd name="connsiteX14" fmla="*/ 45892 w 88164"/>
                  <a:gd name="connsiteY14" fmla="*/ 2309 h 197530"/>
                  <a:gd name="connsiteX15" fmla="*/ 51248 w 88164"/>
                  <a:gd name="connsiteY15" fmla="*/ 0 h 197530"/>
                  <a:gd name="connsiteX16" fmla="*/ 55302 w 88164"/>
                  <a:gd name="connsiteY16" fmla="*/ 8224 h 197530"/>
                  <a:gd name="connsiteX17" fmla="*/ 55302 w 88164"/>
                  <a:gd name="connsiteY17" fmla="*/ 42421 h 197530"/>
                  <a:gd name="connsiteX18" fmla="*/ 77597 w 88164"/>
                  <a:gd name="connsiteY18" fmla="*/ 42421 h 197530"/>
                  <a:gd name="connsiteX19" fmla="*/ 83243 w 88164"/>
                  <a:gd name="connsiteY19" fmla="*/ 46461 h 197530"/>
                  <a:gd name="connsiteX20" fmla="*/ 78176 w 88164"/>
                  <a:gd name="connsiteY20" fmla="*/ 58437 h 197530"/>
                  <a:gd name="connsiteX21" fmla="*/ 55302 w 88164"/>
                  <a:gd name="connsiteY21" fmla="*/ 58437 h 197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164" h="197530">
                    <a:moveTo>
                      <a:pt x="55302" y="58437"/>
                    </a:moveTo>
                    <a:lnTo>
                      <a:pt x="55302" y="148905"/>
                    </a:lnTo>
                    <a:cubicBezTo>
                      <a:pt x="55302" y="157418"/>
                      <a:pt x="55592" y="176176"/>
                      <a:pt x="75280" y="177041"/>
                    </a:cubicBezTo>
                    <a:cubicBezTo>
                      <a:pt x="82663" y="177041"/>
                      <a:pt x="88165" y="177041"/>
                      <a:pt x="88165" y="184689"/>
                    </a:cubicBezTo>
                    <a:cubicBezTo>
                      <a:pt x="88165" y="192913"/>
                      <a:pt x="71661" y="197530"/>
                      <a:pt x="59935" y="197530"/>
                    </a:cubicBezTo>
                    <a:cubicBezTo>
                      <a:pt x="44010" y="197530"/>
                      <a:pt x="33731" y="191615"/>
                      <a:pt x="27941" y="184689"/>
                    </a:cubicBezTo>
                    <a:cubicBezTo>
                      <a:pt x="19689" y="174733"/>
                      <a:pt x="19399" y="164200"/>
                      <a:pt x="19399" y="154821"/>
                    </a:cubicBezTo>
                    <a:lnTo>
                      <a:pt x="19399" y="58437"/>
                    </a:lnTo>
                    <a:lnTo>
                      <a:pt x="5357" y="58437"/>
                    </a:lnTo>
                    <a:cubicBezTo>
                      <a:pt x="0" y="58437"/>
                      <a:pt x="0" y="57282"/>
                      <a:pt x="0" y="47038"/>
                    </a:cubicBezTo>
                    <a:cubicBezTo>
                      <a:pt x="0" y="43575"/>
                      <a:pt x="1158" y="42421"/>
                      <a:pt x="5067" y="42421"/>
                    </a:cubicBezTo>
                    <a:lnTo>
                      <a:pt x="19399" y="42421"/>
                    </a:lnTo>
                    <a:lnTo>
                      <a:pt x="19399" y="25972"/>
                    </a:lnTo>
                    <a:cubicBezTo>
                      <a:pt x="19399" y="20345"/>
                      <a:pt x="20268" y="18902"/>
                      <a:pt x="24756" y="15727"/>
                    </a:cubicBezTo>
                    <a:lnTo>
                      <a:pt x="45892" y="2309"/>
                    </a:lnTo>
                    <a:cubicBezTo>
                      <a:pt x="49077" y="289"/>
                      <a:pt x="49946" y="0"/>
                      <a:pt x="51248" y="0"/>
                    </a:cubicBezTo>
                    <a:cubicBezTo>
                      <a:pt x="55012" y="0"/>
                      <a:pt x="55302" y="4617"/>
                      <a:pt x="55302" y="8224"/>
                    </a:cubicBezTo>
                    <a:lnTo>
                      <a:pt x="55302" y="42421"/>
                    </a:lnTo>
                    <a:lnTo>
                      <a:pt x="77597" y="42421"/>
                    </a:lnTo>
                    <a:cubicBezTo>
                      <a:pt x="80781" y="42421"/>
                      <a:pt x="83243" y="42421"/>
                      <a:pt x="83243" y="46461"/>
                    </a:cubicBezTo>
                    <a:cubicBezTo>
                      <a:pt x="83243" y="57282"/>
                      <a:pt x="83243" y="58437"/>
                      <a:pt x="78176" y="58437"/>
                    </a:cubicBezTo>
                    <a:lnTo>
                      <a:pt x="55302" y="58437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4348F1D6-92E6-B2E5-79A7-911A15A5FBED}"/>
                  </a:ext>
                </a:extLst>
              </p:cNvPr>
              <p:cNvSpPr/>
              <p:nvPr/>
            </p:nvSpPr>
            <p:spPr>
              <a:xfrm>
                <a:off x="1137745" y="730386"/>
                <a:ext cx="124067" cy="159294"/>
              </a:xfrm>
              <a:custGeom>
                <a:avLst/>
                <a:gdLst>
                  <a:gd name="connsiteX0" fmla="*/ 30836 w 124067"/>
                  <a:gd name="connsiteY0" fmla="*/ 78781 h 159294"/>
                  <a:gd name="connsiteX1" fmla="*/ 71371 w 124067"/>
                  <a:gd name="connsiteY1" fmla="*/ 127118 h 159294"/>
                  <a:gd name="connsiteX2" fmla="*/ 106406 w 124067"/>
                  <a:gd name="connsiteY2" fmla="*/ 107783 h 159294"/>
                  <a:gd name="connsiteX3" fmla="*/ 116395 w 124067"/>
                  <a:gd name="connsiteY3" fmla="*/ 99270 h 159294"/>
                  <a:gd name="connsiteX4" fmla="*/ 124068 w 124067"/>
                  <a:gd name="connsiteY4" fmla="*/ 108360 h 159294"/>
                  <a:gd name="connsiteX5" fmla="*/ 65870 w 124067"/>
                  <a:gd name="connsiteY5" fmla="*/ 159294 h 159294"/>
                  <a:gd name="connsiteX6" fmla="*/ 0 w 124067"/>
                  <a:gd name="connsiteY6" fmla="*/ 79358 h 159294"/>
                  <a:gd name="connsiteX7" fmla="*/ 65870 w 124067"/>
                  <a:gd name="connsiteY7" fmla="*/ 0 h 159294"/>
                  <a:gd name="connsiteX8" fmla="*/ 122620 w 124067"/>
                  <a:gd name="connsiteY8" fmla="*/ 55118 h 159294"/>
                  <a:gd name="connsiteX9" fmla="*/ 112341 w 124067"/>
                  <a:gd name="connsiteY9" fmla="*/ 66805 h 159294"/>
                  <a:gd name="connsiteX10" fmla="*/ 30981 w 124067"/>
                  <a:gd name="connsiteY10" fmla="*/ 78781 h 159294"/>
                  <a:gd name="connsiteX11" fmla="*/ 85848 w 124067"/>
                  <a:gd name="connsiteY11" fmla="*/ 51511 h 159294"/>
                  <a:gd name="connsiteX12" fmla="*/ 60224 w 124067"/>
                  <a:gd name="connsiteY12" fmla="*/ 21932 h 159294"/>
                  <a:gd name="connsiteX13" fmla="*/ 29388 w 124067"/>
                  <a:gd name="connsiteY13" fmla="*/ 60601 h 159294"/>
                  <a:gd name="connsiteX14" fmla="*/ 85848 w 124067"/>
                  <a:gd name="connsiteY14" fmla="*/ 51511 h 15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4">
                    <a:moveTo>
                      <a:pt x="30836" y="78781"/>
                    </a:moveTo>
                    <a:cubicBezTo>
                      <a:pt x="35758" y="119182"/>
                      <a:pt x="57329" y="127118"/>
                      <a:pt x="71371" y="127118"/>
                    </a:cubicBezTo>
                    <a:cubicBezTo>
                      <a:pt x="87007" y="127118"/>
                      <a:pt x="98733" y="117739"/>
                      <a:pt x="106406" y="107783"/>
                    </a:cubicBezTo>
                    <a:cubicBezTo>
                      <a:pt x="111183" y="101002"/>
                      <a:pt x="112631" y="99270"/>
                      <a:pt x="116395" y="99270"/>
                    </a:cubicBezTo>
                    <a:cubicBezTo>
                      <a:pt x="120159" y="99270"/>
                      <a:pt x="124068" y="102445"/>
                      <a:pt x="124068" y="108360"/>
                    </a:cubicBezTo>
                    <a:cubicBezTo>
                      <a:pt x="124068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3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80AE8DC-7C2B-6BD2-820D-245748717788}"/>
                  </a:ext>
                </a:extLst>
              </p:cNvPr>
              <p:cNvSpPr/>
              <p:nvPr/>
            </p:nvSpPr>
            <p:spPr>
              <a:xfrm>
                <a:off x="1275710" y="730386"/>
                <a:ext cx="97574" cy="155542"/>
              </a:xfrm>
              <a:custGeom>
                <a:avLst/>
                <a:gdLst>
                  <a:gd name="connsiteX0" fmla="*/ 36771 w 97574"/>
                  <a:gd name="connsiteY0" fmla="*/ 149338 h 155542"/>
                  <a:gd name="connsiteX1" fmla="*/ 30546 w 97574"/>
                  <a:gd name="connsiteY1" fmla="*/ 155543 h 155542"/>
                  <a:gd name="connsiteX2" fmla="*/ 6515 w 97574"/>
                  <a:gd name="connsiteY2" fmla="*/ 155543 h 155542"/>
                  <a:gd name="connsiteX3" fmla="*/ 0 w 97574"/>
                  <a:gd name="connsiteY3" fmla="*/ 149338 h 155542"/>
                  <a:gd name="connsiteX4" fmla="*/ 0 w 97574"/>
                  <a:gd name="connsiteY4" fmla="*/ 26982 h 155542"/>
                  <a:gd name="connsiteX5" fmla="*/ 8541 w 97574"/>
                  <a:gd name="connsiteY5" fmla="*/ 10244 h 155542"/>
                  <a:gd name="connsiteX6" fmla="*/ 62251 w 97574"/>
                  <a:gd name="connsiteY6" fmla="*/ 0 h 155542"/>
                  <a:gd name="connsiteX7" fmla="*/ 97575 w 97574"/>
                  <a:gd name="connsiteY7" fmla="*/ 21932 h 155542"/>
                  <a:gd name="connsiteX8" fmla="*/ 81940 w 97574"/>
                  <a:gd name="connsiteY8" fmla="*/ 37804 h 155542"/>
                  <a:gd name="connsiteX9" fmla="*/ 66883 w 97574"/>
                  <a:gd name="connsiteY9" fmla="*/ 26693 h 155542"/>
                  <a:gd name="connsiteX10" fmla="*/ 52117 w 97574"/>
                  <a:gd name="connsiteY10" fmla="*/ 18469 h 155542"/>
                  <a:gd name="connsiteX11" fmla="*/ 36482 w 97574"/>
                  <a:gd name="connsiteY11" fmla="*/ 36072 h 155542"/>
                  <a:gd name="connsiteX12" fmla="*/ 36482 w 97574"/>
                  <a:gd name="connsiteY12" fmla="*/ 149482 h 1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74" h="155542">
                    <a:moveTo>
                      <a:pt x="36771" y="149338"/>
                    </a:moveTo>
                    <a:cubicBezTo>
                      <a:pt x="36482" y="153955"/>
                      <a:pt x="35613" y="155543"/>
                      <a:pt x="30546" y="155543"/>
                    </a:cubicBezTo>
                    <a:lnTo>
                      <a:pt x="6515" y="155543"/>
                    </a:lnTo>
                    <a:cubicBezTo>
                      <a:pt x="1448" y="155543"/>
                      <a:pt x="0" y="154388"/>
                      <a:pt x="0" y="149338"/>
                    </a:cubicBezTo>
                    <a:lnTo>
                      <a:pt x="0" y="26982"/>
                    </a:lnTo>
                    <a:cubicBezTo>
                      <a:pt x="0" y="17892"/>
                      <a:pt x="1158" y="14140"/>
                      <a:pt x="8541" y="10244"/>
                    </a:cubicBezTo>
                    <a:cubicBezTo>
                      <a:pt x="18530" y="4617"/>
                      <a:pt x="39667" y="0"/>
                      <a:pt x="62251" y="0"/>
                    </a:cubicBezTo>
                    <a:cubicBezTo>
                      <a:pt x="80492" y="0"/>
                      <a:pt x="97575" y="4762"/>
                      <a:pt x="97575" y="21932"/>
                    </a:cubicBezTo>
                    <a:cubicBezTo>
                      <a:pt x="97575" y="30733"/>
                      <a:pt x="91350" y="37804"/>
                      <a:pt x="81940" y="37804"/>
                    </a:cubicBezTo>
                    <a:cubicBezTo>
                      <a:pt x="73977" y="37804"/>
                      <a:pt x="71371" y="33475"/>
                      <a:pt x="66883" y="26693"/>
                    </a:cubicBezTo>
                    <a:cubicBezTo>
                      <a:pt x="64278" y="23230"/>
                      <a:pt x="60948" y="18469"/>
                      <a:pt x="52117" y="18469"/>
                    </a:cubicBezTo>
                    <a:cubicBezTo>
                      <a:pt x="36771" y="18469"/>
                      <a:pt x="36482" y="28713"/>
                      <a:pt x="36482" y="36072"/>
                    </a:cubicBezTo>
                    <a:lnTo>
                      <a:pt x="36482" y="149482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D425A9EC-3630-2DB5-9A23-D395AECCB0DD}"/>
                  </a:ext>
                </a:extLst>
              </p:cNvPr>
              <p:cNvSpPr/>
              <p:nvPr/>
            </p:nvSpPr>
            <p:spPr>
              <a:xfrm>
                <a:off x="1377338" y="730386"/>
                <a:ext cx="127976" cy="224512"/>
              </a:xfrm>
              <a:custGeom>
                <a:avLst/>
                <a:gdLst>
                  <a:gd name="connsiteX0" fmla="*/ 145 w 127976"/>
                  <a:gd name="connsiteY0" fmla="*/ 38092 h 224512"/>
                  <a:gd name="connsiteX1" fmla="*/ 3619 w 127976"/>
                  <a:gd name="connsiteY1" fmla="*/ 17603 h 224512"/>
                  <a:gd name="connsiteX2" fmla="*/ 59500 w 127976"/>
                  <a:gd name="connsiteY2" fmla="*/ 0 h 224512"/>
                  <a:gd name="connsiteX3" fmla="*/ 108288 w 127976"/>
                  <a:gd name="connsiteY3" fmla="*/ 17315 h 224512"/>
                  <a:gd name="connsiteX4" fmla="*/ 127976 w 127976"/>
                  <a:gd name="connsiteY4" fmla="*/ 73298 h 224512"/>
                  <a:gd name="connsiteX5" fmla="*/ 62975 w 127976"/>
                  <a:gd name="connsiteY5" fmla="*/ 159150 h 224512"/>
                  <a:gd name="connsiteX6" fmla="*/ 36192 w 127976"/>
                  <a:gd name="connsiteY6" fmla="*/ 151502 h 224512"/>
                  <a:gd name="connsiteX7" fmla="*/ 36192 w 127976"/>
                  <a:gd name="connsiteY7" fmla="*/ 218308 h 224512"/>
                  <a:gd name="connsiteX8" fmla="*/ 30257 w 127976"/>
                  <a:gd name="connsiteY8" fmla="*/ 224512 h 224512"/>
                  <a:gd name="connsiteX9" fmla="*/ 7383 w 127976"/>
                  <a:gd name="connsiteY9" fmla="*/ 224512 h 224512"/>
                  <a:gd name="connsiteX10" fmla="*/ 0 w 127976"/>
                  <a:gd name="connsiteY10" fmla="*/ 218308 h 224512"/>
                  <a:gd name="connsiteX11" fmla="*/ 0 w 127976"/>
                  <a:gd name="connsiteY11" fmla="*/ 38236 h 224512"/>
                  <a:gd name="connsiteX12" fmla="*/ 36337 w 127976"/>
                  <a:gd name="connsiteY12" fmla="*/ 128849 h 224512"/>
                  <a:gd name="connsiteX13" fmla="*/ 57184 w 127976"/>
                  <a:gd name="connsiteY13" fmla="*/ 135631 h 224512"/>
                  <a:gd name="connsiteX14" fmla="*/ 90626 w 127976"/>
                  <a:gd name="connsiteY14" fmla="*/ 78781 h 224512"/>
                  <a:gd name="connsiteX15" fmla="*/ 54433 w 127976"/>
                  <a:gd name="connsiteY15" fmla="*/ 21355 h 224512"/>
                  <a:gd name="connsiteX16" fmla="*/ 36192 w 127976"/>
                  <a:gd name="connsiteY16" fmla="*/ 41844 h 224512"/>
                  <a:gd name="connsiteX17" fmla="*/ 36192 w 127976"/>
                  <a:gd name="connsiteY17" fmla="*/ 128849 h 22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976" h="224512">
                    <a:moveTo>
                      <a:pt x="145" y="38092"/>
                    </a:moveTo>
                    <a:cubicBezTo>
                      <a:pt x="145" y="26693"/>
                      <a:pt x="145" y="22220"/>
                      <a:pt x="3619" y="17603"/>
                    </a:cubicBezTo>
                    <a:cubicBezTo>
                      <a:pt x="9555" y="9090"/>
                      <a:pt x="33297" y="0"/>
                      <a:pt x="59500" y="0"/>
                    </a:cubicBezTo>
                    <a:cubicBezTo>
                      <a:pt x="67752" y="0"/>
                      <a:pt x="91494" y="577"/>
                      <a:pt x="108288" y="17315"/>
                    </a:cubicBezTo>
                    <a:cubicBezTo>
                      <a:pt x="120014" y="28713"/>
                      <a:pt x="127976" y="48914"/>
                      <a:pt x="127976" y="73298"/>
                    </a:cubicBezTo>
                    <a:cubicBezTo>
                      <a:pt x="127976" y="113410"/>
                      <a:pt x="107130" y="159150"/>
                      <a:pt x="62975" y="159150"/>
                    </a:cubicBezTo>
                    <a:cubicBezTo>
                      <a:pt x="52696" y="159150"/>
                      <a:pt x="44734" y="157130"/>
                      <a:pt x="36192" y="151502"/>
                    </a:cubicBezTo>
                    <a:lnTo>
                      <a:pt x="36192" y="218308"/>
                    </a:lnTo>
                    <a:cubicBezTo>
                      <a:pt x="36192" y="222925"/>
                      <a:pt x="34745" y="224512"/>
                      <a:pt x="30257" y="224512"/>
                    </a:cubicBezTo>
                    <a:lnTo>
                      <a:pt x="7383" y="224512"/>
                    </a:lnTo>
                    <a:cubicBezTo>
                      <a:pt x="2751" y="224512"/>
                      <a:pt x="0" y="223935"/>
                      <a:pt x="0" y="218308"/>
                    </a:cubicBezTo>
                    <a:lnTo>
                      <a:pt x="0" y="38236"/>
                    </a:lnTo>
                    <a:close/>
                    <a:moveTo>
                      <a:pt x="36337" y="128849"/>
                    </a:moveTo>
                    <a:cubicBezTo>
                      <a:pt x="46037" y="134765"/>
                      <a:pt x="53710" y="135631"/>
                      <a:pt x="57184" y="135631"/>
                    </a:cubicBezTo>
                    <a:cubicBezTo>
                      <a:pt x="78899" y="135631"/>
                      <a:pt x="90626" y="110380"/>
                      <a:pt x="90626" y="78781"/>
                    </a:cubicBezTo>
                    <a:cubicBezTo>
                      <a:pt x="90626" y="38092"/>
                      <a:pt x="72964" y="21355"/>
                      <a:pt x="54433" y="21355"/>
                    </a:cubicBezTo>
                    <a:cubicBezTo>
                      <a:pt x="35903" y="21355"/>
                      <a:pt x="36192" y="33619"/>
                      <a:pt x="36192" y="41844"/>
                    </a:cubicBezTo>
                    <a:lnTo>
                      <a:pt x="36192" y="128849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56564DC-5390-8E10-A380-F3B2D93B41B2}"/>
                  </a:ext>
                </a:extLst>
              </p:cNvPr>
              <p:cNvSpPr/>
              <p:nvPr/>
            </p:nvSpPr>
            <p:spPr>
              <a:xfrm>
                <a:off x="1521384" y="730386"/>
                <a:ext cx="97574" cy="155542"/>
              </a:xfrm>
              <a:custGeom>
                <a:avLst/>
                <a:gdLst>
                  <a:gd name="connsiteX0" fmla="*/ 36771 w 97574"/>
                  <a:gd name="connsiteY0" fmla="*/ 149338 h 155542"/>
                  <a:gd name="connsiteX1" fmla="*/ 30546 w 97574"/>
                  <a:gd name="connsiteY1" fmla="*/ 155543 h 155542"/>
                  <a:gd name="connsiteX2" fmla="*/ 6515 w 97574"/>
                  <a:gd name="connsiteY2" fmla="*/ 155543 h 155542"/>
                  <a:gd name="connsiteX3" fmla="*/ 0 w 97574"/>
                  <a:gd name="connsiteY3" fmla="*/ 149338 h 155542"/>
                  <a:gd name="connsiteX4" fmla="*/ 0 w 97574"/>
                  <a:gd name="connsiteY4" fmla="*/ 26982 h 155542"/>
                  <a:gd name="connsiteX5" fmla="*/ 8541 w 97574"/>
                  <a:gd name="connsiteY5" fmla="*/ 10244 h 155542"/>
                  <a:gd name="connsiteX6" fmla="*/ 62251 w 97574"/>
                  <a:gd name="connsiteY6" fmla="*/ 0 h 155542"/>
                  <a:gd name="connsiteX7" fmla="*/ 97575 w 97574"/>
                  <a:gd name="connsiteY7" fmla="*/ 21932 h 155542"/>
                  <a:gd name="connsiteX8" fmla="*/ 81940 w 97574"/>
                  <a:gd name="connsiteY8" fmla="*/ 37804 h 155542"/>
                  <a:gd name="connsiteX9" fmla="*/ 66884 w 97574"/>
                  <a:gd name="connsiteY9" fmla="*/ 26693 h 155542"/>
                  <a:gd name="connsiteX10" fmla="*/ 52262 w 97574"/>
                  <a:gd name="connsiteY10" fmla="*/ 18469 h 155542"/>
                  <a:gd name="connsiteX11" fmla="*/ 36627 w 97574"/>
                  <a:gd name="connsiteY11" fmla="*/ 36072 h 155542"/>
                  <a:gd name="connsiteX12" fmla="*/ 36627 w 97574"/>
                  <a:gd name="connsiteY12" fmla="*/ 149482 h 1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74" h="155542">
                    <a:moveTo>
                      <a:pt x="36771" y="149338"/>
                    </a:moveTo>
                    <a:cubicBezTo>
                      <a:pt x="36482" y="153955"/>
                      <a:pt x="35613" y="155543"/>
                      <a:pt x="30546" y="155543"/>
                    </a:cubicBezTo>
                    <a:lnTo>
                      <a:pt x="6515" y="155543"/>
                    </a:lnTo>
                    <a:cubicBezTo>
                      <a:pt x="1592" y="155543"/>
                      <a:pt x="0" y="154388"/>
                      <a:pt x="0" y="149338"/>
                    </a:cubicBezTo>
                    <a:lnTo>
                      <a:pt x="0" y="26982"/>
                    </a:lnTo>
                    <a:cubicBezTo>
                      <a:pt x="0" y="17892"/>
                      <a:pt x="1158" y="14140"/>
                      <a:pt x="8541" y="10244"/>
                    </a:cubicBezTo>
                    <a:cubicBezTo>
                      <a:pt x="18531" y="4617"/>
                      <a:pt x="39667" y="0"/>
                      <a:pt x="62251" y="0"/>
                    </a:cubicBezTo>
                    <a:cubicBezTo>
                      <a:pt x="80492" y="0"/>
                      <a:pt x="97575" y="4762"/>
                      <a:pt x="97575" y="21932"/>
                    </a:cubicBezTo>
                    <a:cubicBezTo>
                      <a:pt x="97575" y="30733"/>
                      <a:pt x="91350" y="37804"/>
                      <a:pt x="81940" y="37804"/>
                    </a:cubicBezTo>
                    <a:cubicBezTo>
                      <a:pt x="73977" y="37804"/>
                      <a:pt x="71371" y="33475"/>
                      <a:pt x="66884" y="26693"/>
                    </a:cubicBezTo>
                    <a:cubicBezTo>
                      <a:pt x="64278" y="23230"/>
                      <a:pt x="60948" y="18469"/>
                      <a:pt x="52262" y="18469"/>
                    </a:cubicBezTo>
                    <a:cubicBezTo>
                      <a:pt x="36916" y="18469"/>
                      <a:pt x="36627" y="28713"/>
                      <a:pt x="36627" y="36072"/>
                    </a:cubicBezTo>
                    <a:lnTo>
                      <a:pt x="36627" y="149482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AC6FF0D-4483-46AC-5E08-F4486A3B1AFB}"/>
                  </a:ext>
                </a:extLst>
              </p:cNvPr>
              <p:cNvSpPr/>
              <p:nvPr/>
            </p:nvSpPr>
            <p:spPr>
              <a:xfrm>
                <a:off x="1621275" y="677143"/>
                <a:ext cx="39095" cy="208929"/>
              </a:xfrm>
              <a:custGeom>
                <a:avLst/>
                <a:gdLst>
                  <a:gd name="connsiteX0" fmla="*/ 19978 w 39095"/>
                  <a:gd name="connsiteY0" fmla="*/ 36072 h 208929"/>
                  <a:gd name="connsiteX1" fmla="*/ 0 w 39095"/>
                  <a:gd name="connsiteY1" fmla="*/ 18469 h 208929"/>
                  <a:gd name="connsiteX2" fmla="*/ 19978 w 39095"/>
                  <a:gd name="connsiteY2" fmla="*/ 0 h 208929"/>
                  <a:gd name="connsiteX3" fmla="*/ 39088 w 39095"/>
                  <a:gd name="connsiteY3" fmla="*/ 17603 h 208929"/>
                  <a:gd name="connsiteX4" fmla="*/ 19978 w 39095"/>
                  <a:gd name="connsiteY4" fmla="*/ 36072 h 208929"/>
                  <a:gd name="connsiteX5" fmla="*/ 38509 w 39095"/>
                  <a:gd name="connsiteY5" fmla="*/ 202436 h 208929"/>
                  <a:gd name="connsiteX6" fmla="*/ 31994 w 39095"/>
                  <a:gd name="connsiteY6" fmla="*/ 208929 h 208929"/>
                  <a:gd name="connsiteX7" fmla="*/ 6370 w 39095"/>
                  <a:gd name="connsiteY7" fmla="*/ 208929 h 208929"/>
                  <a:gd name="connsiteX8" fmla="*/ 1303 w 39095"/>
                  <a:gd name="connsiteY8" fmla="*/ 202725 h 208929"/>
                  <a:gd name="connsiteX9" fmla="*/ 1303 w 39095"/>
                  <a:gd name="connsiteY9" fmla="*/ 63342 h 208929"/>
                  <a:gd name="connsiteX10" fmla="*/ 6949 w 39095"/>
                  <a:gd name="connsiteY10" fmla="*/ 57138 h 208929"/>
                  <a:gd name="connsiteX11" fmla="*/ 31994 w 39095"/>
                  <a:gd name="connsiteY11" fmla="*/ 57138 h 208929"/>
                  <a:gd name="connsiteX12" fmla="*/ 38509 w 39095"/>
                  <a:gd name="connsiteY12" fmla="*/ 63631 h 208929"/>
                  <a:gd name="connsiteX13" fmla="*/ 38509 w 39095"/>
                  <a:gd name="connsiteY13" fmla="*/ 202436 h 20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095" h="208929">
                    <a:moveTo>
                      <a:pt x="19978" y="36072"/>
                    </a:moveTo>
                    <a:cubicBezTo>
                      <a:pt x="7673" y="36072"/>
                      <a:pt x="0" y="28713"/>
                      <a:pt x="0" y="18469"/>
                    </a:cubicBezTo>
                    <a:cubicBezTo>
                      <a:pt x="0" y="8224"/>
                      <a:pt x="7094" y="0"/>
                      <a:pt x="19978" y="0"/>
                    </a:cubicBezTo>
                    <a:cubicBezTo>
                      <a:pt x="32863" y="0"/>
                      <a:pt x="38798" y="8224"/>
                      <a:pt x="39088" y="17603"/>
                    </a:cubicBezTo>
                    <a:cubicBezTo>
                      <a:pt x="39377" y="28425"/>
                      <a:pt x="31415" y="36072"/>
                      <a:pt x="19978" y="36072"/>
                    </a:cubicBezTo>
                    <a:moveTo>
                      <a:pt x="38509" y="202436"/>
                    </a:moveTo>
                    <a:cubicBezTo>
                      <a:pt x="38509" y="207053"/>
                      <a:pt x="37930" y="208929"/>
                      <a:pt x="31994" y="208929"/>
                    </a:cubicBezTo>
                    <a:lnTo>
                      <a:pt x="6370" y="208929"/>
                    </a:lnTo>
                    <a:cubicBezTo>
                      <a:pt x="1592" y="208929"/>
                      <a:pt x="1303" y="207486"/>
                      <a:pt x="1303" y="202725"/>
                    </a:cubicBezTo>
                    <a:lnTo>
                      <a:pt x="1303" y="63342"/>
                    </a:lnTo>
                    <a:cubicBezTo>
                      <a:pt x="1303" y="59302"/>
                      <a:pt x="1882" y="57138"/>
                      <a:pt x="6949" y="57138"/>
                    </a:cubicBezTo>
                    <a:lnTo>
                      <a:pt x="31994" y="57138"/>
                    </a:lnTo>
                    <a:cubicBezTo>
                      <a:pt x="37640" y="57138"/>
                      <a:pt x="38219" y="58581"/>
                      <a:pt x="38509" y="63631"/>
                    </a:cubicBezTo>
                    <a:lnTo>
                      <a:pt x="38509" y="202436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2878CFF2-C5AE-174F-0EC0-DB13B36FB1A0}"/>
                  </a:ext>
                </a:extLst>
              </p:cNvPr>
              <p:cNvSpPr/>
              <p:nvPr/>
            </p:nvSpPr>
            <p:spPr>
              <a:xfrm>
                <a:off x="1675998" y="730386"/>
                <a:ext cx="107563" cy="159438"/>
              </a:xfrm>
              <a:custGeom>
                <a:avLst/>
                <a:gdLst>
                  <a:gd name="connsiteX0" fmla="*/ 72819 w 107563"/>
                  <a:gd name="connsiteY0" fmla="*/ 68248 h 159438"/>
                  <a:gd name="connsiteX1" fmla="*/ 107564 w 107563"/>
                  <a:gd name="connsiteY1" fmla="*/ 113410 h 159438"/>
                  <a:gd name="connsiteX2" fmla="*/ 54723 w 107563"/>
                  <a:gd name="connsiteY2" fmla="*/ 159438 h 159438"/>
                  <a:gd name="connsiteX3" fmla="*/ 0 w 107563"/>
                  <a:gd name="connsiteY3" fmla="*/ 123943 h 159438"/>
                  <a:gd name="connsiteX4" fmla="*/ 15056 w 107563"/>
                  <a:gd name="connsiteY4" fmla="*/ 108072 h 159438"/>
                  <a:gd name="connsiteX5" fmla="*/ 31560 w 107563"/>
                  <a:gd name="connsiteY5" fmla="*/ 119471 h 159438"/>
                  <a:gd name="connsiteX6" fmla="*/ 55592 w 107563"/>
                  <a:gd name="connsiteY6" fmla="*/ 137074 h 159438"/>
                  <a:gd name="connsiteX7" fmla="*/ 74122 w 107563"/>
                  <a:gd name="connsiteY7" fmla="*/ 118893 h 159438"/>
                  <a:gd name="connsiteX8" fmla="*/ 64712 w 107563"/>
                  <a:gd name="connsiteY8" fmla="*/ 100713 h 159438"/>
                  <a:gd name="connsiteX9" fmla="*/ 35324 w 107563"/>
                  <a:gd name="connsiteY9" fmla="*/ 85707 h 159438"/>
                  <a:gd name="connsiteX10" fmla="*/ 3040 w 107563"/>
                  <a:gd name="connsiteY10" fmla="*/ 42998 h 159438"/>
                  <a:gd name="connsiteX11" fmla="*/ 54144 w 107563"/>
                  <a:gd name="connsiteY11" fmla="*/ 0 h 159438"/>
                  <a:gd name="connsiteX12" fmla="*/ 102931 w 107563"/>
                  <a:gd name="connsiteY12" fmla="*/ 31311 h 159438"/>
                  <a:gd name="connsiteX13" fmla="*/ 88889 w 107563"/>
                  <a:gd name="connsiteY13" fmla="*/ 45595 h 159438"/>
                  <a:gd name="connsiteX14" fmla="*/ 72674 w 107563"/>
                  <a:gd name="connsiteY14" fmla="*/ 33619 h 159438"/>
                  <a:gd name="connsiteX15" fmla="*/ 52696 w 107563"/>
                  <a:gd name="connsiteY15" fmla="*/ 19335 h 159438"/>
                  <a:gd name="connsiteX16" fmla="*/ 35034 w 107563"/>
                  <a:gd name="connsiteY16" fmla="*/ 36938 h 159438"/>
                  <a:gd name="connsiteX17" fmla="*/ 58197 w 107563"/>
                  <a:gd name="connsiteY17" fmla="*/ 61611 h 159438"/>
                  <a:gd name="connsiteX18" fmla="*/ 72819 w 107563"/>
                  <a:gd name="connsiteY18" fmla="*/ 68393 h 15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563" h="159438">
                    <a:moveTo>
                      <a:pt x="72819" y="68248"/>
                    </a:moveTo>
                    <a:cubicBezTo>
                      <a:pt x="86283" y="74741"/>
                      <a:pt x="107564" y="85274"/>
                      <a:pt x="107564" y="113410"/>
                    </a:cubicBezTo>
                    <a:cubicBezTo>
                      <a:pt x="107564" y="129859"/>
                      <a:pt x="98443" y="159438"/>
                      <a:pt x="54723" y="159438"/>
                    </a:cubicBezTo>
                    <a:cubicBezTo>
                      <a:pt x="14187" y="159438"/>
                      <a:pt x="0" y="135775"/>
                      <a:pt x="0" y="123943"/>
                    </a:cubicBezTo>
                    <a:cubicBezTo>
                      <a:pt x="0" y="115142"/>
                      <a:pt x="6515" y="108072"/>
                      <a:pt x="15056" y="108072"/>
                    </a:cubicBezTo>
                    <a:cubicBezTo>
                      <a:pt x="23598" y="108072"/>
                      <a:pt x="27362" y="113988"/>
                      <a:pt x="31560" y="119471"/>
                    </a:cubicBezTo>
                    <a:cubicBezTo>
                      <a:pt x="38654" y="129426"/>
                      <a:pt x="43865" y="137074"/>
                      <a:pt x="55592" y="137074"/>
                    </a:cubicBezTo>
                    <a:cubicBezTo>
                      <a:pt x="66160" y="137074"/>
                      <a:pt x="74122" y="129715"/>
                      <a:pt x="74122" y="118893"/>
                    </a:cubicBezTo>
                    <a:cubicBezTo>
                      <a:pt x="74122" y="108937"/>
                      <a:pt x="67607" y="103310"/>
                      <a:pt x="64712" y="100713"/>
                    </a:cubicBezTo>
                    <a:cubicBezTo>
                      <a:pt x="60658" y="97827"/>
                      <a:pt x="42707" y="89314"/>
                      <a:pt x="35324" y="85707"/>
                    </a:cubicBezTo>
                    <a:cubicBezTo>
                      <a:pt x="26493" y="81667"/>
                      <a:pt x="3040" y="70124"/>
                      <a:pt x="3040" y="42998"/>
                    </a:cubicBezTo>
                    <a:cubicBezTo>
                      <a:pt x="3040" y="22220"/>
                      <a:pt x="16793" y="0"/>
                      <a:pt x="54144" y="0"/>
                    </a:cubicBezTo>
                    <a:cubicBezTo>
                      <a:pt x="91494" y="0"/>
                      <a:pt x="102931" y="19623"/>
                      <a:pt x="102931" y="31311"/>
                    </a:cubicBezTo>
                    <a:cubicBezTo>
                      <a:pt x="102931" y="39535"/>
                      <a:pt x="96996" y="45595"/>
                      <a:pt x="88889" y="45595"/>
                    </a:cubicBezTo>
                    <a:cubicBezTo>
                      <a:pt x="79768" y="45595"/>
                      <a:pt x="76004" y="39102"/>
                      <a:pt x="72674" y="33619"/>
                    </a:cubicBezTo>
                    <a:cubicBezTo>
                      <a:pt x="69779" y="27992"/>
                      <a:pt x="64712" y="19335"/>
                      <a:pt x="52696" y="19335"/>
                    </a:cubicBezTo>
                    <a:cubicBezTo>
                      <a:pt x="40680" y="19335"/>
                      <a:pt x="35034" y="29291"/>
                      <a:pt x="35034" y="36938"/>
                    </a:cubicBezTo>
                    <a:cubicBezTo>
                      <a:pt x="35034" y="51655"/>
                      <a:pt x="47919" y="57138"/>
                      <a:pt x="58197" y="61611"/>
                    </a:cubicBezTo>
                    <a:lnTo>
                      <a:pt x="72819" y="68393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BD245A8-AED0-8F39-41EB-DB9CA4C2567F}"/>
                  </a:ext>
                </a:extLst>
              </p:cNvPr>
              <p:cNvSpPr/>
              <p:nvPr/>
            </p:nvSpPr>
            <p:spPr>
              <a:xfrm>
                <a:off x="1794709" y="730386"/>
                <a:ext cx="124067" cy="159294"/>
              </a:xfrm>
              <a:custGeom>
                <a:avLst/>
                <a:gdLst>
                  <a:gd name="connsiteX0" fmla="*/ 30836 w 124067"/>
                  <a:gd name="connsiteY0" fmla="*/ 78781 h 159294"/>
                  <a:gd name="connsiteX1" fmla="*/ 71371 w 124067"/>
                  <a:gd name="connsiteY1" fmla="*/ 127118 h 159294"/>
                  <a:gd name="connsiteX2" fmla="*/ 106406 w 124067"/>
                  <a:gd name="connsiteY2" fmla="*/ 107783 h 159294"/>
                  <a:gd name="connsiteX3" fmla="*/ 116395 w 124067"/>
                  <a:gd name="connsiteY3" fmla="*/ 99270 h 159294"/>
                  <a:gd name="connsiteX4" fmla="*/ 124067 w 124067"/>
                  <a:gd name="connsiteY4" fmla="*/ 108360 h 159294"/>
                  <a:gd name="connsiteX5" fmla="*/ 65870 w 124067"/>
                  <a:gd name="connsiteY5" fmla="*/ 159294 h 159294"/>
                  <a:gd name="connsiteX6" fmla="*/ 0 w 124067"/>
                  <a:gd name="connsiteY6" fmla="*/ 79358 h 159294"/>
                  <a:gd name="connsiteX7" fmla="*/ 65870 w 124067"/>
                  <a:gd name="connsiteY7" fmla="*/ 0 h 159294"/>
                  <a:gd name="connsiteX8" fmla="*/ 122620 w 124067"/>
                  <a:gd name="connsiteY8" fmla="*/ 55118 h 159294"/>
                  <a:gd name="connsiteX9" fmla="*/ 112341 w 124067"/>
                  <a:gd name="connsiteY9" fmla="*/ 66805 h 159294"/>
                  <a:gd name="connsiteX10" fmla="*/ 30981 w 124067"/>
                  <a:gd name="connsiteY10" fmla="*/ 78781 h 159294"/>
                  <a:gd name="connsiteX11" fmla="*/ 85848 w 124067"/>
                  <a:gd name="connsiteY11" fmla="*/ 51511 h 159294"/>
                  <a:gd name="connsiteX12" fmla="*/ 60224 w 124067"/>
                  <a:gd name="connsiteY12" fmla="*/ 21932 h 159294"/>
                  <a:gd name="connsiteX13" fmla="*/ 29388 w 124067"/>
                  <a:gd name="connsiteY13" fmla="*/ 60601 h 159294"/>
                  <a:gd name="connsiteX14" fmla="*/ 85848 w 124067"/>
                  <a:gd name="connsiteY14" fmla="*/ 51511 h 15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4">
                    <a:moveTo>
                      <a:pt x="30836" y="78781"/>
                    </a:moveTo>
                    <a:cubicBezTo>
                      <a:pt x="35903" y="119182"/>
                      <a:pt x="57329" y="127118"/>
                      <a:pt x="71371" y="127118"/>
                    </a:cubicBezTo>
                    <a:cubicBezTo>
                      <a:pt x="87006" y="127118"/>
                      <a:pt x="98733" y="117739"/>
                      <a:pt x="106406" y="107783"/>
                    </a:cubicBezTo>
                    <a:cubicBezTo>
                      <a:pt x="111038" y="101002"/>
                      <a:pt x="112631" y="99270"/>
                      <a:pt x="116395" y="99270"/>
                    </a:cubicBezTo>
                    <a:cubicBezTo>
                      <a:pt x="120159" y="99270"/>
                      <a:pt x="124067" y="102445"/>
                      <a:pt x="124067" y="108360"/>
                    </a:cubicBezTo>
                    <a:cubicBezTo>
                      <a:pt x="124067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3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BFA368F1-8D0F-EC41-2620-1E9D05707E58}"/>
                  </a:ext>
                </a:extLst>
              </p:cNvPr>
              <p:cNvSpPr/>
              <p:nvPr/>
            </p:nvSpPr>
            <p:spPr>
              <a:xfrm>
                <a:off x="784507" y="997896"/>
                <a:ext cx="124067" cy="159293"/>
              </a:xfrm>
              <a:custGeom>
                <a:avLst/>
                <a:gdLst>
                  <a:gd name="connsiteX0" fmla="*/ 30836 w 124067"/>
                  <a:gd name="connsiteY0" fmla="*/ 78781 h 159293"/>
                  <a:gd name="connsiteX1" fmla="*/ 71371 w 124067"/>
                  <a:gd name="connsiteY1" fmla="*/ 127118 h 159293"/>
                  <a:gd name="connsiteX2" fmla="*/ 106406 w 124067"/>
                  <a:gd name="connsiteY2" fmla="*/ 107783 h 159293"/>
                  <a:gd name="connsiteX3" fmla="*/ 116395 w 124067"/>
                  <a:gd name="connsiteY3" fmla="*/ 99270 h 159293"/>
                  <a:gd name="connsiteX4" fmla="*/ 124068 w 124067"/>
                  <a:gd name="connsiteY4" fmla="*/ 108360 h 159293"/>
                  <a:gd name="connsiteX5" fmla="*/ 65870 w 124067"/>
                  <a:gd name="connsiteY5" fmla="*/ 159294 h 159293"/>
                  <a:gd name="connsiteX6" fmla="*/ 0 w 124067"/>
                  <a:gd name="connsiteY6" fmla="*/ 79358 h 159293"/>
                  <a:gd name="connsiteX7" fmla="*/ 65870 w 124067"/>
                  <a:gd name="connsiteY7" fmla="*/ 0 h 159293"/>
                  <a:gd name="connsiteX8" fmla="*/ 122620 w 124067"/>
                  <a:gd name="connsiteY8" fmla="*/ 55118 h 159293"/>
                  <a:gd name="connsiteX9" fmla="*/ 112341 w 124067"/>
                  <a:gd name="connsiteY9" fmla="*/ 66805 h 159293"/>
                  <a:gd name="connsiteX10" fmla="*/ 30981 w 124067"/>
                  <a:gd name="connsiteY10" fmla="*/ 78781 h 159293"/>
                  <a:gd name="connsiteX11" fmla="*/ 85848 w 124067"/>
                  <a:gd name="connsiteY11" fmla="*/ 51511 h 159293"/>
                  <a:gd name="connsiteX12" fmla="*/ 60224 w 124067"/>
                  <a:gd name="connsiteY12" fmla="*/ 21932 h 159293"/>
                  <a:gd name="connsiteX13" fmla="*/ 29388 w 124067"/>
                  <a:gd name="connsiteY13" fmla="*/ 60601 h 159293"/>
                  <a:gd name="connsiteX14" fmla="*/ 85848 w 124067"/>
                  <a:gd name="connsiteY14" fmla="*/ 51511 h 15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3">
                    <a:moveTo>
                      <a:pt x="30836" y="78781"/>
                    </a:moveTo>
                    <a:cubicBezTo>
                      <a:pt x="35903" y="119182"/>
                      <a:pt x="57329" y="127118"/>
                      <a:pt x="71371" y="127118"/>
                    </a:cubicBezTo>
                    <a:cubicBezTo>
                      <a:pt x="87007" y="127118"/>
                      <a:pt x="98733" y="117739"/>
                      <a:pt x="106406" y="107783"/>
                    </a:cubicBezTo>
                    <a:cubicBezTo>
                      <a:pt x="111038" y="101002"/>
                      <a:pt x="112631" y="99270"/>
                      <a:pt x="116395" y="99270"/>
                    </a:cubicBezTo>
                    <a:cubicBezTo>
                      <a:pt x="120159" y="99270"/>
                      <a:pt x="124068" y="102445"/>
                      <a:pt x="124068" y="108360"/>
                    </a:cubicBezTo>
                    <a:cubicBezTo>
                      <a:pt x="124068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2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17739DA-5B32-CEC0-6D76-68BA0A632C90}"/>
                  </a:ext>
                </a:extLst>
              </p:cNvPr>
              <p:cNvSpPr/>
              <p:nvPr/>
            </p:nvSpPr>
            <p:spPr>
              <a:xfrm>
                <a:off x="922328" y="1001606"/>
                <a:ext cx="122619" cy="155583"/>
              </a:xfrm>
              <a:custGeom>
                <a:avLst/>
                <a:gdLst>
                  <a:gd name="connsiteX0" fmla="*/ 122475 w 122619"/>
                  <a:gd name="connsiteY0" fmla="*/ 115472 h 155583"/>
                  <a:gd name="connsiteX1" fmla="*/ 111038 w 122619"/>
                  <a:gd name="connsiteY1" fmla="*/ 144185 h 155583"/>
                  <a:gd name="connsiteX2" fmla="*/ 60224 w 122619"/>
                  <a:gd name="connsiteY2" fmla="*/ 155584 h 155583"/>
                  <a:gd name="connsiteX3" fmla="*/ 0 w 122619"/>
                  <a:gd name="connsiteY3" fmla="*/ 107824 h 155583"/>
                  <a:gd name="connsiteX4" fmla="*/ 0 w 122619"/>
                  <a:gd name="connsiteY4" fmla="*/ 5668 h 155583"/>
                  <a:gd name="connsiteX5" fmla="*/ 6225 w 122619"/>
                  <a:gd name="connsiteY5" fmla="*/ 41 h 155583"/>
                  <a:gd name="connsiteX6" fmla="*/ 30257 w 122619"/>
                  <a:gd name="connsiteY6" fmla="*/ 41 h 155583"/>
                  <a:gd name="connsiteX7" fmla="*/ 36771 w 122619"/>
                  <a:gd name="connsiteY7" fmla="*/ 5957 h 155583"/>
                  <a:gd name="connsiteX8" fmla="*/ 36771 w 122619"/>
                  <a:gd name="connsiteY8" fmla="*/ 104073 h 155583"/>
                  <a:gd name="connsiteX9" fmla="*/ 62396 w 122619"/>
                  <a:gd name="connsiteY9" fmla="*/ 131343 h 155583"/>
                  <a:gd name="connsiteX10" fmla="*/ 86138 w 122619"/>
                  <a:gd name="connsiteY10" fmla="*/ 107680 h 155583"/>
                  <a:gd name="connsiteX11" fmla="*/ 86138 w 122619"/>
                  <a:gd name="connsiteY11" fmla="*/ 6390 h 155583"/>
                  <a:gd name="connsiteX12" fmla="*/ 92363 w 122619"/>
                  <a:gd name="connsiteY12" fmla="*/ 185 h 155583"/>
                  <a:gd name="connsiteX13" fmla="*/ 115526 w 122619"/>
                  <a:gd name="connsiteY13" fmla="*/ 185 h 155583"/>
                  <a:gd name="connsiteX14" fmla="*/ 122620 w 122619"/>
                  <a:gd name="connsiteY14" fmla="*/ 6390 h 155583"/>
                  <a:gd name="connsiteX15" fmla="*/ 122620 w 122619"/>
                  <a:gd name="connsiteY15" fmla="*/ 115616 h 15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619" h="155583">
                    <a:moveTo>
                      <a:pt x="122475" y="115472"/>
                    </a:moveTo>
                    <a:cubicBezTo>
                      <a:pt x="122475" y="128313"/>
                      <a:pt x="122186" y="136538"/>
                      <a:pt x="111038" y="144185"/>
                    </a:cubicBezTo>
                    <a:cubicBezTo>
                      <a:pt x="102786" y="149091"/>
                      <a:pt x="84835" y="155584"/>
                      <a:pt x="60224" y="155584"/>
                    </a:cubicBezTo>
                    <a:cubicBezTo>
                      <a:pt x="3474" y="155584"/>
                      <a:pt x="0" y="126293"/>
                      <a:pt x="0" y="107824"/>
                    </a:cubicBezTo>
                    <a:lnTo>
                      <a:pt x="0" y="5668"/>
                    </a:lnTo>
                    <a:cubicBezTo>
                      <a:pt x="0" y="907"/>
                      <a:pt x="2316" y="41"/>
                      <a:pt x="6225" y="41"/>
                    </a:cubicBezTo>
                    <a:lnTo>
                      <a:pt x="30257" y="41"/>
                    </a:lnTo>
                    <a:cubicBezTo>
                      <a:pt x="34600" y="-247"/>
                      <a:pt x="36771" y="907"/>
                      <a:pt x="36771" y="5957"/>
                    </a:cubicBezTo>
                    <a:lnTo>
                      <a:pt x="36771" y="104073"/>
                    </a:lnTo>
                    <a:cubicBezTo>
                      <a:pt x="36771" y="113740"/>
                      <a:pt x="37061" y="131343"/>
                      <a:pt x="62396" y="131343"/>
                    </a:cubicBezTo>
                    <a:cubicBezTo>
                      <a:pt x="85848" y="131343"/>
                      <a:pt x="86138" y="117347"/>
                      <a:pt x="86138" y="107680"/>
                    </a:cubicBezTo>
                    <a:lnTo>
                      <a:pt x="86138" y="6390"/>
                    </a:lnTo>
                    <a:cubicBezTo>
                      <a:pt x="86138" y="1773"/>
                      <a:pt x="87586" y="185"/>
                      <a:pt x="92363" y="185"/>
                    </a:cubicBezTo>
                    <a:lnTo>
                      <a:pt x="115526" y="185"/>
                    </a:lnTo>
                    <a:cubicBezTo>
                      <a:pt x="120159" y="185"/>
                      <a:pt x="122620" y="763"/>
                      <a:pt x="122620" y="6390"/>
                    </a:cubicBezTo>
                    <a:lnTo>
                      <a:pt x="122620" y="115616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A5DBDB2-A170-5310-D248-01F1C6DB551D}"/>
                  </a:ext>
                </a:extLst>
              </p:cNvPr>
              <p:cNvSpPr/>
              <p:nvPr/>
            </p:nvSpPr>
            <p:spPr>
              <a:xfrm>
                <a:off x="1066808" y="997896"/>
                <a:ext cx="97574" cy="155542"/>
              </a:xfrm>
              <a:custGeom>
                <a:avLst/>
                <a:gdLst>
                  <a:gd name="connsiteX0" fmla="*/ 36771 w 97574"/>
                  <a:gd name="connsiteY0" fmla="*/ 149338 h 155542"/>
                  <a:gd name="connsiteX1" fmla="*/ 30546 w 97574"/>
                  <a:gd name="connsiteY1" fmla="*/ 155543 h 155542"/>
                  <a:gd name="connsiteX2" fmla="*/ 6515 w 97574"/>
                  <a:gd name="connsiteY2" fmla="*/ 155543 h 155542"/>
                  <a:gd name="connsiteX3" fmla="*/ 0 w 97574"/>
                  <a:gd name="connsiteY3" fmla="*/ 149338 h 155542"/>
                  <a:gd name="connsiteX4" fmla="*/ 0 w 97574"/>
                  <a:gd name="connsiteY4" fmla="*/ 26982 h 155542"/>
                  <a:gd name="connsiteX5" fmla="*/ 8541 w 97574"/>
                  <a:gd name="connsiteY5" fmla="*/ 10244 h 155542"/>
                  <a:gd name="connsiteX6" fmla="*/ 62251 w 97574"/>
                  <a:gd name="connsiteY6" fmla="*/ 0 h 155542"/>
                  <a:gd name="connsiteX7" fmla="*/ 97575 w 97574"/>
                  <a:gd name="connsiteY7" fmla="*/ 21932 h 155542"/>
                  <a:gd name="connsiteX8" fmla="*/ 81940 w 97574"/>
                  <a:gd name="connsiteY8" fmla="*/ 37803 h 155542"/>
                  <a:gd name="connsiteX9" fmla="*/ 66883 w 97574"/>
                  <a:gd name="connsiteY9" fmla="*/ 26693 h 155542"/>
                  <a:gd name="connsiteX10" fmla="*/ 52117 w 97574"/>
                  <a:gd name="connsiteY10" fmla="*/ 18469 h 155542"/>
                  <a:gd name="connsiteX11" fmla="*/ 36482 w 97574"/>
                  <a:gd name="connsiteY11" fmla="*/ 36072 h 155542"/>
                  <a:gd name="connsiteX12" fmla="*/ 36482 w 97574"/>
                  <a:gd name="connsiteY12" fmla="*/ 149482 h 1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74" h="155542">
                    <a:moveTo>
                      <a:pt x="36771" y="149338"/>
                    </a:moveTo>
                    <a:cubicBezTo>
                      <a:pt x="36482" y="153955"/>
                      <a:pt x="35613" y="155543"/>
                      <a:pt x="30546" y="155543"/>
                    </a:cubicBezTo>
                    <a:lnTo>
                      <a:pt x="6515" y="155543"/>
                    </a:lnTo>
                    <a:cubicBezTo>
                      <a:pt x="1448" y="155543"/>
                      <a:pt x="0" y="154388"/>
                      <a:pt x="0" y="149338"/>
                    </a:cubicBezTo>
                    <a:lnTo>
                      <a:pt x="0" y="26982"/>
                    </a:lnTo>
                    <a:cubicBezTo>
                      <a:pt x="0" y="17892"/>
                      <a:pt x="1158" y="14140"/>
                      <a:pt x="8541" y="10244"/>
                    </a:cubicBezTo>
                    <a:cubicBezTo>
                      <a:pt x="18530" y="4617"/>
                      <a:pt x="39667" y="0"/>
                      <a:pt x="62251" y="0"/>
                    </a:cubicBezTo>
                    <a:cubicBezTo>
                      <a:pt x="80492" y="0"/>
                      <a:pt x="97575" y="4617"/>
                      <a:pt x="97575" y="21932"/>
                    </a:cubicBezTo>
                    <a:cubicBezTo>
                      <a:pt x="97575" y="30733"/>
                      <a:pt x="91350" y="37803"/>
                      <a:pt x="81940" y="37803"/>
                    </a:cubicBezTo>
                    <a:cubicBezTo>
                      <a:pt x="73977" y="37803"/>
                      <a:pt x="71371" y="33475"/>
                      <a:pt x="66883" y="26693"/>
                    </a:cubicBezTo>
                    <a:cubicBezTo>
                      <a:pt x="64278" y="23230"/>
                      <a:pt x="60948" y="18469"/>
                      <a:pt x="52117" y="18469"/>
                    </a:cubicBezTo>
                    <a:cubicBezTo>
                      <a:pt x="36771" y="18469"/>
                      <a:pt x="36482" y="28713"/>
                      <a:pt x="36482" y="36072"/>
                    </a:cubicBezTo>
                    <a:lnTo>
                      <a:pt x="36482" y="149482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C515F38-0677-07B2-99F9-F55584455CAD}"/>
                  </a:ext>
                </a:extLst>
              </p:cNvPr>
              <p:cNvSpPr/>
              <p:nvPr/>
            </p:nvSpPr>
            <p:spPr>
              <a:xfrm>
                <a:off x="1162066" y="997896"/>
                <a:ext cx="140158" cy="159293"/>
              </a:xfrm>
              <a:custGeom>
                <a:avLst/>
                <a:gdLst>
                  <a:gd name="connsiteX0" fmla="*/ 69924 w 140158"/>
                  <a:gd name="connsiteY0" fmla="*/ 159294 h 159293"/>
                  <a:gd name="connsiteX1" fmla="*/ 0 w 140158"/>
                  <a:gd name="connsiteY1" fmla="*/ 79647 h 159293"/>
                  <a:gd name="connsiteX2" fmla="*/ 70503 w 140158"/>
                  <a:gd name="connsiteY2" fmla="*/ 0 h 159293"/>
                  <a:gd name="connsiteX3" fmla="*/ 140137 w 140158"/>
                  <a:gd name="connsiteY3" fmla="*/ 77915 h 159293"/>
                  <a:gd name="connsiteX4" fmla="*/ 69924 w 140158"/>
                  <a:gd name="connsiteY4" fmla="*/ 159294 h 159293"/>
                  <a:gd name="connsiteX5" fmla="*/ 68766 w 140158"/>
                  <a:gd name="connsiteY5" fmla="*/ 21643 h 159293"/>
                  <a:gd name="connsiteX6" fmla="*/ 37930 w 140158"/>
                  <a:gd name="connsiteY6" fmla="*/ 75174 h 159293"/>
                  <a:gd name="connsiteX7" fmla="*/ 71371 w 140158"/>
                  <a:gd name="connsiteY7" fmla="*/ 134909 h 159293"/>
                  <a:gd name="connsiteX8" fmla="*/ 101918 w 140158"/>
                  <a:gd name="connsiteY8" fmla="*/ 76040 h 159293"/>
                  <a:gd name="connsiteX9" fmla="*/ 68766 w 140158"/>
                  <a:gd name="connsiteY9" fmla="*/ 21499 h 15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8" h="159293">
                    <a:moveTo>
                      <a:pt x="69924" y="159294"/>
                    </a:moveTo>
                    <a:cubicBezTo>
                      <a:pt x="26782" y="159294"/>
                      <a:pt x="0" y="124665"/>
                      <a:pt x="0" y="79647"/>
                    </a:cubicBezTo>
                    <a:cubicBezTo>
                      <a:pt x="0" y="34629"/>
                      <a:pt x="27651" y="0"/>
                      <a:pt x="70503" y="0"/>
                    </a:cubicBezTo>
                    <a:cubicBezTo>
                      <a:pt x="118422" y="0"/>
                      <a:pt x="139268" y="42421"/>
                      <a:pt x="140137" y="77915"/>
                    </a:cubicBezTo>
                    <a:cubicBezTo>
                      <a:pt x="141006" y="120913"/>
                      <a:pt x="115671" y="159294"/>
                      <a:pt x="69924" y="159294"/>
                    </a:cubicBezTo>
                    <a:moveTo>
                      <a:pt x="68766" y="21643"/>
                    </a:moveTo>
                    <a:cubicBezTo>
                      <a:pt x="48787" y="21643"/>
                      <a:pt x="37930" y="45595"/>
                      <a:pt x="37930" y="75174"/>
                    </a:cubicBezTo>
                    <a:cubicBezTo>
                      <a:pt x="37930" y="107927"/>
                      <a:pt x="51972" y="134909"/>
                      <a:pt x="71371" y="134909"/>
                    </a:cubicBezTo>
                    <a:cubicBezTo>
                      <a:pt x="90771" y="134909"/>
                      <a:pt x="103366" y="109659"/>
                      <a:pt x="101918" y="76040"/>
                    </a:cubicBezTo>
                    <a:cubicBezTo>
                      <a:pt x="100470" y="41122"/>
                      <a:pt x="85993" y="21499"/>
                      <a:pt x="68766" y="21499"/>
                    </a:cubicBezTo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13E936CC-F853-814D-1965-7842380D237C}"/>
                  </a:ext>
                </a:extLst>
              </p:cNvPr>
              <p:cNvSpPr/>
              <p:nvPr/>
            </p:nvSpPr>
            <p:spPr>
              <a:xfrm>
                <a:off x="1318851" y="997896"/>
                <a:ext cx="127976" cy="224512"/>
              </a:xfrm>
              <a:custGeom>
                <a:avLst/>
                <a:gdLst>
                  <a:gd name="connsiteX0" fmla="*/ 145 w 127976"/>
                  <a:gd name="connsiteY0" fmla="*/ 38092 h 224512"/>
                  <a:gd name="connsiteX1" fmla="*/ 3619 w 127976"/>
                  <a:gd name="connsiteY1" fmla="*/ 17603 h 224512"/>
                  <a:gd name="connsiteX2" fmla="*/ 59500 w 127976"/>
                  <a:gd name="connsiteY2" fmla="*/ 0 h 224512"/>
                  <a:gd name="connsiteX3" fmla="*/ 108288 w 127976"/>
                  <a:gd name="connsiteY3" fmla="*/ 17315 h 224512"/>
                  <a:gd name="connsiteX4" fmla="*/ 127976 w 127976"/>
                  <a:gd name="connsiteY4" fmla="*/ 73298 h 224512"/>
                  <a:gd name="connsiteX5" fmla="*/ 62975 w 127976"/>
                  <a:gd name="connsiteY5" fmla="*/ 159150 h 224512"/>
                  <a:gd name="connsiteX6" fmla="*/ 36192 w 127976"/>
                  <a:gd name="connsiteY6" fmla="*/ 151502 h 224512"/>
                  <a:gd name="connsiteX7" fmla="*/ 36192 w 127976"/>
                  <a:gd name="connsiteY7" fmla="*/ 218308 h 224512"/>
                  <a:gd name="connsiteX8" fmla="*/ 30257 w 127976"/>
                  <a:gd name="connsiteY8" fmla="*/ 224512 h 224512"/>
                  <a:gd name="connsiteX9" fmla="*/ 7383 w 127976"/>
                  <a:gd name="connsiteY9" fmla="*/ 224512 h 224512"/>
                  <a:gd name="connsiteX10" fmla="*/ 0 w 127976"/>
                  <a:gd name="connsiteY10" fmla="*/ 218308 h 224512"/>
                  <a:gd name="connsiteX11" fmla="*/ 0 w 127976"/>
                  <a:gd name="connsiteY11" fmla="*/ 38236 h 224512"/>
                  <a:gd name="connsiteX12" fmla="*/ 36337 w 127976"/>
                  <a:gd name="connsiteY12" fmla="*/ 128849 h 224512"/>
                  <a:gd name="connsiteX13" fmla="*/ 57184 w 127976"/>
                  <a:gd name="connsiteY13" fmla="*/ 135631 h 224512"/>
                  <a:gd name="connsiteX14" fmla="*/ 90626 w 127976"/>
                  <a:gd name="connsiteY14" fmla="*/ 78781 h 224512"/>
                  <a:gd name="connsiteX15" fmla="*/ 54433 w 127976"/>
                  <a:gd name="connsiteY15" fmla="*/ 21355 h 224512"/>
                  <a:gd name="connsiteX16" fmla="*/ 36192 w 127976"/>
                  <a:gd name="connsiteY16" fmla="*/ 41843 h 224512"/>
                  <a:gd name="connsiteX17" fmla="*/ 36192 w 127976"/>
                  <a:gd name="connsiteY17" fmla="*/ 128849 h 22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976" h="224512">
                    <a:moveTo>
                      <a:pt x="145" y="38092"/>
                    </a:moveTo>
                    <a:cubicBezTo>
                      <a:pt x="145" y="26693"/>
                      <a:pt x="145" y="22220"/>
                      <a:pt x="3619" y="17603"/>
                    </a:cubicBezTo>
                    <a:cubicBezTo>
                      <a:pt x="9555" y="9090"/>
                      <a:pt x="33297" y="0"/>
                      <a:pt x="59500" y="0"/>
                    </a:cubicBezTo>
                    <a:cubicBezTo>
                      <a:pt x="67752" y="0"/>
                      <a:pt x="91494" y="577"/>
                      <a:pt x="108288" y="17315"/>
                    </a:cubicBezTo>
                    <a:cubicBezTo>
                      <a:pt x="120014" y="28713"/>
                      <a:pt x="127976" y="48914"/>
                      <a:pt x="127976" y="73298"/>
                    </a:cubicBezTo>
                    <a:cubicBezTo>
                      <a:pt x="127976" y="113410"/>
                      <a:pt x="107130" y="159150"/>
                      <a:pt x="62975" y="159150"/>
                    </a:cubicBezTo>
                    <a:cubicBezTo>
                      <a:pt x="52696" y="159150"/>
                      <a:pt x="44734" y="157130"/>
                      <a:pt x="36192" y="151502"/>
                    </a:cubicBezTo>
                    <a:lnTo>
                      <a:pt x="36192" y="218308"/>
                    </a:lnTo>
                    <a:cubicBezTo>
                      <a:pt x="36192" y="222925"/>
                      <a:pt x="34745" y="224512"/>
                      <a:pt x="30257" y="224512"/>
                    </a:cubicBezTo>
                    <a:lnTo>
                      <a:pt x="7383" y="224512"/>
                    </a:lnTo>
                    <a:cubicBezTo>
                      <a:pt x="2751" y="224512"/>
                      <a:pt x="0" y="223935"/>
                      <a:pt x="0" y="218308"/>
                    </a:cubicBezTo>
                    <a:lnTo>
                      <a:pt x="0" y="38236"/>
                    </a:lnTo>
                    <a:close/>
                    <a:moveTo>
                      <a:pt x="36337" y="128849"/>
                    </a:moveTo>
                    <a:cubicBezTo>
                      <a:pt x="46037" y="134765"/>
                      <a:pt x="53710" y="135631"/>
                      <a:pt x="57184" y="135631"/>
                    </a:cubicBezTo>
                    <a:cubicBezTo>
                      <a:pt x="78900" y="135631"/>
                      <a:pt x="90626" y="110380"/>
                      <a:pt x="90626" y="78781"/>
                    </a:cubicBezTo>
                    <a:cubicBezTo>
                      <a:pt x="90626" y="38092"/>
                      <a:pt x="72964" y="21355"/>
                      <a:pt x="54433" y="21355"/>
                    </a:cubicBezTo>
                    <a:cubicBezTo>
                      <a:pt x="35903" y="21355"/>
                      <a:pt x="36192" y="33619"/>
                      <a:pt x="36192" y="41843"/>
                    </a:cubicBezTo>
                    <a:lnTo>
                      <a:pt x="36192" y="128849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31299B3-17D0-6F36-C238-CB013279B3CF}"/>
                  </a:ext>
                </a:extLst>
              </p:cNvPr>
              <p:cNvSpPr/>
              <p:nvPr/>
            </p:nvSpPr>
            <p:spPr>
              <a:xfrm>
                <a:off x="1456817" y="997896"/>
                <a:ext cx="124067" cy="159293"/>
              </a:xfrm>
              <a:custGeom>
                <a:avLst/>
                <a:gdLst>
                  <a:gd name="connsiteX0" fmla="*/ 30836 w 124067"/>
                  <a:gd name="connsiteY0" fmla="*/ 78781 h 159293"/>
                  <a:gd name="connsiteX1" fmla="*/ 71371 w 124067"/>
                  <a:gd name="connsiteY1" fmla="*/ 127118 h 159293"/>
                  <a:gd name="connsiteX2" fmla="*/ 106406 w 124067"/>
                  <a:gd name="connsiteY2" fmla="*/ 107783 h 159293"/>
                  <a:gd name="connsiteX3" fmla="*/ 116395 w 124067"/>
                  <a:gd name="connsiteY3" fmla="*/ 99270 h 159293"/>
                  <a:gd name="connsiteX4" fmla="*/ 124068 w 124067"/>
                  <a:gd name="connsiteY4" fmla="*/ 108360 h 159293"/>
                  <a:gd name="connsiteX5" fmla="*/ 65870 w 124067"/>
                  <a:gd name="connsiteY5" fmla="*/ 159294 h 159293"/>
                  <a:gd name="connsiteX6" fmla="*/ 0 w 124067"/>
                  <a:gd name="connsiteY6" fmla="*/ 79358 h 159293"/>
                  <a:gd name="connsiteX7" fmla="*/ 65870 w 124067"/>
                  <a:gd name="connsiteY7" fmla="*/ 0 h 159293"/>
                  <a:gd name="connsiteX8" fmla="*/ 122620 w 124067"/>
                  <a:gd name="connsiteY8" fmla="*/ 55118 h 159293"/>
                  <a:gd name="connsiteX9" fmla="*/ 112341 w 124067"/>
                  <a:gd name="connsiteY9" fmla="*/ 66805 h 159293"/>
                  <a:gd name="connsiteX10" fmla="*/ 30981 w 124067"/>
                  <a:gd name="connsiteY10" fmla="*/ 78781 h 159293"/>
                  <a:gd name="connsiteX11" fmla="*/ 85848 w 124067"/>
                  <a:gd name="connsiteY11" fmla="*/ 51511 h 159293"/>
                  <a:gd name="connsiteX12" fmla="*/ 60224 w 124067"/>
                  <a:gd name="connsiteY12" fmla="*/ 21932 h 159293"/>
                  <a:gd name="connsiteX13" fmla="*/ 29388 w 124067"/>
                  <a:gd name="connsiteY13" fmla="*/ 60601 h 159293"/>
                  <a:gd name="connsiteX14" fmla="*/ 85848 w 124067"/>
                  <a:gd name="connsiteY14" fmla="*/ 51511 h 15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3">
                    <a:moveTo>
                      <a:pt x="30836" y="78781"/>
                    </a:moveTo>
                    <a:cubicBezTo>
                      <a:pt x="35903" y="119182"/>
                      <a:pt x="57329" y="127118"/>
                      <a:pt x="71371" y="127118"/>
                    </a:cubicBezTo>
                    <a:cubicBezTo>
                      <a:pt x="87007" y="127118"/>
                      <a:pt x="98733" y="117739"/>
                      <a:pt x="106406" y="107783"/>
                    </a:cubicBezTo>
                    <a:cubicBezTo>
                      <a:pt x="111038" y="101002"/>
                      <a:pt x="112631" y="99270"/>
                      <a:pt x="116395" y="99270"/>
                    </a:cubicBezTo>
                    <a:cubicBezTo>
                      <a:pt x="120159" y="99270"/>
                      <a:pt x="124068" y="102445"/>
                      <a:pt x="124068" y="108360"/>
                    </a:cubicBezTo>
                    <a:cubicBezTo>
                      <a:pt x="124068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2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C5C0EA21-D9C5-EE88-7B73-B119A299D4D2}"/>
                  </a:ext>
                </a:extLst>
              </p:cNvPr>
              <p:cNvSpPr/>
              <p:nvPr/>
            </p:nvSpPr>
            <p:spPr>
              <a:xfrm>
                <a:off x="790587" y="1265262"/>
                <a:ext cx="121751" cy="155686"/>
              </a:xfrm>
              <a:custGeom>
                <a:avLst/>
                <a:gdLst>
                  <a:gd name="connsiteX0" fmla="*/ 121751 w 121751"/>
                  <a:gd name="connsiteY0" fmla="*/ 149482 h 155686"/>
                  <a:gd name="connsiteX1" fmla="*/ 115237 w 121751"/>
                  <a:gd name="connsiteY1" fmla="*/ 155687 h 155686"/>
                  <a:gd name="connsiteX2" fmla="*/ 91784 w 121751"/>
                  <a:gd name="connsiteY2" fmla="*/ 155687 h 155686"/>
                  <a:gd name="connsiteX3" fmla="*/ 85269 w 121751"/>
                  <a:gd name="connsiteY3" fmla="*/ 148905 h 155686"/>
                  <a:gd name="connsiteX4" fmla="*/ 85269 w 121751"/>
                  <a:gd name="connsiteY4" fmla="*/ 49924 h 155686"/>
                  <a:gd name="connsiteX5" fmla="*/ 59935 w 121751"/>
                  <a:gd name="connsiteY5" fmla="*/ 20056 h 155686"/>
                  <a:gd name="connsiteX6" fmla="*/ 36482 w 121751"/>
                  <a:gd name="connsiteY6" fmla="*/ 44585 h 155686"/>
                  <a:gd name="connsiteX7" fmla="*/ 36482 w 121751"/>
                  <a:gd name="connsiteY7" fmla="*/ 148617 h 155686"/>
                  <a:gd name="connsiteX8" fmla="*/ 29388 w 121751"/>
                  <a:gd name="connsiteY8" fmla="*/ 155687 h 155686"/>
                  <a:gd name="connsiteX9" fmla="*/ 6225 w 121751"/>
                  <a:gd name="connsiteY9" fmla="*/ 155687 h 155686"/>
                  <a:gd name="connsiteX10" fmla="*/ 0 w 121751"/>
                  <a:gd name="connsiteY10" fmla="*/ 149482 h 155686"/>
                  <a:gd name="connsiteX11" fmla="*/ 0 w 121751"/>
                  <a:gd name="connsiteY11" fmla="*/ 33763 h 155686"/>
                  <a:gd name="connsiteX12" fmla="*/ 13753 w 121751"/>
                  <a:gd name="connsiteY12" fmla="*/ 9090 h 155686"/>
                  <a:gd name="connsiteX13" fmla="*/ 63409 w 121751"/>
                  <a:gd name="connsiteY13" fmla="*/ 0 h 155686"/>
                  <a:gd name="connsiteX14" fmla="*/ 108143 w 121751"/>
                  <a:gd name="connsiteY14" fmla="*/ 11399 h 155686"/>
                  <a:gd name="connsiteX15" fmla="*/ 121606 w 121751"/>
                  <a:gd name="connsiteY15" fmla="*/ 46316 h 155686"/>
                  <a:gd name="connsiteX16" fmla="*/ 121606 w 121751"/>
                  <a:gd name="connsiteY16" fmla="*/ 149338 h 155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751" h="155686">
                    <a:moveTo>
                      <a:pt x="121751" y="149482"/>
                    </a:moveTo>
                    <a:cubicBezTo>
                      <a:pt x="121751" y="154821"/>
                      <a:pt x="120014" y="155687"/>
                      <a:pt x="115237" y="155687"/>
                    </a:cubicBezTo>
                    <a:lnTo>
                      <a:pt x="91784" y="155687"/>
                    </a:lnTo>
                    <a:cubicBezTo>
                      <a:pt x="85848" y="155687"/>
                      <a:pt x="85269" y="153378"/>
                      <a:pt x="85269" y="148905"/>
                    </a:cubicBezTo>
                    <a:lnTo>
                      <a:pt x="85269" y="49924"/>
                    </a:lnTo>
                    <a:cubicBezTo>
                      <a:pt x="85269" y="38236"/>
                      <a:pt x="84980" y="20056"/>
                      <a:pt x="59935" y="20056"/>
                    </a:cubicBezTo>
                    <a:cubicBezTo>
                      <a:pt x="36482" y="20056"/>
                      <a:pt x="36482" y="37948"/>
                      <a:pt x="36482" y="44585"/>
                    </a:cubicBezTo>
                    <a:lnTo>
                      <a:pt x="36482" y="148617"/>
                    </a:lnTo>
                    <a:cubicBezTo>
                      <a:pt x="36482" y="154533"/>
                      <a:pt x="35034" y="155687"/>
                      <a:pt x="29388" y="155687"/>
                    </a:cubicBezTo>
                    <a:lnTo>
                      <a:pt x="6225" y="155687"/>
                    </a:lnTo>
                    <a:cubicBezTo>
                      <a:pt x="1592" y="155687"/>
                      <a:pt x="0" y="154533"/>
                      <a:pt x="0" y="149482"/>
                    </a:cubicBezTo>
                    <a:lnTo>
                      <a:pt x="0" y="33763"/>
                    </a:lnTo>
                    <a:cubicBezTo>
                      <a:pt x="0" y="22076"/>
                      <a:pt x="579" y="15295"/>
                      <a:pt x="13753" y="9090"/>
                    </a:cubicBezTo>
                    <a:cubicBezTo>
                      <a:pt x="29388" y="2020"/>
                      <a:pt x="46326" y="0"/>
                      <a:pt x="63409" y="0"/>
                    </a:cubicBezTo>
                    <a:cubicBezTo>
                      <a:pt x="92797" y="0"/>
                      <a:pt x="103076" y="7359"/>
                      <a:pt x="108143" y="11399"/>
                    </a:cubicBezTo>
                    <a:cubicBezTo>
                      <a:pt x="121317" y="22220"/>
                      <a:pt x="121606" y="36072"/>
                      <a:pt x="121606" y="46316"/>
                    </a:cubicBezTo>
                    <a:lnTo>
                      <a:pt x="121606" y="149338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C80EFA3-6E85-26FF-56AB-E00DAEABC47B}"/>
                  </a:ext>
                </a:extLst>
              </p:cNvPr>
              <p:cNvSpPr/>
              <p:nvPr/>
            </p:nvSpPr>
            <p:spPr>
              <a:xfrm>
                <a:off x="928842" y="1265406"/>
                <a:ext cx="124067" cy="159294"/>
              </a:xfrm>
              <a:custGeom>
                <a:avLst/>
                <a:gdLst>
                  <a:gd name="connsiteX0" fmla="*/ 30836 w 124067"/>
                  <a:gd name="connsiteY0" fmla="*/ 78781 h 159294"/>
                  <a:gd name="connsiteX1" fmla="*/ 71371 w 124067"/>
                  <a:gd name="connsiteY1" fmla="*/ 127118 h 159294"/>
                  <a:gd name="connsiteX2" fmla="*/ 106406 w 124067"/>
                  <a:gd name="connsiteY2" fmla="*/ 107783 h 159294"/>
                  <a:gd name="connsiteX3" fmla="*/ 116395 w 124067"/>
                  <a:gd name="connsiteY3" fmla="*/ 99270 h 159294"/>
                  <a:gd name="connsiteX4" fmla="*/ 124068 w 124067"/>
                  <a:gd name="connsiteY4" fmla="*/ 108360 h 159294"/>
                  <a:gd name="connsiteX5" fmla="*/ 65870 w 124067"/>
                  <a:gd name="connsiteY5" fmla="*/ 159294 h 159294"/>
                  <a:gd name="connsiteX6" fmla="*/ 0 w 124067"/>
                  <a:gd name="connsiteY6" fmla="*/ 79358 h 159294"/>
                  <a:gd name="connsiteX7" fmla="*/ 65870 w 124067"/>
                  <a:gd name="connsiteY7" fmla="*/ 0 h 159294"/>
                  <a:gd name="connsiteX8" fmla="*/ 122620 w 124067"/>
                  <a:gd name="connsiteY8" fmla="*/ 55118 h 159294"/>
                  <a:gd name="connsiteX9" fmla="*/ 112341 w 124067"/>
                  <a:gd name="connsiteY9" fmla="*/ 66805 h 159294"/>
                  <a:gd name="connsiteX10" fmla="*/ 30981 w 124067"/>
                  <a:gd name="connsiteY10" fmla="*/ 78781 h 159294"/>
                  <a:gd name="connsiteX11" fmla="*/ 85848 w 124067"/>
                  <a:gd name="connsiteY11" fmla="*/ 51511 h 159294"/>
                  <a:gd name="connsiteX12" fmla="*/ 60224 w 124067"/>
                  <a:gd name="connsiteY12" fmla="*/ 21932 h 159294"/>
                  <a:gd name="connsiteX13" fmla="*/ 29388 w 124067"/>
                  <a:gd name="connsiteY13" fmla="*/ 60601 h 159294"/>
                  <a:gd name="connsiteX14" fmla="*/ 85848 w 124067"/>
                  <a:gd name="connsiteY14" fmla="*/ 51511 h 15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4">
                    <a:moveTo>
                      <a:pt x="30836" y="78781"/>
                    </a:moveTo>
                    <a:cubicBezTo>
                      <a:pt x="35903" y="119182"/>
                      <a:pt x="57329" y="127118"/>
                      <a:pt x="71371" y="127118"/>
                    </a:cubicBezTo>
                    <a:cubicBezTo>
                      <a:pt x="87006" y="127118"/>
                      <a:pt x="98733" y="117739"/>
                      <a:pt x="106406" y="107783"/>
                    </a:cubicBezTo>
                    <a:cubicBezTo>
                      <a:pt x="111038" y="101002"/>
                      <a:pt x="112631" y="99270"/>
                      <a:pt x="116395" y="99270"/>
                    </a:cubicBezTo>
                    <a:cubicBezTo>
                      <a:pt x="120159" y="99270"/>
                      <a:pt x="124068" y="102445"/>
                      <a:pt x="124068" y="108360"/>
                    </a:cubicBezTo>
                    <a:cubicBezTo>
                      <a:pt x="124068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3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01620AE-90CA-BC11-3E1B-001C5F64A2E6}"/>
                  </a:ext>
                </a:extLst>
              </p:cNvPr>
              <p:cNvSpPr/>
              <p:nvPr/>
            </p:nvSpPr>
            <p:spPr>
              <a:xfrm>
                <a:off x="1051462" y="1226737"/>
                <a:ext cx="88164" cy="197674"/>
              </a:xfrm>
              <a:custGeom>
                <a:avLst/>
                <a:gdLst>
                  <a:gd name="connsiteX0" fmla="*/ 55302 w 88164"/>
                  <a:gd name="connsiteY0" fmla="*/ 58581 h 197674"/>
                  <a:gd name="connsiteX1" fmla="*/ 55302 w 88164"/>
                  <a:gd name="connsiteY1" fmla="*/ 149050 h 197674"/>
                  <a:gd name="connsiteX2" fmla="*/ 75280 w 88164"/>
                  <a:gd name="connsiteY2" fmla="*/ 177186 h 197674"/>
                  <a:gd name="connsiteX3" fmla="*/ 88165 w 88164"/>
                  <a:gd name="connsiteY3" fmla="*/ 184833 h 197674"/>
                  <a:gd name="connsiteX4" fmla="*/ 59935 w 88164"/>
                  <a:gd name="connsiteY4" fmla="*/ 197675 h 197674"/>
                  <a:gd name="connsiteX5" fmla="*/ 27941 w 88164"/>
                  <a:gd name="connsiteY5" fmla="*/ 184833 h 197674"/>
                  <a:gd name="connsiteX6" fmla="*/ 19399 w 88164"/>
                  <a:gd name="connsiteY6" fmla="*/ 154965 h 197674"/>
                  <a:gd name="connsiteX7" fmla="*/ 19399 w 88164"/>
                  <a:gd name="connsiteY7" fmla="*/ 58581 h 197674"/>
                  <a:gd name="connsiteX8" fmla="*/ 5357 w 88164"/>
                  <a:gd name="connsiteY8" fmla="*/ 58581 h 197674"/>
                  <a:gd name="connsiteX9" fmla="*/ 0 w 88164"/>
                  <a:gd name="connsiteY9" fmla="*/ 47182 h 197674"/>
                  <a:gd name="connsiteX10" fmla="*/ 5067 w 88164"/>
                  <a:gd name="connsiteY10" fmla="*/ 42421 h 197674"/>
                  <a:gd name="connsiteX11" fmla="*/ 19399 w 88164"/>
                  <a:gd name="connsiteY11" fmla="*/ 42421 h 197674"/>
                  <a:gd name="connsiteX12" fmla="*/ 19399 w 88164"/>
                  <a:gd name="connsiteY12" fmla="*/ 25972 h 197674"/>
                  <a:gd name="connsiteX13" fmla="*/ 24756 w 88164"/>
                  <a:gd name="connsiteY13" fmla="*/ 15727 h 197674"/>
                  <a:gd name="connsiteX14" fmla="*/ 45892 w 88164"/>
                  <a:gd name="connsiteY14" fmla="*/ 2309 h 197674"/>
                  <a:gd name="connsiteX15" fmla="*/ 51248 w 88164"/>
                  <a:gd name="connsiteY15" fmla="*/ 0 h 197674"/>
                  <a:gd name="connsiteX16" fmla="*/ 55302 w 88164"/>
                  <a:gd name="connsiteY16" fmla="*/ 8224 h 197674"/>
                  <a:gd name="connsiteX17" fmla="*/ 55302 w 88164"/>
                  <a:gd name="connsiteY17" fmla="*/ 42421 h 197674"/>
                  <a:gd name="connsiteX18" fmla="*/ 77597 w 88164"/>
                  <a:gd name="connsiteY18" fmla="*/ 42421 h 197674"/>
                  <a:gd name="connsiteX19" fmla="*/ 83243 w 88164"/>
                  <a:gd name="connsiteY19" fmla="*/ 46461 h 197674"/>
                  <a:gd name="connsiteX20" fmla="*/ 78176 w 88164"/>
                  <a:gd name="connsiteY20" fmla="*/ 58437 h 197674"/>
                  <a:gd name="connsiteX21" fmla="*/ 55302 w 88164"/>
                  <a:gd name="connsiteY21" fmla="*/ 58437 h 19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164" h="197674">
                    <a:moveTo>
                      <a:pt x="55302" y="58581"/>
                    </a:moveTo>
                    <a:lnTo>
                      <a:pt x="55302" y="149050"/>
                    </a:lnTo>
                    <a:cubicBezTo>
                      <a:pt x="55302" y="157563"/>
                      <a:pt x="55592" y="176320"/>
                      <a:pt x="75280" y="177186"/>
                    </a:cubicBezTo>
                    <a:cubicBezTo>
                      <a:pt x="82663" y="177186"/>
                      <a:pt x="88165" y="177186"/>
                      <a:pt x="88165" y="184833"/>
                    </a:cubicBezTo>
                    <a:cubicBezTo>
                      <a:pt x="88165" y="193058"/>
                      <a:pt x="71661" y="197675"/>
                      <a:pt x="59935" y="197675"/>
                    </a:cubicBezTo>
                    <a:cubicBezTo>
                      <a:pt x="44010" y="197675"/>
                      <a:pt x="33731" y="191759"/>
                      <a:pt x="27941" y="184833"/>
                    </a:cubicBezTo>
                    <a:cubicBezTo>
                      <a:pt x="19689" y="174877"/>
                      <a:pt x="19399" y="164344"/>
                      <a:pt x="19399" y="154965"/>
                    </a:cubicBezTo>
                    <a:lnTo>
                      <a:pt x="19399" y="58581"/>
                    </a:lnTo>
                    <a:lnTo>
                      <a:pt x="5357" y="58581"/>
                    </a:lnTo>
                    <a:cubicBezTo>
                      <a:pt x="0" y="58581"/>
                      <a:pt x="0" y="57427"/>
                      <a:pt x="0" y="47182"/>
                    </a:cubicBezTo>
                    <a:cubicBezTo>
                      <a:pt x="0" y="43719"/>
                      <a:pt x="1158" y="42421"/>
                      <a:pt x="5067" y="42421"/>
                    </a:cubicBezTo>
                    <a:lnTo>
                      <a:pt x="19399" y="42421"/>
                    </a:lnTo>
                    <a:lnTo>
                      <a:pt x="19399" y="25972"/>
                    </a:lnTo>
                    <a:cubicBezTo>
                      <a:pt x="19399" y="20345"/>
                      <a:pt x="20268" y="18902"/>
                      <a:pt x="24756" y="15727"/>
                    </a:cubicBezTo>
                    <a:lnTo>
                      <a:pt x="45892" y="2309"/>
                    </a:lnTo>
                    <a:cubicBezTo>
                      <a:pt x="49077" y="289"/>
                      <a:pt x="49946" y="0"/>
                      <a:pt x="51248" y="0"/>
                    </a:cubicBezTo>
                    <a:cubicBezTo>
                      <a:pt x="55012" y="0"/>
                      <a:pt x="55302" y="4762"/>
                      <a:pt x="55302" y="8224"/>
                    </a:cubicBezTo>
                    <a:lnTo>
                      <a:pt x="55302" y="42421"/>
                    </a:lnTo>
                    <a:lnTo>
                      <a:pt x="77597" y="42421"/>
                    </a:lnTo>
                    <a:cubicBezTo>
                      <a:pt x="80781" y="42421"/>
                      <a:pt x="83243" y="42421"/>
                      <a:pt x="83243" y="46461"/>
                    </a:cubicBezTo>
                    <a:cubicBezTo>
                      <a:pt x="83243" y="57282"/>
                      <a:pt x="83243" y="58437"/>
                      <a:pt x="78176" y="58437"/>
                    </a:cubicBezTo>
                    <a:lnTo>
                      <a:pt x="55302" y="58437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D6EF661-0947-BB20-D468-2851D6A26F07}"/>
                  </a:ext>
                </a:extLst>
              </p:cNvPr>
              <p:cNvSpPr/>
              <p:nvPr/>
            </p:nvSpPr>
            <p:spPr>
              <a:xfrm>
                <a:off x="1128190" y="1269013"/>
                <a:ext cx="202098" cy="151791"/>
              </a:xfrm>
              <a:custGeom>
                <a:avLst/>
                <a:gdLst>
                  <a:gd name="connsiteX0" fmla="*/ 101194 w 202098"/>
                  <a:gd name="connsiteY0" fmla="*/ 67815 h 151791"/>
                  <a:gd name="connsiteX1" fmla="*/ 76149 w 202098"/>
                  <a:gd name="connsiteY1" fmla="*/ 146885 h 151791"/>
                  <a:gd name="connsiteX2" fmla="*/ 69634 w 202098"/>
                  <a:gd name="connsiteY2" fmla="*/ 151791 h 151791"/>
                  <a:gd name="connsiteX3" fmla="*/ 51104 w 202098"/>
                  <a:gd name="connsiteY3" fmla="*/ 151791 h 151791"/>
                  <a:gd name="connsiteX4" fmla="*/ 44299 w 202098"/>
                  <a:gd name="connsiteY4" fmla="*/ 146452 h 151791"/>
                  <a:gd name="connsiteX5" fmla="*/ 1158 w 202098"/>
                  <a:gd name="connsiteY5" fmla="*/ 9379 h 151791"/>
                  <a:gd name="connsiteX6" fmla="*/ 0 w 202098"/>
                  <a:gd name="connsiteY6" fmla="*/ 4040 h 151791"/>
                  <a:gd name="connsiteX7" fmla="*/ 5935 w 202098"/>
                  <a:gd name="connsiteY7" fmla="*/ 0 h 151791"/>
                  <a:gd name="connsiteX8" fmla="*/ 30257 w 202098"/>
                  <a:gd name="connsiteY8" fmla="*/ 0 h 151791"/>
                  <a:gd name="connsiteX9" fmla="*/ 38798 w 202098"/>
                  <a:gd name="connsiteY9" fmla="*/ 5916 h 151791"/>
                  <a:gd name="connsiteX10" fmla="*/ 65870 w 202098"/>
                  <a:gd name="connsiteY10" fmla="*/ 104032 h 151791"/>
                  <a:gd name="connsiteX11" fmla="*/ 95548 w 202098"/>
                  <a:gd name="connsiteY11" fmla="*/ 5916 h 151791"/>
                  <a:gd name="connsiteX12" fmla="*/ 99312 w 202098"/>
                  <a:gd name="connsiteY12" fmla="*/ 289 h 151791"/>
                  <a:gd name="connsiteX13" fmla="*/ 109301 w 202098"/>
                  <a:gd name="connsiteY13" fmla="*/ 0 h 151791"/>
                  <a:gd name="connsiteX14" fmla="*/ 114657 w 202098"/>
                  <a:gd name="connsiteY14" fmla="*/ 5339 h 151791"/>
                  <a:gd name="connsiteX15" fmla="*/ 145204 w 202098"/>
                  <a:gd name="connsiteY15" fmla="*/ 104032 h 151791"/>
                  <a:gd name="connsiteX16" fmla="*/ 172276 w 202098"/>
                  <a:gd name="connsiteY16" fmla="*/ 5916 h 151791"/>
                  <a:gd name="connsiteX17" fmla="*/ 178790 w 202098"/>
                  <a:gd name="connsiteY17" fmla="*/ 0 h 151791"/>
                  <a:gd name="connsiteX18" fmla="*/ 196163 w 202098"/>
                  <a:gd name="connsiteY18" fmla="*/ 0 h 151791"/>
                  <a:gd name="connsiteX19" fmla="*/ 202098 w 202098"/>
                  <a:gd name="connsiteY19" fmla="*/ 3463 h 151791"/>
                  <a:gd name="connsiteX20" fmla="*/ 200940 w 202098"/>
                  <a:gd name="connsiteY20" fmla="*/ 8802 h 151791"/>
                  <a:gd name="connsiteX21" fmla="*/ 158378 w 202098"/>
                  <a:gd name="connsiteY21" fmla="*/ 146164 h 151791"/>
                  <a:gd name="connsiteX22" fmla="*/ 152153 w 202098"/>
                  <a:gd name="connsiteY22" fmla="*/ 151791 h 151791"/>
                  <a:gd name="connsiteX23" fmla="*/ 133333 w 202098"/>
                  <a:gd name="connsiteY23" fmla="*/ 151791 h 151791"/>
                  <a:gd name="connsiteX24" fmla="*/ 126239 w 202098"/>
                  <a:gd name="connsiteY24" fmla="*/ 146164 h 151791"/>
                  <a:gd name="connsiteX25" fmla="*/ 101194 w 202098"/>
                  <a:gd name="connsiteY25" fmla="*/ 67671 h 15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2098" h="151791">
                    <a:moveTo>
                      <a:pt x="101194" y="67815"/>
                    </a:moveTo>
                    <a:lnTo>
                      <a:pt x="76149" y="146885"/>
                    </a:lnTo>
                    <a:cubicBezTo>
                      <a:pt x="74701" y="151214"/>
                      <a:pt x="74122" y="151791"/>
                      <a:pt x="69634" y="151791"/>
                    </a:cubicBezTo>
                    <a:lnTo>
                      <a:pt x="51104" y="151791"/>
                    </a:lnTo>
                    <a:cubicBezTo>
                      <a:pt x="46761" y="151791"/>
                      <a:pt x="45747" y="150925"/>
                      <a:pt x="44299" y="146452"/>
                    </a:cubicBezTo>
                    <a:lnTo>
                      <a:pt x="1158" y="9379"/>
                    </a:lnTo>
                    <a:cubicBezTo>
                      <a:pt x="289" y="6493"/>
                      <a:pt x="0" y="5339"/>
                      <a:pt x="0" y="4040"/>
                    </a:cubicBezTo>
                    <a:cubicBezTo>
                      <a:pt x="0" y="0"/>
                      <a:pt x="3764" y="0"/>
                      <a:pt x="5935" y="0"/>
                    </a:cubicBezTo>
                    <a:lnTo>
                      <a:pt x="30257" y="0"/>
                    </a:lnTo>
                    <a:cubicBezTo>
                      <a:pt x="35324" y="0"/>
                      <a:pt x="37351" y="289"/>
                      <a:pt x="38798" y="5916"/>
                    </a:cubicBezTo>
                    <a:lnTo>
                      <a:pt x="65870" y="104032"/>
                    </a:lnTo>
                    <a:lnTo>
                      <a:pt x="95548" y="5916"/>
                    </a:lnTo>
                    <a:cubicBezTo>
                      <a:pt x="96416" y="3319"/>
                      <a:pt x="96996" y="1010"/>
                      <a:pt x="99312" y="289"/>
                    </a:cubicBezTo>
                    <a:cubicBezTo>
                      <a:pt x="99891" y="0"/>
                      <a:pt x="106116" y="0"/>
                      <a:pt x="109301" y="0"/>
                    </a:cubicBezTo>
                    <a:cubicBezTo>
                      <a:pt x="112776" y="0"/>
                      <a:pt x="113065" y="1154"/>
                      <a:pt x="114657" y="5339"/>
                    </a:cubicBezTo>
                    <a:lnTo>
                      <a:pt x="145204" y="104032"/>
                    </a:lnTo>
                    <a:lnTo>
                      <a:pt x="172276" y="5916"/>
                    </a:lnTo>
                    <a:cubicBezTo>
                      <a:pt x="173434" y="1587"/>
                      <a:pt x="174013" y="0"/>
                      <a:pt x="178790" y="0"/>
                    </a:cubicBezTo>
                    <a:lnTo>
                      <a:pt x="196163" y="0"/>
                    </a:lnTo>
                    <a:cubicBezTo>
                      <a:pt x="198769" y="0"/>
                      <a:pt x="202098" y="0"/>
                      <a:pt x="202098" y="3463"/>
                    </a:cubicBezTo>
                    <a:cubicBezTo>
                      <a:pt x="202098" y="4329"/>
                      <a:pt x="201519" y="6637"/>
                      <a:pt x="200940" y="8802"/>
                    </a:cubicBezTo>
                    <a:lnTo>
                      <a:pt x="158378" y="146164"/>
                    </a:lnTo>
                    <a:cubicBezTo>
                      <a:pt x="156930" y="150925"/>
                      <a:pt x="156351" y="151791"/>
                      <a:pt x="152153" y="151791"/>
                    </a:cubicBezTo>
                    <a:lnTo>
                      <a:pt x="133333" y="151791"/>
                    </a:lnTo>
                    <a:cubicBezTo>
                      <a:pt x="128990" y="151791"/>
                      <a:pt x="127687" y="150925"/>
                      <a:pt x="126239" y="146164"/>
                    </a:cubicBezTo>
                    <a:lnTo>
                      <a:pt x="101194" y="6767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9A69969-FC76-8DD1-50C3-39B9559B4652}"/>
                  </a:ext>
                </a:extLst>
              </p:cNvPr>
              <p:cNvSpPr/>
              <p:nvPr/>
            </p:nvSpPr>
            <p:spPr>
              <a:xfrm>
                <a:off x="1331012" y="1265406"/>
                <a:ext cx="140158" cy="159294"/>
              </a:xfrm>
              <a:custGeom>
                <a:avLst/>
                <a:gdLst>
                  <a:gd name="connsiteX0" fmla="*/ 69924 w 140158"/>
                  <a:gd name="connsiteY0" fmla="*/ 159294 h 159294"/>
                  <a:gd name="connsiteX1" fmla="*/ 0 w 140158"/>
                  <a:gd name="connsiteY1" fmla="*/ 79647 h 159294"/>
                  <a:gd name="connsiteX2" fmla="*/ 70503 w 140158"/>
                  <a:gd name="connsiteY2" fmla="*/ 0 h 159294"/>
                  <a:gd name="connsiteX3" fmla="*/ 140137 w 140158"/>
                  <a:gd name="connsiteY3" fmla="*/ 77916 h 159294"/>
                  <a:gd name="connsiteX4" fmla="*/ 69924 w 140158"/>
                  <a:gd name="connsiteY4" fmla="*/ 159294 h 159294"/>
                  <a:gd name="connsiteX5" fmla="*/ 68766 w 140158"/>
                  <a:gd name="connsiteY5" fmla="*/ 21643 h 159294"/>
                  <a:gd name="connsiteX6" fmla="*/ 37930 w 140158"/>
                  <a:gd name="connsiteY6" fmla="*/ 75174 h 159294"/>
                  <a:gd name="connsiteX7" fmla="*/ 71371 w 140158"/>
                  <a:gd name="connsiteY7" fmla="*/ 134909 h 159294"/>
                  <a:gd name="connsiteX8" fmla="*/ 101918 w 140158"/>
                  <a:gd name="connsiteY8" fmla="*/ 76040 h 159294"/>
                  <a:gd name="connsiteX9" fmla="*/ 68766 w 140158"/>
                  <a:gd name="connsiteY9" fmla="*/ 21499 h 15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8" h="159294">
                    <a:moveTo>
                      <a:pt x="69924" y="159294"/>
                    </a:moveTo>
                    <a:cubicBezTo>
                      <a:pt x="26782" y="159294"/>
                      <a:pt x="0" y="124809"/>
                      <a:pt x="0" y="79647"/>
                    </a:cubicBezTo>
                    <a:cubicBezTo>
                      <a:pt x="0" y="34485"/>
                      <a:pt x="27651" y="0"/>
                      <a:pt x="70503" y="0"/>
                    </a:cubicBezTo>
                    <a:cubicBezTo>
                      <a:pt x="118422" y="0"/>
                      <a:pt x="139268" y="42421"/>
                      <a:pt x="140137" y="77916"/>
                    </a:cubicBezTo>
                    <a:cubicBezTo>
                      <a:pt x="141006" y="120913"/>
                      <a:pt x="115816" y="159294"/>
                      <a:pt x="69924" y="159294"/>
                    </a:cubicBezTo>
                    <a:moveTo>
                      <a:pt x="68766" y="21643"/>
                    </a:moveTo>
                    <a:cubicBezTo>
                      <a:pt x="48787" y="21643"/>
                      <a:pt x="37930" y="45595"/>
                      <a:pt x="37930" y="75174"/>
                    </a:cubicBezTo>
                    <a:cubicBezTo>
                      <a:pt x="37930" y="107928"/>
                      <a:pt x="51972" y="134909"/>
                      <a:pt x="71371" y="134909"/>
                    </a:cubicBezTo>
                    <a:cubicBezTo>
                      <a:pt x="90770" y="134909"/>
                      <a:pt x="103365" y="109659"/>
                      <a:pt x="101918" y="76040"/>
                    </a:cubicBezTo>
                    <a:cubicBezTo>
                      <a:pt x="100470" y="41122"/>
                      <a:pt x="85993" y="21499"/>
                      <a:pt x="68766" y="21499"/>
                    </a:cubicBezTo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9DFA7FA-603C-8FD7-B544-0F0E37F06168}"/>
                  </a:ext>
                </a:extLst>
              </p:cNvPr>
              <p:cNvSpPr/>
              <p:nvPr/>
            </p:nvSpPr>
            <p:spPr>
              <a:xfrm>
                <a:off x="1487508" y="1265406"/>
                <a:ext cx="97574" cy="155542"/>
              </a:xfrm>
              <a:custGeom>
                <a:avLst/>
                <a:gdLst>
                  <a:gd name="connsiteX0" fmla="*/ 36771 w 97574"/>
                  <a:gd name="connsiteY0" fmla="*/ 149338 h 155542"/>
                  <a:gd name="connsiteX1" fmla="*/ 30546 w 97574"/>
                  <a:gd name="connsiteY1" fmla="*/ 155543 h 155542"/>
                  <a:gd name="connsiteX2" fmla="*/ 6515 w 97574"/>
                  <a:gd name="connsiteY2" fmla="*/ 155543 h 155542"/>
                  <a:gd name="connsiteX3" fmla="*/ 0 w 97574"/>
                  <a:gd name="connsiteY3" fmla="*/ 149338 h 155542"/>
                  <a:gd name="connsiteX4" fmla="*/ 0 w 97574"/>
                  <a:gd name="connsiteY4" fmla="*/ 26982 h 155542"/>
                  <a:gd name="connsiteX5" fmla="*/ 8541 w 97574"/>
                  <a:gd name="connsiteY5" fmla="*/ 10245 h 155542"/>
                  <a:gd name="connsiteX6" fmla="*/ 62251 w 97574"/>
                  <a:gd name="connsiteY6" fmla="*/ 0 h 155542"/>
                  <a:gd name="connsiteX7" fmla="*/ 97575 w 97574"/>
                  <a:gd name="connsiteY7" fmla="*/ 21932 h 155542"/>
                  <a:gd name="connsiteX8" fmla="*/ 81940 w 97574"/>
                  <a:gd name="connsiteY8" fmla="*/ 37804 h 155542"/>
                  <a:gd name="connsiteX9" fmla="*/ 66884 w 97574"/>
                  <a:gd name="connsiteY9" fmla="*/ 26693 h 155542"/>
                  <a:gd name="connsiteX10" fmla="*/ 52262 w 97574"/>
                  <a:gd name="connsiteY10" fmla="*/ 18469 h 155542"/>
                  <a:gd name="connsiteX11" fmla="*/ 36627 w 97574"/>
                  <a:gd name="connsiteY11" fmla="*/ 36072 h 155542"/>
                  <a:gd name="connsiteX12" fmla="*/ 36627 w 97574"/>
                  <a:gd name="connsiteY12" fmla="*/ 149482 h 1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74" h="155542">
                    <a:moveTo>
                      <a:pt x="36771" y="149338"/>
                    </a:moveTo>
                    <a:cubicBezTo>
                      <a:pt x="36482" y="153955"/>
                      <a:pt x="35613" y="155543"/>
                      <a:pt x="30546" y="155543"/>
                    </a:cubicBezTo>
                    <a:lnTo>
                      <a:pt x="6515" y="155543"/>
                    </a:lnTo>
                    <a:cubicBezTo>
                      <a:pt x="1448" y="155543"/>
                      <a:pt x="0" y="154388"/>
                      <a:pt x="0" y="149338"/>
                    </a:cubicBezTo>
                    <a:lnTo>
                      <a:pt x="0" y="26982"/>
                    </a:lnTo>
                    <a:cubicBezTo>
                      <a:pt x="0" y="17892"/>
                      <a:pt x="1158" y="14140"/>
                      <a:pt x="8541" y="10245"/>
                    </a:cubicBezTo>
                    <a:cubicBezTo>
                      <a:pt x="18530" y="4617"/>
                      <a:pt x="39667" y="0"/>
                      <a:pt x="62251" y="0"/>
                    </a:cubicBezTo>
                    <a:cubicBezTo>
                      <a:pt x="80492" y="0"/>
                      <a:pt x="97575" y="4762"/>
                      <a:pt x="97575" y="21932"/>
                    </a:cubicBezTo>
                    <a:cubicBezTo>
                      <a:pt x="97575" y="30733"/>
                      <a:pt x="91350" y="37804"/>
                      <a:pt x="81940" y="37804"/>
                    </a:cubicBezTo>
                    <a:cubicBezTo>
                      <a:pt x="73977" y="37804"/>
                      <a:pt x="71371" y="33475"/>
                      <a:pt x="66884" y="26693"/>
                    </a:cubicBezTo>
                    <a:cubicBezTo>
                      <a:pt x="64278" y="23230"/>
                      <a:pt x="60948" y="18469"/>
                      <a:pt x="52262" y="18469"/>
                    </a:cubicBezTo>
                    <a:cubicBezTo>
                      <a:pt x="36916" y="18469"/>
                      <a:pt x="36627" y="28713"/>
                      <a:pt x="36627" y="36072"/>
                    </a:cubicBezTo>
                    <a:lnTo>
                      <a:pt x="36627" y="149482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1B793412-F1A1-1FF4-F1BD-5B388CF13E32}"/>
                  </a:ext>
                </a:extLst>
              </p:cNvPr>
              <p:cNvSpPr/>
              <p:nvPr/>
            </p:nvSpPr>
            <p:spPr>
              <a:xfrm>
                <a:off x="1589136" y="1196869"/>
                <a:ext cx="135214" cy="224223"/>
              </a:xfrm>
              <a:custGeom>
                <a:avLst/>
                <a:gdLst>
                  <a:gd name="connsiteX0" fmla="*/ 72095 w 135214"/>
                  <a:gd name="connsiteY0" fmla="*/ 136785 h 224223"/>
                  <a:gd name="connsiteX1" fmla="*/ 132609 w 135214"/>
                  <a:gd name="connsiteY1" fmla="*/ 215278 h 224223"/>
                  <a:gd name="connsiteX2" fmla="*/ 135215 w 135214"/>
                  <a:gd name="connsiteY2" fmla="*/ 220328 h 224223"/>
                  <a:gd name="connsiteX3" fmla="*/ 129279 w 135214"/>
                  <a:gd name="connsiteY3" fmla="*/ 224079 h 224223"/>
                  <a:gd name="connsiteX4" fmla="*/ 98733 w 135214"/>
                  <a:gd name="connsiteY4" fmla="*/ 224079 h 224223"/>
                  <a:gd name="connsiteX5" fmla="*/ 89033 w 135214"/>
                  <a:gd name="connsiteY5" fmla="*/ 219751 h 224223"/>
                  <a:gd name="connsiteX6" fmla="*/ 36192 w 135214"/>
                  <a:gd name="connsiteY6" fmla="*/ 149482 h 224223"/>
                  <a:gd name="connsiteX7" fmla="*/ 36192 w 135214"/>
                  <a:gd name="connsiteY7" fmla="*/ 218596 h 224223"/>
                  <a:gd name="connsiteX8" fmla="*/ 29678 w 135214"/>
                  <a:gd name="connsiteY8" fmla="*/ 224224 h 224223"/>
                  <a:gd name="connsiteX9" fmla="*/ 6225 w 135214"/>
                  <a:gd name="connsiteY9" fmla="*/ 224224 h 224223"/>
                  <a:gd name="connsiteX10" fmla="*/ 0 w 135214"/>
                  <a:gd name="connsiteY10" fmla="*/ 218308 h 224223"/>
                  <a:gd name="connsiteX11" fmla="*/ 0 w 135214"/>
                  <a:gd name="connsiteY11" fmla="*/ 5627 h 224223"/>
                  <a:gd name="connsiteX12" fmla="*/ 5936 w 135214"/>
                  <a:gd name="connsiteY12" fmla="*/ 0 h 224223"/>
                  <a:gd name="connsiteX13" fmla="*/ 29678 w 135214"/>
                  <a:gd name="connsiteY13" fmla="*/ 0 h 224223"/>
                  <a:gd name="connsiteX14" fmla="*/ 36192 w 135214"/>
                  <a:gd name="connsiteY14" fmla="*/ 5339 h 224223"/>
                  <a:gd name="connsiteX15" fmla="*/ 36192 w 135214"/>
                  <a:gd name="connsiteY15" fmla="*/ 136785 h 224223"/>
                  <a:gd name="connsiteX16" fmla="*/ 89033 w 135214"/>
                  <a:gd name="connsiteY16" fmla="*/ 78204 h 224223"/>
                  <a:gd name="connsiteX17" fmla="*/ 100760 w 135214"/>
                  <a:gd name="connsiteY17" fmla="*/ 72288 h 224223"/>
                  <a:gd name="connsiteX18" fmla="*/ 120738 w 135214"/>
                  <a:gd name="connsiteY18" fmla="*/ 72288 h 224223"/>
                  <a:gd name="connsiteX19" fmla="*/ 126673 w 135214"/>
                  <a:gd name="connsiteY19" fmla="*/ 76040 h 224223"/>
                  <a:gd name="connsiteX20" fmla="*/ 123489 w 135214"/>
                  <a:gd name="connsiteY20" fmla="*/ 81956 h 224223"/>
                  <a:gd name="connsiteX21" fmla="*/ 72095 w 135214"/>
                  <a:gd name="connsiteY21" fmla="*/ 136785 h 22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5214" h="224223">
                    <a:moveTo>
                      <a:pt x="72095" y="136785"/>
                    </a:moveTo>
                    <a:lnTo>
                      <a:pt x="132609" y="215278"/>
                    </a:lnTo>
                    <a:cubicBezTo>
                      <a:pt x="134057" y="217298"/>
                      <a:pt x="135215" y="218741"/>
                      <a:pt x="135215" y="220328"/>
                    </a:cubicBezTo>
                    <a:cubicBezTo>
                      <a:pt x="135215" y="223502"/>
                      <a:pt x="132320" y="224079"/>
                      <a:pt x="129279" y="224079"/>
                    </a:cubicBezTo>
                    <a:lnTo>
                      <a:pt x="98733" y="224079"/>
                    </a:lnTo>
                    <a:cubicBezTo>
                      <a:pt x="93087" y="224079"/>
                      <a:pt x="92218" y="223791"/>
                      <a:pt x="89033" y="219751"/>
                    </a:cubicBezTo>
                    <a:lnTo>
                      <a:pt x="36192" y="149482"/>
                    </a:lnTo>
                    <a:lnTo>
                      <a:pt x="36192" y="218596"/>
                    </a:lnTo>
                    <a:cubicBezTo>
                      <a:pt x="36192" y="223935"/>
                      <a:pt x="34166" y="224224"/>
                      <a:pt x="29678" y="224224"/>
                    </a:cubicBezTo>
                    <a:lnTo>
                      <a:pt x="6225" y="224224"/>
                    </a:lnTo>
                    <a:cubicBezTo>
                      <a:pt x="869" y="224224"/>
                      <a:pt x="0" y="223069"/>
                      <a:pt x="0" y="218308"/>
                    </a:cubicBezTo>
                    <a:lnTo>
                      <a:pt x="0" y="5627"/>
                    </a:lnTo>
                    <a:cubicBezTo>
                      <a:pt x="0" y="721"/>
                      <a:pt x="2027" y="0"/>
                      <a:pt x="5936" y="0"/>
                    </a:cubicBezTo>
                    <a:lnTo>
                      <a:pt x="29678" y="0"/>
                    </a:lnTo>
                    <a:cubicBezTo>
                      <a:pt x="34021" y="0"/>
                      <a:pt x="36192" y="0"/>
                      <a:pt x="36192" y="5339"/>
                    </a:cubicBezTo>
                    <a:lnTo>
                      <a:pt x="36192" y="136785"/>
                    </a:lnTo>
                    <a:lnTo>
                      <a:pt x="89033" y="78204"/>
                    </a:lnTo>
                    <a:cubicBezTo>
                      <a:pt x="93376" y="73298"/>
                      <a:pt x="94679" y="72288"/>
                      <a:pt x="100760" y="72288"/>
                    </a:cubicBezTo>
                    <a:lnTo>
                      <a:pt x="120738" y="72288"/>
                    </a:lnTo>
                    <a:cubicBezTo>
                      <a:pt x="122475" y="72288"/>
                      <a:pt x="126673" y="72288"/>
                      <a:pt x="126673" y="76040"/>
                    </a:cubicBezTo>
                    <a:cubicBezTo>
                      <a:pt x="126673" y="78060"/>
                      <a:pt x="125226" y="79791"/>
                      <a:pt x="123489" y="81956"/>
                    </a:cubicBezTo>
                    <a:lnTo>
                      <a:pt x="72095" y="136785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F7B60E3-DFBF-FC53-85DE-9804FF088625}"/>
                </a:ext>
              </a:extLst>
            </p:cNvPr>
            <p:cNvSpPr/>
            <p:nvPr/>
          </p:nvSpPr>
          <p:spPr>
            <a:xfrm>
              <a:off x="839085" y="1543016"/>
              <a:ext cx="156206" cy="142989"/>
            </a:xfrm>
            <a:custGeom>
              <a:avLst/>
              <a:gdLst>
                <a:gd name="connsiteX0" fmla="*/ 70648 w 156206"/>
                <a:gd name="connsiteY0" fmla="*/ 0 h 142989"/>
                <a:gd name="connsiteX1" fmla="*/ 97285 w 156206"/>
                <a:gd name="connsiteY1" fmla="*/ 53819 h 142989"/>
                <a:gd name="connsiteX2" fmla="*/ 156206 w 156206"/>
                <a:gd name="connsiteY2" fmla="*/ 63775 h 142989"/>
                <a:gd name="connsiteX3" fmla="*/ 114078 w 156206"/>
                <a:gd name="connsiteY3" fmla="*/ 89026 h 142989"/>
                <a:gd name="connsiteX4" fmla="*/ 138545 w 156206"/>
                <a:gd name="connsiteY4" fmla="*/ 142989 h 142989"/>
                <a:gd name="connsiteX5" fmla="*/ 85704 w 156206"/>
                <a:gd name="connsiteY5" fmla="*/ 105042 h 142989"/>
                <a:gd name="connsiteX6" fmla="*/ 41694 w 156206"/>
                <a:gd name="connsiteY6" fmla="*/ 128705 h 142989"/>
                <a:gd name="connsiteX7" fmla="*/ 51538 w 156206"/>
                <a:gd name="connsiteY7" fmla="*/ 79503 h 142989"/>
                <a:gd name="connsiteX8" fmla="*/ 0 w 156206"/>
                <a:gd name="connsiteY8" fmla="*/ 39391 h 142989"/>
                <a:gd name="connsiteX9" fmla="*/ 58632 w 156206"/>
                <a:gd name="connsiteY9" fmla="*/ 47759 h 142989"/>
                <a:gd name="connsiteX10" fmla="*/ 70648 w 156206"/>
                <a:gd name="connsiteY10" fmla="*/ 0 h 14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206" h="142989">
                  <a:moveTo>
                    <a:pt x="70648" y="0"/>
                  </a:moveTo>
                  <a:lnTo>
                    <a:pt x="97285" y="53819"/>
                  </a:lnTo>
                  <a:lnTo>
                    <a:pt x="156206" y="63775"/>
                  </a:lnTo>
                  <a:lnTo>
                    <a:pt x="114078" y="89026"/>
                  </a:lnTo>
                  <a:lnTo>
                    <a:pt x="138545" y="142989"/>
                  </a:lnTo>
                  <a:lnTo>
                    <a:pt x="85704" y="105042"/>
                  </a:lnTo>
                  <a:lnTo>
                    <a:pt x="41694" y="128705"/>
                  </a:lnTo>
                  <a:lnTo>
                    <a:pt x="51538" y="79503"/>
                  </a:lnTo>
                  <a:lnTo>
                    <a:pt x="0" y="39391"/>
                  </a:lnTo>
                  <a:lnTo>
                    <a:pt x="58632" y="47759"/>
                  </a:lnTo>
                  <a:lnTo>
                    <a:pt x="70648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0D6EF60-3077-B838-3822-9C7EFB61FE77}"/>
                </a:ext>
              </a:extLst>
            </p:cNvPr>
            <p:cNvSpPr/>
            <p:nvPr/>
          </p:nvSpPr>
          <p:spPr>
            <a:xfrm>
              <a:off x="597899" y="502988"/>
              <a:ext cx="203111" cy="190893"/>
            </a:xfrm>
            <a:custGeom>
              <a:avLst/>
              <a:gdLst>
                <a:gd name="connsiteX0" fmla="*/ 92363 w 203111"/>
                <a:gd name="connsiteY0" fmla="*/ 0 h 190893"/>
                <a:gd name="connsiteX1" fmla="*/ 126384 w 203111"/>
                <a:gd name="connsiteY1" fmla="*/ 71855 h 190893"/>
                <a:gd name="connsiteX2" fmla="*/ 203112 w 203111"/>
                <a:gd name="connsiteY2" fmla="*/ 94509 h 190893"/>
                <a:gd name="connsiteX3" fmla="*/ 147665 w 203111"/>
                <a:gd name="connsiteY3" fmla="*/ 119182 h 190893"/>
                <a:gd name="connsiteX4" fmla="*/ 179225 w 203111"/>
                <a:gd name="connsiteY4" fmla="*/ 190893 h 190893"/>
                <a:gd name="connsiteX5" fmla="*/ 110604 w 203111"/>
                <a:gd name="connsiteY5" fmla="*/ 134765 h 190893"/>
                <a:gd name="connsiteX6" fmla="*/ 52986 w 203111"/>
                <a:gd name="connsiteY6" fmla="*/ 157851 h 190893"/>
                <a:gd name="connsiteX7" fmla="*/ 66305 w 203111"/>
                <a:gd name="connsiteY7" fmla="*/ 97106 h 190893"/>
                <a:gd name="connsiteX8" fmla="*/ 0 w 203111"/>
                <a:gd name="connsiteY8" fmla="*/ 38525 h 190893"/>
                <a:gd name="connsiteX9" fmla="*/ 76149 w 203111"/>
                <a:gd name="connsiteY9" fmla="*/ 58004 h 190893"/>
                <a:gd name="connsiteX10" fmla="*/ 92363 w 203111"/>
                <a:gd name="connsiteY10" fmla="*/ 0 h 19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11" h="190893">
                  <a:moveTo>
                    <a:pt x="92363" y="0"/>
                  </a:moveTo>
                  <a:lnTo>
                    <a:pt x="126384" y="71855"/>
                  </a:lnTo>
                  <a:lnTo>
                    <a:pt x="203112" y="94509"/>
                  </a:lnTo>
                  <a:lnTo>
                    <a:pt x="147665" y="119182"/>
                  </a:lnTo>
                  <a:lnTo>
                    <a:pt x="179225" y="190893"/>
                  </a:lnTo>
                  <a:lnTo>
                    <a:pt x="110604" y="134765"/>
                  </a:lnTo>
                  <a:lnTo>
                    <a:pt x="52986" y="157851"/>
                  </a:lnTo>
                  <a:lnTo>
                    <a:pt x="66305" y="97106"/>
                  </a:lnTo>
                  <a:lnTo>
                    <a:pt x="0" y="38525"/>
                  </a:lnTo>
                  <a:lnTo>
                    <a:pt x="76149" y="58004"/>
                  </a:lnTo>
                  <a:lnTo>
                    <a:pt x="92363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C04CF24-02BA-A7C3-4898-E714FAFE9C3C}"/>
                </a:ext>
              </a:extLst>
            </p:cNvPr>
            <p:cNvSpPr/>
            <p:nvPr/>
          </p:nvSpPr>
          <p:spPr>
            <a:xfrm>
              <a:off x="643501" y="1423113"/>
              <a:ext cx="171841" cy="160881"/>
            </a:xfrm>
            <a:custGeom>
              <a:avLst/>
              <a:gdLst>
                <a:gd name="connsiteX0" fmla="*/ 78031 w 171841"/>
                <a:gd name="connsiteY0" fmla="*/ 0 h 160881"/>
                <a:gd name="connsiteX1" fmla="*/ 106985 w 171841"/>
                <a:gd name="connsiteY1" fmla="*/ 60312 h 160881"/>
                <a:gd name="connsiteX2" fmla="*/ 171842 w 171841"/>
                <a:gd name="connsiteY2" fmla="*/ 72866 h 160881"/>
                <a:gd name="connsiteX3" fmla="*/ 125226 w 171841"/>
                <a:gd name="connsiteY3" fmla="*/ 100280 h 160881"/>
                <a:gd name="connsiteX4" fmla="*/ 151863 w 171841"/>
                <a:gd name="connsiteY4" fmla="*/ 160881 h 160881"/>
                <a:gd name="connsiteX5" fmla="*/ 93955 w 171841"/>
                <a:gd name="connsiteY5" fmla="*/ 117595 h 160881"/>
                <a:gd name="connsiteX6" fmla="*/ 45313 w 171841"/>
                <a:gd name="connsiteY6" fmla="*/ 143134 h 160881"/>
                <a:gd name="connsiteX7" fmla="*/ 56315 w 171841"/>
                <a:gd name="connsiteY7" fmla="*/ 88449 h 160881"/>
                <a:gd name="connsiteX8" fmla="*/ 0 w 171841"/>
                <a:gd name="connsiteY8" fmla="*/ 42709 h 160881"/>
                <a:gd name="connsiteX9" fmla="*/ 64422 w 171841"/>
                <a:gd name="connsiteY9" fmla="*/ 52954 h 160881"/>
                <a:gd name="connsiteX10" fmla="*/ 78031 w 171841"/>
                <a:gd name="connsiteY10" fmla="*/ 0 h 16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841" h="160881">
                  <a:moveTo>
                    <a:pt x="78031" y="0"/>
                  </a:moveTo>
                  <a:lnTo>
                    <a:pt x="106985" y="60312"/>
                  </a:lnTo>
                  <a:lnTo>
                    <a:pt x="171842" y="72866"/>
                  </a:lnTo>
                  <a:lnTo>
                    <a:pt x="125226" y="100280"/>
                  </a:lnTo>
                  <a:lnTo>
                    <a:pt x="151863" y="160881"/>
                  </a:lnTo>
                  <a:lnTo>
                    <a:pt x="93955" y="117595"/>
                  </a:lnTo>
                  <a:lnTo>
                    <a:pt x="45313" y="143134"/>
                  </a:lnTo>
                  <a:lnTo>
                    <a:pt x="56315" y="88449"/>
                  </a:lnTo>
                  <a:lnTo>
                    <a:pt x="0" y="42709"/>
                  </a:lnTo>
                  <a:lnTo>
                    <a:pt x="64422" y="52954"/>
                  </a:lnTo>
                  <a:lnTo>
                    <a:pt x="78031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E739741-5058-ED2C-1C00-4B560B688FC0}"/>
                </a:ext>
              </a:extLst>
            </p:cNvPr>
            <p:cNvSpPr/>
            <p:nvPr/>
          </p:nvSpPr>
          <p:spPr>
            <a:xfrm>
              <a:off x="450234" y="685079"/>
              <a:ext cx="233368" cy="222492"/>
            </a:xfrm>
            <a:custGeom>
              <a:avLst/>
              <a:gdLst>
                <a:gd name="connsiteX0" fmla="*/ 106406 w 233368"/>
                <a:gd name="connsiteY0" fmla="*/ 0 h 222492"/>
                <a:gd name="connsiteX1" fmla="*/ 145059 w 233368"/>
                <a:gd name="connsiteY1" fmla="*/ 83831 h 222492"/>
                <a:gd name="connsiteX2" fmla="*/ 233369 w 233368"/>
                <a:gd name="connsiteY2" fmla="*/ 107206 h 222492"/>
                <a:gd name="connsiteX3" fmla="*/ 169525 w 233368"/>
                <a:gd name="connsiteY3" fmla="*/ 138805 h 222492"/>
                <a:gd name="connsiteX4" fmla="*/ 205283 w 233368"/>
                <a:gd name="connsiteY4" fmla="*/ 222492 h 222492"/>
                <a:gd name="connsiteX5" fmla="*/ 126673 w 233368"/>
                <a:gd name="connsiteY5" fmla="*/ 159005 h 222492"/>
                <a:gd name="connsiteX6" fmla="*/ 60369 w 233368"/>
                <a:gd name="connsiteY6" fmla="*/ 188585 h 222492"/>
                <a:gd name="connsiteX7" fmla="*/ 75859 w 233368"/>
                <a:gd name="connsiteY7" fmla="*/ 116152 h 222492"/>
                <a:gd name="connsiteX8" fmla="*/ 0 w 233368"/>
                <a:gd name="connsiteY8" fmla="*/ 49635 h 222492"/>
                <a:gd name="connsiteX9" fmla="*/ 87441 w 233368"/>
                <a:gd name="connsiteY9" fmla="*/ 69547 h 222492"/>
                <a:gd name="connsiteX10" fmla="*/ 106406 w 233368"/>
                <a:gd name="connsiteY10" fmla="*/ 0 h 22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368" h="222492">
                  <a:moveTo>
                    <a:pt x="106406" y="0"/>
                  </a:moveTo>
                  <a:lnTo>
                    <a:pt x="145059" y="83831"/>
                  </a:lnTo>
                  <a:lnTo>
                    <a:pt x="233369" y="107206"/>
                  </a:lnTo>
                  <a:lnTo>
                    <a:pt x="169525" y="138805"/>
                  </a:lnTo>
                  <a:lnTo>
                    <a:pt x="205283" y="222492"/>
                  </a:lnTo>
                  <a:lnTo>
                    <a:pt x="126673" y="159005"/>
                  </a:lnTo>
                  <a:lnTo>
                    <a:pt x="60369" y="188585"/>
                  </a:lnTo>
                  <a:lnTo>
                    <a:pt x="75859" y="116152"/>
                  </a:lnTo>
                  <a:lnTo>
                    <a:pt x="0" y="49635"/>
                  </a:lnTo>
                  <a:lnTo>
                    <a:pt x="87441" y="69547"/>
                  </a:lnTo>
                  <a:lnTo>
                    <a:pt x="106406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9F83684-F566-4F6E-A080-7B1945F57C3B}"/>
                </a:ext>
              </a:extLst>
            </p:cNvPr>
            <p:cNvSpPr/>
            <p:nvPr/>
          </p:nvSpPr>
          <p:spPr>
            <a:xfrm>
              <a:off x="487440" y="1203362"/>
              <a:ext cx="202532" cy="192336"/>
            </a:xfrm>
            <a:custGeom>
              <a:avLst/>
              <a:gdLst>
                <a:gd name="connsiteX0" fmla="*/ 92363 w 202532"/>
                <a:gd name="connsiteY0" fmla="*/ 0 h 192336"/>
                <a:gd name="connsiteX1" fmla="*/ 125950 w 202532"/>
                <a:gd name="connsiteY1" fmla="*/ 72288 h 192336"/>
                <a:gd name="connsiteX2" fmla="*/ 202533 w 202532"/>
                <a:gd name="connsiteY2" fmla="*/ 88593 h 192336"/>
                <a:gd name="connsiteX3" fmla="*/ 147231 w 202532"/>
                <a:gd name="connsiteY3" fmla="*/ 119759 h 192336"/>
                <a:gd name="connsiteX4" fmla="*/ 178356 w 202532"/>
                <a:gd name="connsiteY4" fmla="*/ 192336 h 192336"/>
                <a:gd name="connsiteX5" fmla="*/ 110314 w 202532"/>
                <a:gd name="connsiteY5" fmla="*/ 139671 h 192336"/>
                <a:gd name="connsiteX6" fmla="*/ 52696 w 202532"/>
                <a:gd name="connsiteY6" fmla="*/ 168817 h 192336"/>
                <a:gd name="connsiteX7" fmla="*/ 66160 w 202532"/>
                <a:gd name="connsiteY7" fmla="*/ 104032 h 192336"/>
                <a:gd name="connsiteX8" fmla="*/ 0 w 202532"/>
                <a:gd name="connsiteY8" fmla="*/ 48625 h 192336"/>
                <a:gd name="connsiteX9" fmla="*/ 75859 w 202532"/>
                <a:gd name="connsiteY9" fmla="*/ 62332 h 192336"/>
                <a:gd name="connsiteX10" fmla="*/ 92363 w 202532"/>
                <a:gd name="connsiteY10" fmla="*/ 0 h 19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532" h="192336">
                  <a:moveTo>
                    <a:pt x="92363" y="0"/>
                  </a:moveTo>
                  <a:lnTo>
                    <a:pt x="125950" y="72288"/>
                  </a:lnTo>
                  <a:lnTo>
                    <a:pt x="202533" y="88593"/>
                  </a:lnTo>
                  <a:lnTo>
                    <a:pt x="147231" y="119759"/>
                  </a:lnTo>
                  <a:lnTo>
                    <a:pt x="178356" y="192336"/>
                  </a:lnTo>
                  <a:lnTo>
                    <a:pt x="110314" y="139671"/>
                  </a:lnTo>
                  <a:lnTo>
                    <a:pt x="52696" y="168817"/>
                  </a:lnTo>
                  <a:lnTo>
                    <a:pt x="66160" y="104032"/>
                  </a:lnTo>
                  <a:lnTo>
                    <a:pt x="0" y="48625"/>
                  </a:lnTo>
                  <a:lnTo>
                    <a:pt x="75859" y="62332"/>
                  </a:lnTo>
                  <a:lnTo>
                    <a:pt x="92363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97FC9D9-A91F-0E2B-F142-E7B32E9C2E26}"/>
                </a:ext>
              </a:extLst>
            </p:cNvPr>
            <p:cNvSpPr/>
            <p:nvPr/>
          </p:nvSpPr>
          <p:spPr>
            <a:xfrm>
              <a:off x="414910" y="950425"/>
              <a:ext cx="220194" cy="210660"/>
            </a:xfrm>
            <a:custGeom>
              <a:avLst/>
              <a:gdLst>
                <a:gd name="connsiteX0" fmla="*/ 100615 w 220194"/>
                <a:gd name="connsiteY0" fmla="*/ 0 h 210660"/>
                <a:gd name="connsiteX1" fmla="*/ 136952 w 220194"/>
                <a:gd name="connsiteY1" fmla="*/ 79214 h 210660"/>
                <a:gd name="connsiteX2" fmla="*/ 220195 w 220194"/>
                <a:gd name="connsiteY2" fmla="*/ 98837 h 210660"/>
                <a:gd name="connsiteX3" fmla="*/ 159970 w 220194"/>
                <a:gd name="connsiteY3" fmla="*/ 131158 h 210660"/>
                <a:gd name="connsiteX4" fmla="*/ 193702 w 220194"/>
                <a:gd name="connsiteY4" fmla="*/ 210661 h 210660"/>
                <a:gd name="connsiteX5" fmla="*/ 119580 w 220194"/>
                <a:gd name="connsiteY5" fmla="*/ 151791 h 210660"/>
                <a:gd name="connsiteX6" fmla="*/ 57039 w 220194"/>
                <a:gd name="connsiteY6" fmla="*/ 182092 h 210660"/>
                <a:gd name="connsiteX7" fmla="*/ 71806 w 220194"/>
                <a:gd name="connsiteY7" fmla="*/ 112112 h 210660"/>
                <a:gd name="connsiteX8" fmla="*/ 0 w 220194"/>
                <a:gd name="connsiteY8" fmla="*/ 50501 h 210660"/>
                <a:gd name="connsiteX9" fmla="*/ 82519 w 220194"/>
                <a:gd name="connsiteY9" fmla="*/ 67238 h 210660"/>
                <a:gd name="connsiteX10" fmla="*/ 100615 w 220194"/>
                <a:gd name="connsiteY10" fmla="*/ 0 h 21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194" h="210660">
                  <a:moveTo>
                    <a:pt x="100615" y="0"/>
                  </a:moveTo>
                  <a:lnTo>
                    <a:pt x="136952" y="79214"/>
                  </a:lnTo>
                  <a:lnTo>
                    <a:pt x="220195" y="98837"/>
                  </a:lnTo>
                  <a:lnTo>
                    <a:pt x="159970" y="131158"/>
                  </a:lnTo>
                  <a:lnTo>
                    <a:pt x="193702" y="210661"/>
                  </a:lnTo>
                  <a:lnTo>
                    <a:pt x="119580" y="151791"/>
                  </a:lnTo>
                  <a:lnTo>
                    <a:pt x="57039" y="182092"/>
                  </a:lnTo>
                  <a:lnTo>
                    <a:pt x="71806" y="112112"/>
                  </a:lnTo>
                  <a:lnTo>
                    <a:pt x="0" y="50501"/>
                  </a:lnTo>
                  <a:lnTo>
                    <a:pt x="82519" y="67238"/>
                  </a:lnTo>
                  <a:lnTo>
                    <a:pt x="100615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7EDDCB6-6CB7-A4A6-C6E9-14A83B1B3C21}"/>
                </a:ext>
              </a:extLst>
            </p:cNvPr>
            <p:cNvSpPr/>
            <p:nvPr/>
          </p:nvSpPr>
          <p:spPr>
            <a:xfrm>
              <a:off x="1024535" y="1580531"/>
              <a:ext cx="146217" cy="130292"/>
            </a:xfrm>
            <a:custGeom>
              <a:avLst/>
              <a:gdLst>
                <a:gd name="connsiteX0" fmla="*/ 66015 w 146217"/>
                <a:gd name="connsiteY0" fmla="*/ 0 h 130292"/>
                <a:gd name="connsiteX1" fmla="*/ 91060 w 146217"/>
                <a:gd name="connsiteY1" fmla="*/ 49058 h 130292"/>
                <a:gd name="connsiteX2" fmla="*/ 146217 w 146217"/>
                <a:gd name="connsiteY2" fmla="*/ 57715 h 130292"/>
                <a:gd name="connsiteX3" fmla="*/ 106840 w 146217"/>
                <a:gd name="connsiteY3" fmla="*/ 81234 h 130292"/>
                <a:gd name="connsiteX4" fmla="*/ 130003 w 146217"/>
                <a:gd name="connsiteY4" fmla="*/ 130292 h 130292"/>
                <a:gd name="connsiteX5" fmla="*/ 80492 w 146217"/>
                <a:gd name="connsiteY5" fmla="*/ 96240 h 130292"/>
                <a:gd name="connsiteX6" fmla="*/ 39377 w 146217"/>
                <a:gd name="connsiteY6" fmla="*/ 118316 h 130292"/>
                <a:gd name="connsiteX7" fmla="*/ 48353 w 146217"/>
                <a:gd name="connsiteY7" fmla="*/ 73154 h 130292"/>
                <a:gd name="connsiteX8" fmla="*/ 0 w 146217"/>
                <a:gd name="connsiteY8" fmla="*/ 36793 h 130292"/>
                <a:gd name="connsiteX9" fmla="*/ 54868 w 146217"/>
                <a:gd name="connsiteY9" fmla="*/ 43864 h 130292"/>
                <a:gd name="connsiteX10" fmla="*/ 66015 w 146217"/>
                <a:gd name="connsiteY10" fmla="*/ 0 h 13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217" h="130292">
                  <a:moveTo>
                    <a:pt x="66015" y="0"/>
                  </a:moveTo>
                  <a:lnTo>
                    <a:pt x="91060" y="49058"/>
                  </a:lnTo>
                  <a:lnTo>
                    <a:pt x="146217" y="57715"/>
                  </a:lnTo>
                  <a:lnTo>
                    <a:pt x="106840" y="81234"/>
                  </a:lnTo>
                  <a:lnTo>
                    <a:pt x="130003" y="130292"/>
                  </a:lnTo>
                  <a:lnTo>
                    <a:pt x="80492" y="96240"/>
                  </a:lnTo>
                  <a:lnTo>
                    <a:pt x="39377" y="118316"/>
                  </a:lnTo>
                  <a:lnTo>
                    <a:pt x="48353" y="73154"/>
                  </a:lnTo>
                  <a:lnTo>
                    <a:pt x="0" y="36793"/>
                  </a:lnTo>
                  <a:lnTo>
                    <a:pt x="54868" y="43864"/>
                  </a:lnTo>
                  <a:lnTo>
                    <a:pt x="66015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85D71FB-181F-2E8E-3014-6F8D794B9938}"/>
                </a:ext>
              </a:extLst>
            </p:cNvPr>
            <p:cNvSpPr/>
            <p:nvPr/>
          </p:nvSpPr>
          <p:spPr>
            <a:xfrm>
              <a:off x="1212591" y="1573605"/>
              <a:ext cx="107563" cy="93354"/>
            </a:xfrm>
            <a:custGeom>
              <a:avLst/>
              <a:gdLst>
                <a:gd name="connsiteX0" fmla="*/ 48353 w 107563"/>
                <a:gd name="connsiteY0" fmla="*/ 0 h 93354"/>
                <a:gd name="connsiteX1" fmla="*/ 67028 w 107563"/>
                <a:gd name="connsiteY1" fmla="*/ 35062 h 93354"/>
                <a:gd name="connsiteX2" fmla="*/ 107564 w 107563"/>
                <a:gd name="connsiteY2" fmla="*/ 41266 h 93354"/>
                <a:gd name="connsiteX3" fmla="*/ 78610 w 107563"/>
                <a:gd name="connsiteY3" fmla="*/ 58148 h 93354"/>
                <a:gd name="connsiteX4" fmla="*/ 95693 w 107563"/>
                <a:gd name="connsiteY4" fmla="*/ 93354 h 93354"/>
                <a:gd name="connsiteX5" fmla="*/ 59211 w 107563"/>
                <a:gd name="connsiteY5" fmla="*/ 68970 h 93354"/>
                <a:gd name="connsiteX6" fmla="*/ 29243 w 107563"/>
                <a:gd name="connsiteY6" fmla="*/ 84697 h 93354"/>
                <a:gd name="connsiteX7" fmla="*/ 35613 w 107563"/>
                <a:gd name="connsiteY7" fmla="*/ 52377 h 93354"/>
                <a:gd name="connsiteX8" fmla="*/ 0 w 107563"/>
                <a:gd name="connsiteY8" fmla="*/ 26549 h 93354"/>
                <a:gd name="connsiteX9" fmla="*/ 40391 w 107563"/>
                <a:gd name="connsiteY9" fmla="*/ 31455 h 93354"/>
                <a:gd name="connsiteX10" fmla="*/ 48353 w 107563"/>
                <a:gd name="connsiteY10" fmla="*/ 0 h 9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63" h="93354">
                  <a:moveTo>
                    <a:pt x="48353" y="0"/>
                  </a:moveTo>
                  <a:lnTo>
                    <a:pt x="67028" y="35062"/>
                  </a:lnTo>
                  <a:lnTo>
                    <a:pt x="107564" y="41266"/>
                  </a:lnTo>
                  <a:lnTo>
                    <a:pt x="78610" y="58148"/>
                  </a:lnTo>
                  <a:lnTo>
                    <a:pt x="95693" y="93354"/>
                  </a:lnTo>
                  <a:lnTo>
                    <a:pt x="59211" y="68970"/>
                  </a:lnTo>
                  <a:lnTo>
                    <a:pt x="29243" y="84697"/>
                  </a:lnTo>
                  <a:lnTo>
                    <a:pt x="35613" y="52377"/>
                  </a:lnTo>
                  <a:lnTo>
                    <a:pt x="0" y="26549"/>
                  </a:lnTo>
                  <a:lnTo>
                    <a:pt x="40391" y="31455"/>
                  </a:lnTo>
                  <a:lnTo>
                    <a:pt x="48353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E880F1E-A68D-BB00-C769-EBC93B83E902}"/>
                </a:ext>
              </a:extLst>
            </p:cNvPr>
            <p:cNvSpPr/>
            <p:nvPr/>
          </p:nvSpPr>
          <p:spPr>
            <a:xfrm>
              <a:off x="1350411" y="1511994"/>
              <a:ext cx="107563" cy="90901"/>
            </a:xfrm>
            <a:custGeom>
              <a:avLst/>
              <a:gdLst>
                <a:gd name="connsiteX0" fmla="*/ 48353 w 107563"/>
                <a:gd name="connsiteY0" fmla="*/ 0 h 90901"/>
                <a:gd name="connsiteX1" fmla="*/ 67028 w 107563"/>
                <a:gd name="connsiteY1" fmla="*/ 34196 h 90901"/>
                <a:gd name="connsiteX2" fmla="*/ 107564 w 107563"/>
                <a:gd name="connsiteY2" fmla="*/ 40401 h 90901"/>
                <a:gd name="connsiteX3" fmla="*/ 78755 w 107563"/>
                <a:gd name="connsiteY3" fmla="*/ 56561 h 90901"/>
                <a:gd name="connsiteX4" fmla="*/ 95838 w 107563"/>
                <a:gd name="connsiteY4" fmla="*/ 90901 h 90901"/>
                <a:gd name="connsiteX5" fmla="*/ 59356 w 107563"/>
                <a:gd name="connsiteY5" fmla="*/ 66950 h 90901"/>
                <a:gd name="connsiteX6" fmla="*/ 29388 w 107563"/>
                <a:gd name="connsiteY6" fmla="*/ 82244 h 90901"/>
                <a:gd name="connsiteX7" fmla="*/ 35758 w 107563"/>
                <a:gd name="connsiteY7" fmla="*/ 50789 h 90901"/>
                <a:gd name="connsiteX8" fmla="*/ 0 w 107563"/>
                <a:gd name="connsiteY8" fmla="*/ 25539 h 90901"/>
                <a:gd name="connsiteX9" fmla="*/ 40391 w 107563"/>
                <a:gd name="connsiteY9" fmla="*/ 30445 h 90901"/>
                <a:gd name="connsiteX10" fmla="*/ 48353 w 107563"/>
                <a:gd name="connsiteY10" fmla="*/ 0 h 9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63" h="90901">
                  <a:moveTo>
                    <a:pt x="48353" y="0"/>
                  </a:moveTo>
                  <a:lnTo>
                    <a:pt x="67028" y="34196"/>
                  </a:lnTo>
                  <a:lnTo>
                    <a:pt x="107564" y="40401"/>
                  </a:lnTo>
                  <a:lnTo>
                    <a:pt x="78755" y="56561"/>
                  </a:lnTo>
                  <a:lnTo>
                    <a:pt x="95838" y="90901"/>
                  </a:lnTo>
                  <a:lnTo>
                    <a:pt x="59356" y="66950"/>
                  </a:lnTo>
                  <a:lnTo>
                    <a:pt x="29388" y="82244"/>
                  </a:lnTo>
                  <a:lnTo>
                    <a:pt x="35758" y="50789"/>
                  </a:lnTo>
                  <a:lnTo>
                    <a:pt x="0" y="25539"/>
                  </a:lnTo>
                  <a:lnTo>
                    <a:pt x="40391" y="30445"/>
                  </a:lnTo>
                  <a:lnTo>
                    <a:pt x="48353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33DA3A6-B1E5-C534-0A28-01696E7C7028}"/>
                </a:ext>
              </a:extLst>
            </p:cNvPr>
            <p:cNvSpPr/>
            <p:nvPr/>
          </p:nvSpPr>
          <p:spPr>
            <a:xfrm>
              <a:off x="1227647" y="506306"/>
              <a:ext cx="143032" cy="122067"/>
            </a:xfrm>
            <a:custGeom>
              <a:avLst/>
              <a:gdLst>
                <a:gd name="connsiteX0" fmla="*/ 64422 w 143032"/>
                <a:gd name="connsiteY0" fmla="*/ 0 h 122067"/>
                <a:gd name="connsiteX1" fmla="*/ 89033 w 143032"/>
                <a:gd name="connsiteY1" fmla="*/ 46172 h 122067"/>
                <a:gd name="connsiteX2" fmla="*/ 143032 w 143032"/>
                <a:gd name="connsiteY2" fmla="*/ 64208 h 122067"/>
                <a:gd name="connsiteX3" fmla="*/ 104524 w 143032"/>
                <a:gd name="connsiteY3" fmla="*/ 76328 h 122067"/>
                <a:gd name="connsiteX4" fmla="*/ 127252 w 143032"/>
                <a:gd name="connsiteY4" fmla="*/ 122068 h 122067"/>
                <a:gd name="connsiteX5" fmla="*/ 78755 w 143032"/>
                <a:gd name="connsiteY5" fmla="*/ 83976 h 122067"/>
                <a:gd name="connsiteX6" fmla="*/ 38798 w 143032"/>
                <a:gd name="connsiteY6" fmla="*/ 95086 h 122067"/>
                <a:gd name="connsiteX7" fmla="*/ 47340 w 143032"/>
                <a:gd name="connsiteY7" fmla="*/ 58437 h 122067"/>
                <a:gd name="connsiteX8" fmla="*/ 0 w 143032"/>
                <a:gd name="connsiteY8" fmla="*/ 18613 h 122067"/>
                <a:gd name="connsiteX9" fmla="*/ 53710 w 143032"/>
                <a:gd name="connsiteY9" fmla="*/ 34918 h 122067"/>
                <a:gd name="connsiteX10" fmla="*/ 64422 w 143032"/>
                <a:gd name="connsiteY10" fmla="*/ 0 h 1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032" h="122067">
                  <a:moveTo>
                    <a:pt x="64422" y="0"/>
                  </a:moveTo>
                  <a:lnTo>
                    <a:pt x="89033" y="46172"/>
                  </a:lnTo>
                  <a:lnTo>
                    <a:pt x="143032" y="64208"/>
                  </a:lnTo>
                  <a:lnTo>
                    <a:pt x="104524" y="76328"/>
                  </a:lnTo>
                  <a:lnTo>
                    <a:pt x="127252" y="122068"/>
                  </a:lnTo>
                  <a:lnTo>
                    <a:pt x="78755" y="83976"/>
                  </a:lnTo>
                  <a:lnTo>
                    <a:pt x="38798" y="95086"/>
                  </a:lnTo>
                  <a:lnTo>
                    <a:pt x="47340" y="58437"/>
                  </a:lnTo>
                  <a:lnTo>
                    <a:pt x="0" y="18613"/>
                  </a:lnTo>
                  <a:lnTo>
                    <a:pt x="53710" y="34918"/>
                  </a:lnTo>
                  <a:lnTo>
                    <a:pt x="64422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3ABCEC-95B2-6BA2-5C42-8ABC58A95281}"/>
                </a:ext>
              </a:extLst>
            </p:cNvPr>
            <p:cNvSpPr/>
            <p:nvPr/>
          </p:nvSpPr>
          <p:spPr>
            <a:xfrm>
              <a:off x="1024390" y="425938"/>
              <a:ext cx="162865" cy="143999"/>
            </a:xfrm>
            <a:custGeom>
              <a:avLst/>
              <a:gdLst>
                <a:gd name="connsiteX0" fmla="*/ 73543 w 162865"/>
                <a:gd name="connsiteY0" fmla="*/ 0 h 143999"/>
                <a:gd name="connsiteX1" fmla="*/ 101339 w 162865"/>
                <a:gd name="connsiteY1" fmla="*/ 54397 h 143999"/>
                <a:gd name="connsiteX2" fmla="*/ 162866 w 162865"/>
                <a:gd name="connsiteY2" fmla="*/ 75030 h 143999"/>
                <a:gd name="connsiteX3" fmla="*/ 118856 w 162865"/>
                <a:gd name="connsiteY3" fmla="*/ 90036 h 143999"/>
                <a:gd name="connsiteX4" fmla="*/ 144480 w 162865"/>
                <a:gd name="connsiteY4" fmla="*/ 144000 h 143999"/>
                <a:gd name="connsiteX5" fmla="*/ 89323 w 162865"/>
                <a:gd name="connsiteY5" fmla="*/ 99414 h 143999"/>
                <a:gd name="connsiteX6" fmla="*/ 43576 w 162865"/>
                <a:gd name="connsiteY6" fmla="*/ 113266 h 143999"/>
                <a:gd name="connsiteX7" fmla="*/ 53710 w 162865"/>
                <a:gd name="connsiteY7" fmla="*/ 69691 h 143999"/>
                <a:gd name="connsiteX8" fmla="*/ 0 w 162865"/>
                <a:gd name="connsiteY8" fmla="*/ 23230 h 143999"/>
                <a:gd name="connsiteX9" fmla="*/ 61093 w 162865"/>
                <a:gd name="connsiteY9" fmla="*/ 41555 h 143999"/>
                <a:gd name="connsiteX10" fmla="*/ 73543 w 162865"/>
                <a:gd name="connsiteY10" fmla="*/ 0 h 14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865" h="143999">
                  <a:moveTo>
                    <a:pt x="73543" y="0"/>
                  </a:moveTo>
                  <a:lnTo>
                    <a:pt x="101339" y="54397"/>
                  </a:lnTo>
                  <a:lnTo>
                    <a:pt x="162866" y="75030"/>
                  </a:lnTo>
                  <a:lnTo>
                    <a:pt x="118856" y="90036"/>
                  </a:lnTo>
                  <a:lnTo>
                    <a:pt x="144480" y="144000"/>
                  </a:lnTo>
                  <a:lnTo>
                    <a:pt x="89323" y="99414"/>
                  </a:lnTo>
                  <a:lnTo>
                    <a:pt x="43576" y="113266"/>
                  </a:lnTo>
                  <a:lnTo>
                    <a:pt x="53710" y="69691"/>
                  </a:lnTo>
                  <a:lnTo>
                    <a:pt x="0" y="23230"/>
                  </a:lnTo>
                  <a:lnTo>
                    <a:pt x="61093" y="41555"/>
                  </a:lnTo>
                  <a:lnTo>
                    <a:pt x="73543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A8E7879-E86E-B62E-0F88-C4DE989CEA8C}"/>
                </a:ext>
              </a:extLst>
            </p:cNvPr>
            <p:cNvSpPr/>
            <p:nvPr/>
          </p:nvSpPr>
          <p:spPr>
            <a:xfrm>
              <a:off x="809118" y="414683"/>
              <a:ext cx="179948" cy="164488"/>
            </a:xfrm>
            <a:custGeom>
              <a:avLst/>
              <a:gdLst>
                <a:gd name="connsiteX0" fmla="*/ 81505 w 179948"/>
                <a:gd name="connsiteY0" fmla="*/ 0 h 164488"/>
                <a:gd name="connsiteX1" fmla="*/ 112052 w 179948"/>
                <a:gd name="connsiteY1" fmla="*/ 62044 h 164488"/>
                <a:gd name="connsiteX2" fmla="*/ 179949 w 179948"/>
                <a:gd name="connsiteY2" fmla="*/ 83831 h 164488"/>
                <a:gd name="connsiteX3" fmla="*/ 131161 w 179948"/>
                <a:gd name="connsiteY3" fmla="*/ 102733 h 164488"/>
                <a:gd name="connsiteX4" fmla="*/ 159247 w 179948"/>
                <a:gd name="connsiteY4" fmla="*/ 164488 h 164488"/>
                <a:gd name="connsiteX5" fmla="*/ 98443 w 179948"/>
                <a:gd name="connsiteY5" fmla="*/ 114565 h 164488"/>
                <a:gd name="connsiteX6" fmla="*/ 47629 w 179948"/>
                <a:gd name="connsiteY6" fmla="*/ 132168 h 164488"/>
                <a:gd name="connsiteX7" fmla="*/ 59066 w 179948"/>
                <a:gd name="connsiteY7" fmla="*/ 81234 h 164488"/>
                <a:gd name="connsiteX8" fmla="*/ 0 w 179948"/>
                <a:gd name="connsiteY8" fmla="*/ 29290 h 164488"/>
                <a:gd name="connsiteX9" fmla="*/ 67463 w 179948"/>
                <a:gd name="connsiteY9" fmla="*/ 48481 h 164488"/>
                <a:gd name="connsiteX10" fmla="*/ 81505 w 179948"/>
                <a:gd name="connsiteY10" fmla="*/ 0 h 16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948" h="164488">
                  <a:moveTo>
                    <a:pt x="81505" y="0"/>
                  </a:moveTo>
                  <a:lnTo>
                    <a:pt x="112052" y="62044"/>
                  </a:lnTo>
                  <a:lnTo>
                    <a:pt x="179949" y="83831"/>
                  </a:lnTo>
                  <a:lnTo>
                    <a:pt x="131161" y="102733"/>
                  </a:lnTo>
                  <a:lnTo>
                    <a:pt x="159247" y="164488"/>
                  </a:lnTo>
                  <a:lnTo>
                    <a:pt x="98443" y="114565"/>
                  </a:lnTo>
                  <a:lnTo>
                    <a:pt x="47629" y="132168"/>
                  </a:lnTo>
                  <a:lnTo>
                    <a:pt x="59066" y="81234"/>
                  </a:lnTo>
                  <a:lnTo>
                    <a:pt x="0" y="29290"/>
                  </a:lnTo>
                  <a:lnTo>
                    <a:pt x="67463" y="48481"/>
                  </a:lnTo>
                  <a:lnTo>
                    <a:pt x="81505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2E86A1-693B-A3C7-7C44-38C6D56AA69A}"/>
              </a:ext>
            </a:extLst>
          </p:cNvPr>
          <p:cNvCxnSpPr>
            <a:cxnSpLocks/>
          </p:cNvCxnSpPr>
          <p:nvPr userDrawn="1"/>
        </p:nvCxnSpPr>
        <p:spPr>
          <a:xfrm>
            <a:off x="6083417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AC65F2F-D44A-86B7-94EA-2A2BFE1C9A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3B45B71-28F0-9E21-1A8E-B5EC1C00FA0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992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8DE7C326-C8F2-B72C-401F-98E42A0C6A7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3454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37444-326F-9857-0508-F205FF7C20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E24571C-3AD2-AA60-DFE1-6F6B485A21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3350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3BE0A8-59B6-40F2-4F60-02260AF0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3350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08301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6863FAB-1F18-C432-3313-CE5F2079537F}"/>
              </a:ext>
            </a:extLst>
          </p:cNvPr>
          <p:cNvSpPr/>
          <p:nvPr/>
        </p:nvSpPr>
        <p:spPr>
          <a:xfrm>
            <a:off x="633" y="-1900"/>
            <a:ext cx="12190100" cy="977406"/>
          </a:xfrm>
          <a:custGeom>
            <a:avLst/>
            <a:gdLst>
              <a:gd name="connsiteX0" fmla="*/ 0 w 12190100"/>
              <a:gd name="connsiteY0" fmla="*/ 0 h 977406"/>
              <a:gd name="connsiteX1" fmla="*/ 0 w 12190100"/>
              <a:gd name="connsiteY1" fmla="*/ 905058 h 977406"/>
              <a:gd name="connsiteX2" fmla="*/ 5152308 w 12190100"/>
              <a:gd name="connsiteY2" fmla="*/ 943059 h 977406"/>
              <a:gd name="connsiteX3" fmla="*/ 12190100 w 12190100"/>
              <a:gd name="connsiteY3" fmla="*/ 705553 h 977406"/>
              <a:gd name="connsiteX4" fmla="*/ 12190100 w 12190100"/>
              <a:gd name="connsiteY4" fmla="*/ 0 h 977406"/>
              <a:gd name="connsiteX5" fmla="*/ 0 w 12190100"/>
              <a:gd name="connsiteY5" fmla="*/ 0 h 97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0100" h="977406">
                <a:moveTo>
                  <a:pt x="0" y="0"/>
                </a:moveTo>
                <a:lnTo>
                  <a:pt x="0" y="905058"/>
                </a:lnTo>
                <a:cubicBezTo>
                  <a:pt x="975993" y="953193"/>
                  <a:pt x="2293363" y="1018428"/>
                  <a:pt x="5152308" y="943059"/>
                </a:cubicBezTo>
                <a:cubicBezTo>
                  <a:pt x="9013213" y="841723"/>
                  <a:pt x="9160784" y="784721"/>
                  <a:pt x="12190100" y="705553"/>
                </a:cubicBezTo>
                <a:lnTo>
                  <a:pt x="1219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BA6"/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7B8D4DE-5E63-6B86-11B8-7AA21FA0E457}"/>
              </a:ext>
            </a:extLst>
          </p:cNvPr>
          <p:cNvSpPr/>
          <p:nvPr/>
        </p:nvSpPr>
        <p:spPr>
          <a:xfrm>
            <a:off x="633" y="582682"/>
            <a:ext cx="12190100" cy="435524"/>
          </a:xfrm>
          <a:custGeom>
            <a:avLst/>
            <a:gdLst>
              <a:gd name="connsiteX0" fmla="*/ 12190100 w 12190100"/>
              <a:gd name="connsiteY0" fmla="*/ 0 h 435524"/>
              <a:gd name="connsiteX1" fmla="*/ 5152308 w 12190100"/>
              <a:gd name="connsiteY1" fmla="*/ 313509 h 435524"/>
              <a:gd name="connsiteX2" fmla="*/ 0 w 12190100"/>
              <a:gd name="connsiteY2" fmla="*/ 258407 h 435524"/>
              <a:gd name="connsiteX3" fmla="*/ 0 w 12190100"/>
              <a:gd name="connsiteY3" fmla="*/ 338209 h 435524"/>
              <a:gd name="connsiteX4" fmla="*/ 5147241 w 12190100"/>
              <a:gd name="connsiteY4" fmla="*/ 392044 h 435524"/>
              <a:gd name="connsiteX5" fmla="*/ 12190100 w 12190100"/>
              <a:gd name="connsiteY5" fmla="*/ 120970 h 435524"/>
              <a:gd name="connsiteX6" fmla="*/ 12190100 w 12190100"/>
              <a:gd name="connsiteY6" fmla="*/ 77902 h 435524"/>
              <a:gd name="connsiteX7" fmla="*/ 12190100 w 12190100"/>
              <a:gd name="connsiteY7" fmla="*/ 0 h 435524"/>
              <a:gd name="connsiteX8" fmla="*/ 12190100 w 12190100"/>
              <a:gd name="connsiteY8" fmla="*/ 0 h 43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100" h="435524">
                <a:moveTo>
                  <a:pt x="12190100" y="0"/>
                </a:moveTo>
                <a:cubicBezTo>
                  <a:pt x="9160784" y="114636"/>
                  <a:pt x="9013213" y="167205"/>
                  <a:pt x="5152308" y="313509"/>
                </a:cubicBezTo>
                <a:cubicBezTo>
                  <a:pt x="2293363" y="421812"/>
                  <a:pt x="975993" y="328076"/>
                  <a:pt x="0" y="258407"/>
                </a:cubicBezTo>
                <a:lnTo>
                  <a:pt x="0" y="338209"/>
                </a:lnTo>
                <a:cubicBezTo>
                  <a:pt x="973460" y="414211"/>
                  <a:pt x="2287663" y="483247"/>
                  <a:pt x="5147241" y="392044"/>
                </a:cubicBezTo>
                <a:cubicBezTo>
                  <a:pt x="9008780" y="269174"/>
                  <a:pt x="9160784" y="217239"/>
                  <a:pt x="12190100" y="120970"/>
                </a:cubicBezTo>
                <a:lnTo>
                  <a:pt x="12190100" y="77902"/>
                </a:lnTo>
                <a:lnTo>
                  <a:pt x="12190100" y="0"/>
                </a:lnTo>
                <a:lnTo>
                  <a:pt x="12190100" y="0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0" scaled="1"/>
          </a:gra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grpSp>
        <p:nvGrpSpPr>
          <p:cNvPr id="134" name="Graphic 1">
            <a:extLst>
              <a:ext uri="{FF2B5EF4-FFF2-40B4-BE49-F238E27FC236}">
                <a16:creationId xmlns:a16="http://schemas.microsoft.com/office/drawing/2014/main" id="{E653F965-1808-BB16-B428-58AAC462DC16}"/>
              </a:ext>
            </a:extLst>
          </p:cNvPr>
          <p:cNvGrpSpPr/>
          <p:nvPr userDrawn="1"/>
        </p:nvGrpSpPr>
        <p:grpSpPr>
          <a:xfrm>
            <a:off x="188119" y="182324"/>
            <a:ext cx="657040" cy="568174"/>
            <a:chOff x="188119" y="182324"/>
            <a:chExt cx="657040" cy="568174"/>
          </a:xfrm>
          <a:solidFill>
            <a:srgbClr val="FFFFFF"/>
          </a:solidFill>
        </p:grpSpPr>
        <p:grpSp>
          <p:nvGrpSpPr>
            <p:cNvPr id="135" name="Graphic 1">
              <a:extLst>
                <a:ext uri="{FF2B5EF4-FFF2-40B4-BE49-F238E27FC236}">
                  <a16:creationId xmlns:a16="http://schemas.microsoft.com/office/drawing/2014/main" id="{54468749-F596-AC62-5A81-5037EEDB1FD4}"/>
                </a:ext>
              </a:extLst>
            </p:cNvPr>
            <p:cNvGrpSpPr/>
            <p:nvPr/>
          </p:nvGrpSpPr>
          <p:grpSpPr>
            <a:xfrm>
              <a:off x="349596" y="297376"/>
              <a:ext cx="495563" cy="327698"/>
              <a:chOff x="349596" y="297376"/>
              <a:chExt cx="495563" cy="327698"/>
            </a:xfrm>
            <a:solidFill>
              <a:srgbClr val="FFFFFF"/>
            </a:solidFill>
          </p:grpSpPr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A995F522-0716-13FB-6D21-E9AA278F1174}"/>
                  </a:ext>
                </a:extLst>
              </p:cNvPr>
              <p:cNvSpPr/>
              <p:nvPr/>
            </p:nvSpPr>
            <p:spPr>
              <a:xfrm>
                <a:off x="349596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63BFB889-8AAA-0659-609A-FABBCC0C403C}"/>
                  </a:ext>
                </a:extLst>
              </p:cNvPr>
              <p:cNvSpPr/>
              <p:nvPr/>
            </p:nvSpPr>
            <p:spPr>
              <a:xfrm>
                <a:off x="409873" y="320652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5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93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5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5"/>
                      <a:pt x="6009" y="3985"/>
                    </a:cubicBezTo>
                    <a:cubicBezTo>
                      <a:pt x="12840" y="886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749"/>
                      <a:pt x="53130" y="20303"/>
                    </a:cubicBezTo>
                    <a:lnTo>
                      <a:pt x="53130" y="65464"/>
                    </a:lnTo>
                    <a:lnTo>
                      <a:pt x="53193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598F15C3-8012-B52B-E931-8F8462A576F5}"/>
                  </a:ext>
                </a:extLst>
              </p:cNvPr>
              <p:cNvSpPr/>
              <p:nvPr/>
            </p:nvSpPr>
            <p:spPr>
              <a:xfrm>
                <a:off x="466229" y="303828"/>
                <a:ext cx="38519" cy="86589"/>
              </a:xfrm>
              <a:custGeom>
                <a:avLst/>
                <a:gdLst>
                  <a:gd name="connsiteX0" fmla="*/ 24161 w 38519"/>
                  <a:gd name="connsiteY0" fmla="*/ 25616 h 86589"/>
                  <a:gd name="connsiteX1" fmla="*/ 24161 w 38519"/>
                  <a:gd name="connsiteY1" fmla="*/ 65274 h 86589"/>
                  <a:gd name="connsiteX2" fmla="*/ 32890 w 38519"/>
                  <a:gd name="connsiteY2" fmla="*/ 77608 h 86589"/>
                  <a:gd name="connsiteX3" fmla="*/ 38519 w 38519"/>
                  <a:gd name="connsiteY3" fmla="*/ 80960 h 86589"/>
                  <a:gd name="connsiteX4" fmla="*/ 26185 w 38519"/>
                  <a:gd name="connsiteY4" fmla="*/ 86589 h 86589"/>
                  <a:gd name="connsiteX5" fmla="*/ 12207 w 38519"/>
                  <a:gd name="connsiteY5" fmla="*/ 80960 h 86589"/>
                  <a:gd name="connsiteX6" fmla="*/ 8475 w 38519"/>
                  <a:gd name="connsiteY6" fmla="*/ 67867 h 86589"/>
                  <a:gd name="connsiteX7" fmla="*/ 8475 w 38519"/>
                  <a:gd name="connsiteY7" fmla="*/ 25616 h 86589"/>
                  <a:gd name="connsiteX8" fmla="*/ 2340 w 38519"/>
                  <a:gd name="connsiteY8" fmla="*/ 25616 h 86589"/>
                  <a:gd name="connsiteX9" fmla="*/ 0 w 38519"/>
                  <a:gd name="connsiteY9" fmla="*/ 20620 h 86589"/>
                  <a:gd name="connsiteX10" fmla="*/ 2214 w 38519"/>
                  <a:gd name="connsiteY10" fmla="*/ 18596 h 86589"/>
                  <a:gd name="connsiteX11" fmla="*/ 8475 w 38519"/>
                  <a:gd name="connsiteY11" fmla="*/ 18596 h 86589"/>
                  <a:gd name="connsiteX12" fmla="*/ 8475 w 38519"/>
                  <a:gd name="connsiteY12" fmla="*/ 11385 h 86589"/>
                  <a:gd name="connsiteX13" fmla="*/ 10816 w 38519"/>
                  <a:gd name="connsiteY13" fmla="*/ 6894 h 86589"/>
                  <a:gd name="connsiteX14" fmla="*/ 20050 w 38519"/>
                  <a:gd name="connsiteY14" fmla="*/ 1012 h 86589"/>
                  <a:gd name="connsiteX15" fmla="*/ 22390 w 38519"/>
                  <a:gd name="connsiteY15" fmla="*/ 0 h 86589"/>
                  <a:gd name="connsiteX16" fmla="*/ 24161 w 38519"/>
                  <a:gd name="connsiteY16" fmla="*/ 3605 h 86589"/>
                  <a:gd name="connsiteX17" fmla="*/ 24161 w 38519"/>
                  <a:gd name="connsiteY17" fmla="*/ 18596 h 86589"/>
                  <a:gd name="connsiteX18" fmla="*/ 33902 w 38519"/>
                  <a:gd name="connsiteY18" fmla="*/ 18596 h 86589"/>
                  <a:gd name="connsiteX19" fmla="*/ 36369 w 38519"/>
                  <a:gd name="connsiteY19" fmla="*/ 20367 h 86589"/>
                  <a:gd name="connsiteX20" fmla="*/ 34155 w 38519"/>
                  <a:gd name="connsiteY20" fmla="*/ 25616 h 86589"/>
                  <a:gd name="connsiteX21" fmla="*/ 24161 w 38519"/>
                  <a:gd name="connsiteY21" fmla="*/ 25616 h 8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589">
                    <a:moveTo>
                      <a:pt x="24161" y="25616"/>
                    </a:moveTo>
                    <a:lnTo>
                      <a:pt x="24161" y="65274"/>
                    </a:lnTo>
                    <a:cubicBezTo>
                      <a:pt x="24161" y="69006"/>
                      <a:pt x="24288" y="77228"/>
                      <a:pt x="32890" y="77608"/>
                    </a:cubicBezTo>
                    <a:cubicBezTo>
                      <a:pt x="36116" y="77608"/>
                      <a:pt x="38519" y="77608"/>
                      <a:pt x="38519" y="80960"/>
                    </a:cubicBezTo>
                    <a:cubicBezTo>
                      <a:pt x="38519" y="84565"/>
                      <a:pt x="31309" y="86589"/>
                      <a:pt x="26185" y="86589"/>
                    </a:cubicBezTo>
                    <a:cubicBezTo>
                      <a:pt x="19228" y="86589"/>
                      <a:pt x="14737" y="83996"/>
                      <a:pt x="12207" y="80960"/>
                    </a:cubicBezTo>
                    <a:cubicBezTo>
                      <a:pt x="8602" y="76596"/>
                      <a:pt x="8475" y="71979"/>
                      <a:pt x="8475" y="67867"/>
                    </a:cubicBezTo>
                    <a:lnTo>
                      <a:pt x="8475" y="25616"/>
                    </a:lnTo>
                    <a:lnTo>
                      <a:pt x="2340" y="25616"/>
                    </a:lnTo>
                    <a:cubicBezTo>
                      <a:pt x="0" y="25616"/>
                      <a:pt x="0" y="25110"/>
                      <a:pt x="0" y="20620"/>
                    </a:cubicBezTo>
                    <a:cubicBezTo>
                      <a:pt x="0" y="19102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24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19549DC5-418D-7BCB-7881-F6787D427014}"/>
                  </a:ext>
                </a:extLst>
              </p:cNvPr>
              <p:cNvSpPr/>
              <p:nvPr/>
            </p:nvSpPr>
            <p:spPr>
              <a:xfrm>
                <a:off x="503926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23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76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F1DF5A2E-65A1-73B9-A2EA-0FE677702996}"/>
                  </a:ext>
                </a:extLst>
              </p:cNvPr>
              <p:cNvSpPr/>
              <p:nvPr/>
            </p:nvSpPr>
            <p:spPr>
              <a:xfrm>
                <a:off x="564203" y="320715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7 w 42630"/>
                  <a:gd name="connsiteY6" fmla="*/ 0 h 68183"/>
                  <a:gd name="connsiteX7" fmla="*/ 42630 w 42630"/>
                  <a:gd name="connsiteY7" fmla="*/ 9614 h 68183"/>
                  <a:gd name="connsiteX8" fmla="*/ 35800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7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800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6862908E-61E7-4071-F15D-00048DDD6477}"/>
                  </a:ext>
                </a:extLst>
              </p:cNvPr>
              <p:cNvSpPr/>
              <p:nvPr/>
            </p:nvSpPr>
            <p:spPr>
              <a:xfrm>
                <a:off x="608604" y="320715"/>
                <a:ext cx="55912" cy="98416"/>
              </a:xfrm>
              <a:custGeom>
                <a:avLst/>
                <a:gdLst>
                  <a:gd name="connsiteX0" fmla="*/ 63 w 55912"/>
                  <a:gd name="connsiteY0" fmla="*/ 16698 h 98416"/>
                  <a:gd name="connsiteX1" fmla="*/ 1581 w 55912"/>
                  <a:gd name="connsiteY1" fmla="*/ 7717 h 98416"/>
                  <a:gd name="connsiteX2" fmla="*/ 25996 w 55912"/>
                  <a:gd name="connsiteY2" fmla="*/ 0 h 98416"/>
                  <a:gd name="connsiteX3" fmla="*/ 47311 w 55912"/>
                  <a:gd name="connsiteY3" fmla="*/ 7590 h 98416"/>
                  <a:gd name="connsiteX4" fmla="*/ 55913 w 55912"/>
                  <a:gd name="connsiteY4" fmla="*/ 32131 h 98416"/>
                  <a:gd name="connsiteX5" fmla="*/ 27514 w 55912"/>
                  <a:gd name="connsiteY5" fmla="*/ 69765 h 98416"/>
                  <a:gd name="connsiteX6" fmla="*/ 15812 w 55912"/>
                  <a:gd name="connsiteY6" fmla="*/ 66413 h 98416"/>
                  <a:gd name="connsiteX7" fmla="*/ 15812 w 55912"/>
                  <a:gd name="connsiteY7" fmla="*/ 95697 h 98416"/>
                  <a:gd name="connsiteX8" fmla="*/ 13219 w 55912"/>
                  <a:gd name="connsiteY8" fmla="*/ 98417 h 98416"/>
                  <a:gd name="connsiteX9" fmla="*/ 3226 w 55912"/>
                  <a:gd name="connsiteY9" fmla="*/ 98417 h 98416"/>
                  <a:gd name="connsiteX10" fmla="*/ 0 w 55912"/>
                  <a:gd name="connsiteY10" fmla="*/ 95697 h 98416"/>
                  <a:gd name="connsiteX11" fmla="*/ 0 w 55912"/>
                  <a:gd name="connsiteY11" fmla="*/ 16761 h 98416"/>
                  <a:gd name="connsiteX12" fmla="*/ 63 w 55912"/>
                  <a:gd name="connsiteY12" fmla="*/ 16761 h 98416"/>
                  <a:gd name="connsiteX13" fmla="*/ 15876 w 55912"/>
                  <a:gd name="connsiteY13" fmla="*/ 56419 h 98416"/>
                  <a:gd name="connsiteX14" fmla="*/ 24984 w 55912"/>
                  <a:gd name="connsiteY14" fmla="*/ 59392 h 98416"/>
                  <a:gd name="connsiteX15" fmla="*/ 39594 w 55912"/>
                  <a:gd name="connsiteY15" fmla="*/ 34471 h 98416"/>
                  <a:gd name="connsiteX16" fmla="*/ 23782 w 55912"/>
                  <a:gd name="connsiteY16" fmla="*/ 9298 h 98416"/>
                  <a:gd name="connsiteX17" fmla="*/ 15812 w 55912"/>
                  <a:gd name="connsiteY17" fmla="*/ 18279 h 98416"/>
                  <a:gd name="connsiteX18" fmla="*/ 15812 w 55912"/>
                  <a:gd name="connsiteY18" fmla="*/ 56419 h 98416"/>
                  <a:gd name="connsiteX19" fmla="*/ 15876 w 55912"/>
                  <a:gd name="connsiteY19" fmla="*/ 56419 h 9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6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2" y="66413"/>
                    </a:cubicBezTo>
                    <a:lnTo>
                      <a:pt x="15812" y="95697"/>
                    </a:lnTo>
                    <a:cubicBezTo>
                      <a:pt x="15812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3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2" y="14674"/>
                      <a:pt x="15812" y="18279"/>
                    </a:cubicBezTo>
                    <a:lnTo>
                      <a:pt x="15812" y="56419"/>
                    </a:lnTo>
                    <a:lnTo>
                      <a:pt x="15876" y="56419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225087FC-1FD7-AB82-BC7F-7C64CBD63220}"/>
                  </a:ext>
                </a:extLst>
              </p:cNvPr>
              <p:cNvSpPr/>
              <p:nvPr/>
            </p:nvSpPr>
            <p:spPr>
              <a:xfrm>
                <a:off x="671538" y="320715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96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0" y="0"/>
                      <a:pt x="27198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CACABC6E-88DA-F8D8-2E9B-2DD753A6B2A8}"/>
                  </a:ext>
                </a:extLst>
              </p:cNvPr>
              <p:cNvSpPr/>
              <p:nvPr/>
            </p:nvSpPr>
            <p:spPr>
              <a:xfrm>
                <a:off x="715180" y="297376"/>
                <a:ext cx="17080" cy="91585"/>
              </a:xfrm>
              <a:custGeom>
                <a:avLst/>
                <a:gdLst>
                  <a:gd name="connsiteX0" fmla="*/ 8728 w 17080"/>
                  <a:gd name="connsiteY0" fmla="*/ 15813 h 91585"/>
                  <a:gd name="connsiteX1" fmla="*/ 0 w 17080"/>
                  <a:gd name="connsiteY1" fmla="*/ 8096 h 91585"/>
                  <a:gd name="connsiteX2" fmla="*/ 8728 w 17080"/>
                  <a:gd name="connsiteY2" fmla="*/ 0 h 91585"/>
                  <a:gd name="connsiteX3" fmla="*/ 17077 w 17080"/>
                  <a:gd name="connsiteY3" fmla="*/ 7716 h 91585"/>
                  <a:gd name="connsiteX4" fmla="*/ 8728 w 17080"/>
                  <a:gd name="connsiteY4" fmla="*/ 15813 h 91585"/>
                  <a:gd name="connsiteX5" fmla="*/ 16824 w 17080"/>
                  <a:gd name="connsiteY5" fmla="*/ 88740 h 91585"/>
                  <a:gd name="connsiteX6" fmla="*/ 13978 w 17080"/>
                  <a:gd name="connsiteY6" fmla="*/ 91586 h 91585"/>
                  <a:gd name="connsiteX7" fmla="*/ 2783 w 17080"/>
                  <a:gd name="connsiteY7" fmla="*/ 91586 h 91585"/>
                  <a:gd name="connsiteX8" fmla="*/ 569 w 17080"/>
                  <a:gd name="connsiteY8" fmla="*/ 88866 h 91585"/>
                  <a:gd name="connsiteX9" fmla="*/ 569 w 17080"/>
                  <a:gd name="connsiteY9" fmla="*/ 27767 h 91585"/>
                  <a:gd name="connsiteX10" fmla="*/ 3036 w 17080"/>
                  <a:gd name="connsiteY10" fmla="*/ 25047 h 91585"/>
                  <a:gd name="connsiteX11" fmla="*/ 13978 w 17080"/>
                  <a:gd name="connsiteY11" fmla="*/ 25047 h 91585"/>
                  <a:gd name="connsiteX12" fmla="*/ 16824 w 17080"/>
                  <a:gd name="connsiteY12" fmla="*/ 27893 h 91585"/>
                  <a:gd name="connsiteX13" fmla="*/ 16824 w 17080"/>
                  <a:gd name="connsiteY13" fmla="*/ 88740 h 91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080" h="91585">
                    <a:moveTo>
                      <a:pt x="8728" y="15813"/>
                    </a:moveTo>
                    <a:cubicBezTo>
                      <a:pt x="3352" y="15813"/>
                      <a:pt x="0" y="12587"/>
                      <a:pt x="0" y="8096"/>
                    </a:cubicBezTo>
                    <a:cubicBezTo>
                      <a:pt x="0" y="3605"/>
                      <a:pt x="3099" y="0"/>
                      <a:pt x="8728" y="0"/>
                    </a:cubicBezTo>
                    <a:cubicBezTo>
                      <a:pt x="14358" y="0"/>
                      <a:pt x="16951" y="3605"/>
                      <a:pt x="17077" y="7716"/>
                    </a:cubicBezTo>
                    <a:cubicBezTo>
                      <a:pt x="17204" y="12460"/>
                      <a:pt x="13725" y="15813"/>
                      <a:pt x="8728" y="15813"/>
                    </a:cubicBezTo>
                    <a:moveTo>
                      <a:pt x="16824" y="88740"/>
                    </a:moveTo>
                    <a:cubicBezTo>
                      <a:pt x="16824" y="90764"/>
                      <a:pt x="16571" y="91586"/>
                      <a:pt x="13978" y="91586"/>
                    </a:cubicBezTo>
                    <a:lnTo>
                      <a:pt x="2783" y="91586"/>
                    </a:lnTo>
                    <a:cubicBezTo>
                      <a:pt x="696" y="91586"/>
                      <a:pt x="569" y="90953"/>
                      <a:pt x="569" y="88866"/>
                    </a:cubicBezTo>
                    <a:lnTo>
                      <a:pt x="569" y="27767"/>
                    </a:lnTo>
                    <a:cubicBezTo>
                      <a:pt x="569" y="25996"/>
                      <a:pt x="822" y="25047"/>
                      <a:pt x="3036" y="25047"/>
                    </a:cubicBezTo>
                    <a:lnTo>
                      <a:pt x="13978" y="25047"/>
                    </a:lnTo>
                    <a:cubicBezTo>
                      <a:pt x="16445" y="25047"/>
                      <a:pt x="16698" y="25679"/>
                      <a:pt x="16824" y="27893"/>
                    </a:cubicBezTo>
                    <a:cubicBezTo>
                      <a:pt x="16824" y="27893"/>
                      <a:pt x="16824" y="88740"/>
                      <a:pt x="16824" y="88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1B9DD9C4-8BD2-13A3-FD21-81ACA0FF5C5C}"/>
                  </a:ext>
                </a:extLst>
              </p:cNvPr>
              <p:cNvSpPr/>
              <p:nvPr/>
            </p:nvSpPr>
            <p:spPr>
              <a:xfrm>
                <a:off x="739089" y="320715"/>
                <a:ext cx="46994" cy="69891"/>
              </a:xfrm>
              <a:custGeom>
                <a:avLst/>
                <a:gdLst>
                  <a:gd name="connsiteX0" fmla="*/ 31815 w 46994"/>
                  <a:gd name="connsiteY0" fmla="*/ 29917 h 69891"/>
                  <a:gd name="connsiteX1" fmla="*/ 46995 w 46994"/>
                  <a:gd name="connsiteY1" fmla="*/ 49715 h 69891"/>
                  <a:gd name="connsiteX2" fmla="*/ 23908 w 46994"/>
                  <a:gd name="connsiteY2" fmla="*/ 69891 h 69891"/>
                  <a:gd name="connsiteX3" fmla="*/ 0 w 46994"/>
                  <a:gd name="connsiteY3" fmla="*/ 54332 h 69891"/>
                  <a:gd name="connsiteX4" fmla="*/ 6578 w 46994"/>
                  <a:gd name="connsiteY4" fmla="*/ 47374 h 69891"/>
                  <a:gd name="connsiteX5" fmla="*/ 13788 w 46994"/>
                  <a:gd name="connsiteY5" fmla="*/ 52371 h 69891"/>
                  <a:gd name="connsiteX6" fmla="*/ 24288 w 46994"/>
                  <a:gd name="connsiteY6" fmla="*/ 60088 h 69891"/>
                  <a:gd name="connsiteX7" fmla="*/ 32384 w 46994"/>
                  <a:gd name="connsiteY7" fmla="*/ 52118 h 69891"/>
                  <a:gd name="connsiteX8" fmla="*/ 28273 w 46994"/>
                  <a:gd name="connsiteY8" fmla="*/ 44149 h 69891"/>
                  <a:gd name="connsiteX9" fmla="*/ 15433 w 46994"/>
                  <a:gd name="connsiteY9" fmla="*/ 37571 h 69891"/>
                  <a:gd name="connsiteX10" fmla="*/ 1328 w 46994"/>
                  <a:gd name="connsiteY10" fmla="*/ 18849 h 69891"/>
                  <a:gd name="connsiteX11" fmla="*/ 23655 w 46994"/>
                  <a:gd name="connsiteY11" fmla="*/ 0 h 69891"/>
                  <a:gd name="connsiteX12" fmla="*/ 44971 w 46994"/>
                  <a:gd name="connsiteY12" fmla="*/ 13725 h 69891"/>
                  <a:gd name="connsiteX13" fmla="*/ 38835 w 46994"/>
                  <a:gd name="connsiteY13" fmla="*/ 19987 h 69891"/>
                  <a:gd name="connsiteX14" fmla="*/ 31751 w 46994"/>
                  <a:gd name="connsiteY14" fmla="*/ 14737 h 69891"/>
                  <a:gd name="connsiteX15" fmla="*/ 23023 w 46994"/>
                  <a:gd name="connsiteY15" fmla="*/ 8476 h 69891"/>
                  <a:gd name="connsiteX16" fmla="*/ 15306 w 46994"/>
                  <a:gd name="connsiteY16" fmla="*/ 16192 h 69891"/>
                  <a:gd name="connsiteX17" fmla="*/ 25426 w 46994"/>
                  <a:gd name="connsiteY17" fmla="*/ 27008 h 69891"/>
                  <a:gd name="connsiteX18" fmla="*/ 31815 w 46994"/>
                  <a:gd name="connsiteY18" fmla="*/ 29980 h 69891"/>
                  <a:gd name="connsiteX19" fmla="*/ 31815 w 46994"/>
                  <a:gd name="connsiteY19" fmla="*/ 29980 h 6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994" h="69891">
                    <a:moveTo>
                      <a:pt x="31815" y="29917"/>
                    </a:moveTo>
                    <a:cubicBezTo>
                      <a:pt x="37697" y="32764"/>
                      <a:pt x="46995" y="37381"/>
                      <a:pt x="46995" y="49715"/>
                    </a:cubicBezTo>
                    <a:cubicBezTo>
                      <a:pt x="46995" y="56925"/>
                      <a:pt x="43010" y="69891"/>
                      <a:pt x="23908" y="69891"/>
                    </a:cubicBezTo>
                    <a:cubicBezTo>
                      <a:pt x="6198" y="69891"/>
                      <a:pt x="0" y="59518"/>
                      <a:pt x="0" y="54332"/>
                    </a:cubicBezTo>
                    <a:cubicBezTo>
                      <a:pt x="0" y="50474"/>
                      <a:pt x="2846" y="47374"/>
                      <a:pt x="6578" y="47374"/>
                    </a:cubicBezTo>
                    <a:cubicBezTo>
                      <a:pt x="10310" y="47374"/>
                      <a:pt x="11954" y="49968"/>
                      <a:pt x="13788" y="52371"/>
                    </a:cubicBezTo>
                    <a:cubicBezTo>
                      <a:pt x="16888" y="56735"/>
                      <a:pt x="19165" y="60088"/>
                      <a:pt x="24288" y="60088"/>
                    </a:cubicBezTo>
                    <a:cubicBezTo>
                      <a:pt x="28905" y="60088"/>
                      <a:pt x="32384" y="56862"/>
                      <a:pt x="32384" y="52118"/>
                    </a:cubicBezTo>
                    <a:cubicBezTo>
                      <a:pt x="32384" y="47754"/>
                      <a:pt x="29538" y="45287"/>
                      <a:pt x="28273" y="44149"/>
                    </a:cubicBezTo>
                    <a:cubicBezTo>
                      <a:pt x="26502" y="42884"/>
                      <a:pt x="18659" y="39152"/>
                      <a:pt x="15433" y="37571"/>
                    </a:cubicBezTo>
                    <a:cubicBezTo>
                      <a:pt x="11575" y="35800"/>
                      <a:pt x="1328" y="30740"/>
                      <a:pt x="1328" y="18849"/>
                    </a:cubicBezTo>
                    <a:cubicBezTo>
                      <a:pt x="1328" y="9741"/>
                      <a:pt x="7337" y="0"/>
                      <a:pt x="23655" y="0"/>
                    </a:cubicBezTo>
                    <a:cubicBezTo>
                      <a:pt x="39974" y="0"/>
                      <a:pt x="44971" y="8602"/>
                      <a:pt x="44971" y="13725"/>
                    </a:cubicBezTo>
                    <a:cubicBezTo>
                      <a:pt x="44971" y="17330"/>
                      <a:pt x="42377" y="19987"/>
                      <a:pt x="38835" y="19987"/>
                    </a:cubicBezTo>
                    <a:cubicBezTo>
                      <a:pt x="34851" y="19987"/>
                      <a:pt x="33206" y="17141"/>
                      <a:pt x="31751" y="14737"/>
                    </a:cubicBezTo>
                    <a:cubicBezTo>
                      <a:pt x="30486" y="12271"/>
                      <a:pt x="28273" y="8476"/>
                      <a:pt x="23023" y="8476"/>
                    </a:cubicBezTo>
                    <a:cubicBezTo>
                      <a:pt x="17773" y="8476"/>
                      <a:pt x="15306" y="12840"/>
                      <a:pt x="15306" y="16192"/>
                    </a:cubicBezTo>
                    <a:cubicBezTo>
                      <a:pt x="15306" y="22644"/>
                      <a:pt x="20936" y="25047"/>
                      <a:pt x="25426" y="27008"/>
                    </a:cubicBezTo>
                    <a:lnTo>
                      <a:pt x="31815" y="29980"/>
                    </a:lnTo>
                    <a:lnTo>
                      <a:pt x="31815" y="299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CEBC883F-1A62-B205-DCA0-38591129F1D3}"/>
                  </a:ext>
                </a:extLst>
              </p:cNvPr>
              <p:cNvSpPr/>
              <p:nvPr/>
            </p:nvSpPr>
            <p:spPr>
              <a:xfrm>
                <a:off x="790954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6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5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C6A272EC-4CCE-B086-7746-A60ED71BB348}"/>
                  </a:ext>
                </a:extLst>
              </p:cNvPr>
              <p:cNvSpPr/>
              <p:nvPr/>
            </p:nvSpPr>
            <p:spPr>
              <a:xfrm>
                <a:off x="349596" y="437981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535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E0CB5098-67EC-4E7F-8631-FAABF88C621F}"/>
                  </a:ext>
                </a:extLst>
              </p:cNvPr>
              <p:cNvSpPr/>
              <p:nvPr/>
            </p:nvSpPr>
            <p:spPr>
              <a:xfrm>
                <a:off x="409810" y="439607"/>
                <a:ext cx="53572" cy="68201"/>
              </a:xfrm>
              <a:custGeom>
                <a:avLst/>
                <a:gdLst>
                  <a:gd name="connsiteX0" fmla="*/ 53509 w 53572"/>
                  <a:gd name="connsiteY0" fmla="*/ 50618 h 68201"/>
                  <a:gd name="connsiteX1" fmla="*/ 48513 w 53572"/>
                  <a:gd name="connsiteY1" fmla="*/ 63205 h 68201"/>
                  <a:gd name="connsiteX2" fmla="*/ 26312 w 53572"/>
                  <a:gd name="connsiteY2" fmla="*/ 68202 h 68201"/>
                  <a:gd name="connsiteX3" fmla="*/ 0 w 53572"/>
                  <a:gd name="connsiteY3" fmla="*/ 47266 h 68201"/>
                  <a:gd name="connsiteX4" fmla="*/ 0 w 53572"/>
                  <a:gd name="connsiteY4" fmla="*/ 2485 h 68201"/>
                  <a:gd name="connsiteX5" fmla="*/ 2720 w 53572"/>
                  <a:gd name="connsiteY5" fmla="*/ 18 h 68201"/>
                  <a:gd name="connsiteX6" fmla="*/ 13219 w 53572"/>
                  <a:gd name="connsiteY6" fmla="*/ 18 h 68201"/>
                  <a:gd name="connsiteX7" fmla="*/ 16065 w 53572"/>
                  <a:gd name="connsiteY7" fmla="*/ 2611 h 68201"/>
                  <a:gd name="connsiteX8" fmla="*/ 16065 w 53572"/>
                  <a:gd name="connsiteY8" fmla="*/ 45621 h 68201"/>
                  <a:gd name="connsiteX9" fmla="*/ 27261 w 53572"/>
                  <a:gd name="connsiteY9" fmla="*/ 57576 h 68201"/>
                  <a:gd name="connsiteX10" fmla="*/ 37634 w 53572"/>
                  <a:gd name="connsiteY10" fmla="*/ 47203 h 68201"/>
                  <a:gd name="connsiteX11" fmla="*/ 37634 w 53572"/>
                  <a:gd name="connsiteY11" fmla="*/ 2801 h 68201"/>
                  <a:gd name="connsiteX12" fmla="*/ 40353 w 53572"/>
                  <a:gd name="connsiteY12" fmla="*/ 81 h 68201"/>
                  <a:gd name="connsiteX13" fmla="*/ 50473 w 53572"/>
                  <a:gd name="connsiteY13" fmla="*/ 81 h 68201"/>
                  <a:gd name="connsiteX14" fmla="*/ 53573 w 53572"/>
                  <a:gd name="connsiteY14" fmla="*/ 2801 h 68201"/>
                  <a:gd name="connsiteX15" fmla="*/ 53573 w 53572"/>
                  <a:gd name="connsiteY15" fmla="*/ 50681 h 68201"/>
                  <a:gd name="connsiteX16" fmla="*/ 53573 w 53572"/>
                  <a:gd name="connsiteY16" fmla="*/ 50681 h 6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572" h="68201">
                    <a:moveTo>
                      <a:pt x="53509" y="50618"/>
                    </a:moveTo>
                    <a:cubicBezTo>
                      <a:pt x="53509" y="56247"/>
                      <a:pt x="53383" y="59853"/>
                      <a:pt x="48513" y="63205"/>
                    </a:cubicBezTo>
                    <a:cubicBezTo>
                      <a:pt x="44907" y="65355"/>
                      <a:pt x="37064" y="68202"/>
                      <a:pt x="26312" y="68202"/>
                    </a:cubicBezTo>
                    <a:cubicBezTo>
                      <a:pt x="1518" y="68202"/>
                      <a:pt x="0" y="55362"/>
                      <a:pt x="0" y="47266"/>
                    </a:cubicBezTo>
                    <a:lnTo>
                      <a:pt x="0" y="2485"/>
                    </a:lnTo>
                    <a:cubicBezTo>
                      <a:pt x="0" y="398"/>
                      <a:pt x="1012" y="18"/>
                      <a:pt x="2720" y="18"/>
                    </a:cubicBezTo>
                    <a:lnTo>
                      <a:pt x="13219" y="18"/>
                    </a:lnTo>
                    <a:cubicBezTo>
                      <a:pt x="15117" y="-108"/>
                      <a:pt x="16065" y="398"/>
                      <a:pt x="16065" y="2611"/>
                    </a:cubicBezTo>
                    <a:lnTo>
                      <a:pt x="16065" y="45621"/>
                    </a:lnTo>
                    <a:cubicBezTo>
                      <a:pt x="16065" y="49859"/>
                      <a:pt x="16192" y="57576"/>
                      <a:pt x="27261" y="57576"/>
                    </a:cubicBezTo>
                    <a:cubicBezTo>
                      <a:pt x="37507" y="57576"/>
                      <a:pt x="37634" y="51440"/>
                      <a:pt x="37634" y="47203"/>
                    </a:cubicBezTo>
                    <a:lnTo>
                      <a:pt x="37634" y="2801"/>
                    </a:lnTo>
                    <a:cubicBezTo>
                      <a:pt x="37634" y="777"/>
                      <a:pt x="38266" y="81"/>
                      <a:pt x="40353" y="81"/>
                    </a:cubicBezTo>
                    <a:lnTo>
                      <a:pt x="50473" y="81"/>
                    </a:lnTo>
                    <a:cubicBezTo>
                      <a:pt x="52497" y="81"/>
                      <a:pt x="53573" y="334"/>
                      <a:pt x="53573" y="2801"/>
                    </a:cubicBezTo>
                    <a:lnTo>
                      <a:pt x="53573" y="50681"/>
                    </a:lnTo>
                    <a:lnTo>
                      <a:pt x="53573" y="50681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A40E50A2-41B0-6E13-A0A6-CEBBE5D026CA}"/>
                  </a:ext>
                </a:extLst>
              </p:cNvPr>
              <p:cNvSpPr/>
              <p:nvPr/>
            </p:nvSpPr>
            <p:spPr>
              <a:xfrm>
                <a:off x="472933" y="437981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0" y="2024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A34735A8-FC4B-3400-C069-024F2E0B7D4E}"/>
                  </a:ext>
                </a:extLst>
              </p:cNvPr>
              <p:cNvSpPr/>
              <p:nvPr/>
            </p:nvSpPr>
            <p:spPr>
              <a:xfrm>
                <a:off x="514552" y="437981"/>
                <a:ext cx="61235" cy="69828"/>
              </a:xfrm>
              <a:custGeom>
                <a:avLst/>
                <a:gdLst>
                  <a:gd name="connsiteX0" fmla="*/ 30550 w 61235"/>
                  <a:gd name="connsiteY0" fmla="*/ 69828 h 69828"/>
                  <a:gd name="connsiteX1" fmla="*/ 0 w 61235"/>
                  <a:gd name="connsiteY1" fmla="*/ 34914 h 69828"/>
                  <a:gd name="connsiteX2" fmla="*/ 30803 w 61235"/>
                  <a:gd name="connsiteY2" fmla="*/ 0 h 69828"/>
                  <a:gd name="connsiteX3" fmla="*/ 61226 w 61235"/>
                  <a:gd name="connsiteY3" fmla="*/ 34155 h 69828"/>
                  <a:gd name="connsiteX4" fmla="*/ 30550 w 61235"/>
                  <a:gd name="connsiteY4" fmla="*/ 69828 h 69828"/>
                  <a:gd name="connsiteX5" fmla="*/ 30044 w 61235"/>
                  <a:gd name="connsiteY5" fmla="*/ 9488 h 69828"/>
                  <a:gd name="connsiteX6" fmla="*/ 16571 w 61235"/>
                  <a:gd name="connsiteY6" fmla="*/ 32953 h 69828"/>
                  <a:gd name="connsiteX7" fmla="*/ 31182 w 61235"/>
                  <a:gd name="connsiteY7" fmla="*/ 59139 h 69828"/>
                  <a:gd name="connsiteX8" fmla="*/ 44528 w 61235"/>
                  <a:gd name="connsiteY8" fmla="*/ 33333 h 69828"/>
                  <a:gd name="connsiteX9" fmla="*/ 30044 w 61235"/>
                  <a:gd name="connsiteY9" fmla="*/ 9424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8">
                    <a:moveTo>
                      <a:pt x="30550" y="69828"/>
                    </a:moveTo>
                    <a:cubicBezTo>
                      <a:pt x="11701" y="69828"/>
                      <a:pt x="0" y="54648"/>
                      <a:pt x="0" y="34914"/>
                    </a:cubicBezTo>
                    <a:cubicBezTo>
                      <a:pt x="0" y="15180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537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1" y="19987"/>
                      <a:pt x="16571" y="32953"/>
                    </a:cubicBezTo>
                    <a:cubicBezTo>
                      <a:pt x="16571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747C75EB-AE4E-C42D-C83E-BA48672A91F8}"/>
                  </a:ext>
                </a:extLst>
              </p:cNvPr>
              <p:cNvSpPr/>
              <p:nvPr/>
            </p:nvSpPr>
            <p:spPr>
              <a:xfrm>
                <a:off x="583051" y="437981"/>
                <a:ext cx="55912" cy="98417"/>
              </a:xfrm>
              <a:custGeom>
                <a:avLst/>
                <a:gdLst>
                  <a:gd name="connsiteX0" fmla="*/ 63 w 55912"/>
                  <a:gd name="connsiteY0" fmla="*/ 16698 h 98417"/>
                  <a:gd name="connsiteX1" fmla="*/ 1581 w 55912"/>
                  <a:gd name="connsiteY1" fmla="*/ 7717 h 98417"/>
                  <a:gd name="connsiteX2" fmla="*/ 25996 w 55912"/>
                  <a:gd name="connsiteY2" fmla="*/ 0 h 98417"/>
                  <a:gd name="connsiteX3" fmla="*/ 47311 w 55912"/>
                  <a:gd name="connsiteY3" fmla="*/ 7590 h 98417"/>
                  <a:gd name="connsiteX4" fmla="*/ 55913 w 55912"/>
                  <a:gd name="connsiteY4" fmla="*/ 32131 h 98417"/>
                  <a:gd name="connsiteX5" fmla="*/ 27514 w 55912"/>
                  <a:gd name="connsiteY5" fmla="*/ 69765 h 98417"/>
                  <a:gd name="connsiteX6" fmla="*/ 15813 w 55912"/>
                  <a:gd name="connsiteY6" fmla="*/ 66413 h 98417"/>
                  <a:gd name="connsiteX7" fmla="*/ 15813 w 55912"/>
                  <a:gd name="connsiteY7" fmla="*/ 95697 h 98417"/>
                  <a:gd name="connsiteX8" fmla="*/ 13219 w 55912"/>
                  <a:gd name="connsiteY8" fmla="*/ 98417 h 98417"/>
                  <a:gd name="connsiteX9" fmla="*/ 3226 w 55912"/>
                  <a:gd name="connsiteY9" fmla="*/ 98417 h 98417"/>
                  <a:gd name="connsiteX10" fmla="*/ 0 w 55912"/>
                  <a:gd name="connsiteY10" fmla="*/ 95697 h 98417"/>
                  <a:gd name="connsiteX11" fmla="*/ 0 w 55912"/>
                  <a:gd name="connsiteY11" fmla="*/ 16761 h 98417"/>
                  <a:gd name="connsiteX12" fmla="*/ 63 w 55912"/>
                  <a:gd name="connsiteY12" fmla="*/ 16761 h 98417"/>
                  <a:gd name="connsiteX13" fmla="*/ 15876 w 55912"/>
                  <a:gd name="connsiteY13" fmla="*/ 56419 h 98417"/>
                  <a:gd name="connsiteX14" fmla="*/ 24984 w 55912"/>
                  <a:gd name="connsiteY14" fmla="*/ 59392 h 98417"/>
                  <a:gd name="connsiteX15" fmla="*/ 39594 w 55912"/>
                  <a:gd name="connsiteY15" fmla="*/ 34471 h 98417"/>
                  <a:gd name="connsiteX16" fmla="*/ 23782 w 55912"/>
                  <a:gd name="connsiteY16" fmla="*/ 9298 h 98417"/>
                  <a:gd name="connsiteX17" fmla="*/ 15813 w 55912"/>
                  <a:gd name="connsiteY17" fmla="*/ 18279 h 98417"/>
                  <a:gd name="connsiteX18" fmla="*/ 15813 w 55912"/>
                  <a:gd name="connsiteY18" fmla="*/ 56419 h 98417"/>
                  <a:gd name="connsiteX19" fmla="*/ 15876 w 55912"/>
                  <a:gd name="connsiteY19" fmla="*/ 56419 h 9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7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3" y="66413"/>
                    </a:cubicBezTo>
                    <a:lnTo>
                      <a:pt x="15813" y="95697"/>
                    </a:lnTo>
                    <a:cubicBezTo>
                      <a:pt x="15813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4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3" y="14674"/>
                      <a:pt x="15813" y="18279"/>
                    </a:cubicBezTo>
                    <a:lnTo>
                      <a:pt x="15813" y="56419"/>
                    </a:lnTo>
                    <a:cubicBezTo>
                      <a:pt x="15813" y="56419"/>
                      <a:pt x="15876" y="56419"/>
                      <a:pt x="15876" y="564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133520BA-F4D5-6BF7-6547-CB05C5496724}"/>
                  </a:ext>
                </a:extLst>
              </p:cNvPr>
              <p:cNvSpPr/>
              <p:nvPr/>
            </p:nvSpPr>
            <p:spPr>
              <a:xfrm>
                <a:off x="643328" y="437981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472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C1831439-FC04-D5AB-ADD5-58086F3AE678}"/>
                  </a:ext>
                </a:extLst>
              </p:cNvPr>
              <p:cNvSpPr/>
              <p:nvPr/>
            </p:nvSpPr>
            <p:spPr>
              <a:xfrm>
                <a:off x="352252" y="555183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4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30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4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4"/>
                      <a:pt x="6009" y="3985"/>
                    </a:cubicBezTo>
                    <a:cubicBezTo>
                      <a:pt x="12840" y="885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813"/>
                      <a:pt x="53130" y="20303"/>
                    </a:cubicBezTo>
                    <a:lnTo>
                      <a:pt x="53130" y="65464"/>
                    </a:lnTo>
                    <a:lnTo>
                      <a:pt x="53130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023D009C-7DC1-0BD0-DD15-F77B4E2EB25C}"/>
                  </a:ext>
                </a:extLst>
              </p:cNvPr>
              <p:cNvSpPr/>
              <p:nvPr/>
            </p:nvSpPr>
            <p:spPr>
              <a:xfrm>
                <a:off x="412656" y="555246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1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4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4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1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68CA6642-B23B-AA7A-613E-75C1497ACB3E}"/>
                  </a:ext>
                </a:extLst>
              </p:cNvPr>
              <p:cNvSpPr/>
              <p:nvPr/>
            </p:nvSpPr>
            <p:spPr>
              <a:xfrm>
                <a:off x="466229" y="538295"/>
                <a:ext cx="38519" cy="86652"/>
              </a:xfrm>
              <a:custGeom>
                <a:avLst/>
                <a:gdLst>
                  <a:gd name="connsiteX0" fmla="*/ 24161 w 38519"/>
                  <a:gd name="connsiteY0" fmla="*/ 25680 h 86652"/>
                  <a:gd name="connsiteX1" fmla="*/ 24161 w 38519"/>
                  <a:gd name="connsiteY1" fmla="*/ 65337 h 86652"/>
                  <a:gd name="connsiteX2" fmla="*/ 32890 w 38519"/>
                  <a:gd name="connsiteY2" fmla="*/ 77671 h 86652"/>
                  <a:gd name="connsiteX3" fmla="*/ 38519 w 38519"/>
                  <a:gd name="connsiteY3" fmla="*/ 81023 h 86652"/>
                  <a:gd name="connsiteX4" fmla="*/ 26185 w 38519"/>
                  <a:gd name="connsiteY4" fmla="*/ 86653 h 86652"/>
                  <a:gd name="connsiteX5" fmla="*/ 12207 w 38519"/>
                  <a:gd name="connsiteY5" fmla="*/ 81023 h 86652"/>
                  <a:gd name="connsiteX6" fmla="*/ 8475 w 38519"/>
                  <a:gd name="connsiteY6" fmla="*/ 67931 h 86652"/>
                  <a:gd name="connsiteX7" fmla="*/ 8475 w 38519"/>
                  <a:gd name="connsiteY7" fmla="*/ 25680 h 86652"/>
                  <a:gd name="connsiteX8" fmla="*/ 2340 w 38519"/>
                  <a:gd name="connsiteY8" fmla="*/ 25680 h 86652"/>
                  <a:gd name="connsiteX9" fmla="*/ 0 w 38519"/>
                  <a:gd name="connsiteY9" fmla="*/ 20683 h 86652"/>
                  <a:gd name="connsiteX10" fmla="*/ 2214 w 38519"/>
                  <a:gd name="connsiteY10" fmla="*/ 18596 h 86652"/>
                  <a:gd name="connsiteX11" fmla="*/ 8475 w 38519"/>
                  <a:gd name="connsiteY11" fmla="*/ 18596 h 86652"/>
                  <a:gd name="connsiteX12" fmla="*/ 8475 w 38519"/>
                  <a:gd name="connsiteY12" fmla="*/ 11385 h 86652"/>
                  <a:gd name="connsiteX13" fmla="*/ 10816 w 38519"/>
                  <a:gd name="connsiteY13" fmla="*/ 6894 h 86652"/>
                  <a:gd name="connsiteX14" fmla="*/ 20050 w 38519"/>
                  <a:gd name="connsiteY14" fmla="*/ 1012 h 86652"/>
                  <a:gd name="connsiteX15" fmla="*/ 22390 w 38519"/>
                  <a:gd name="connsiteY15" fmla="*/ 0 h 86652"/>
                  <a:gd name="connsiteX16" fmla="*/ 24161 w 38519"/>
                  <a:gd name="connsiteY16" fmla="*/ 3605 h 86652"/>
                  <a:gd name="connsiteX17" fmla="*/ 24161 w 38519"/>
                  <a:gd name="connsiteY17" fmla="*/ 18596 h 86652"/>
                  <a:gd name="connsiteX18" fmla="*/ 33902 w 38519"/>
                  <a:gd name="connsiteY18" fmla="*/ 18596 h 86652"/>
                  <a:gd name="connsiteX19" fmla="*/ 36369 w 38519"/>
                  <a:gd name="connsiteY19" fmla="*/ 20367 h 86652"/>
                  <a:gd name="connsiteX20" fmla="*/ 34155 w 38519"/>
                  <a:gd name="connsiteY20" fmla="*/ 25616 h 86652"/>
                  <a:gd name="connsiteX21" fmla="*/ 24161 w 38519"/>
                  <a:gd name="connsiteY21" fmla="*/ 25616 h 8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652">
                    <a:moveTo>
                      <a:pt x="24161" y="25680"/>
                    </a:moveTo>
                    <a:lnTo>
                      <a:pt x="24161" y="65337"/>
                    </a:lnTo>
                    <a:cubicBezTo>
                      <a:pt x="24161" y="69069"/>
                      <a:pt x="24288" y="77291"/>
                      <a:pt x="32890" y="77671"/>
                    </a:cubicBezTo>
                    <a:cubicBezTo>
                      <a:pt x="36116" y="77671"/>
                      <a:pt x="38519" y="77671"/>
                      <a:pt x="38519" y="81023"/>
                    </a:cubicBezTo>
                    <a:cubicBezTo>
                      <a:pt x="38519" y="84629"/>
                      <a:pt x="31309" y="86653"/>
                      <a:pt x="26185" y="86653"/>
                    </a:cubicBezTo>
                    <a:cubicBezTo>
                      <a:pt x="19228" y="86653"/>
                      <a:pt x="14737" y="84059"/>
                      <a:pt x="12207" y="81023"/>
                    </a:cubicBezTo>
                    <a:cubicBezTo>
                      <a:pt x="8602" y="76659"/>
                      <a:pt x="8475" y="72042"/>
                      <a:pt x="8475" y="67931"/>
                    </a:cubicBezTo>
                    <a:lnTo>
                      <a:pt x="8475" y="25680"/>
                    </a:lnTo>
                    <a:lnTo>
                      <a:pt x="2340" y="25680"/>
                    </a:lnTo>
                    <a:cubicBezTo>
                      <a:pt x="0" y="25680"/>
                      <a:pt x="0" y="25173"/>
                      <a:pt x="0" y="20683"/>
                    </a:cubicBezTo>
                    <a:cubicBezTo>
                      <a:pt x="0" y="19165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87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673893B7-F1E9-C9D9-FA06-3796C75DAB9C}"/>
                  </a:ext>
                </a:extLst>
              </p:cNvPr>
              <p:cNvSpPr/>
              <p:nvPr/>
            </p:nvSpPr>
            <p:spPr>
              <a:xfrm>
                <a:off x="499751" y="556828"/>
                <a:ext cx="88296" cy="66539"/>
              </a:xfrm>
              <a:custGeom>
                <a:avLst/>
                <a:gdLst>
                  <a:gd name="connsiteX0" fmla="*/ 44212 w 88296"/>
                  <a:gd name="connsiteY0" fmla="*/ 29728 h 66539"/>
                  <a:gd name="connsiteX1" fmla="*/ 33269 w 88296"/>
                  <a:gd name="connsiteY1" fmla="*/ 64389 h 66539"/>
                  <a:gd name="connsiteX2" fmla="*/ 30423 w 88296"/>
                  <a:gd name="connsiteY2" fmla="*/ 66539 h 66539"/>
                  <a:gd name="connsiteX3" fmla="*/ 22327 w 88296"/>
                  <a:gd name="connsiteY3" fmla="*/ 66539 h 66539"/>
                  <a:gd name="connsiteX4" fmla="*/ 19354 w 88296"/>
                  <a:gd name="connsiteY4" fmla="*/ 64199 h 66539"/>
                  <a:gd name="connsiteX5" fmla="*/ 506 w 88296"/>
                  <a:gd name="connsiteY5" fmla="*/ 4111 h 66539"/>
                  <a:gd name="connsiteX6" fmla="*/ 0 w 88296"/>
                  <a:gd name="connsiteY6" fmla="*/ 1771 h 66539"/>
                  <a:gd name="connsiteX7" fmla="*/ 2593 w 88296"/>
                  <a:gd name="connsiteY7" fmla="*/ 0 h 66539"/>
                  <a:gd name="connsiteX8" fmla="*/ 13219 w 88296"/>
                  <a:gd name="connsiteY8" fmla="*/ 0 h 66539"/>
                  <a:gd name="connsiteX9" fmla="*/ 16951 w 88296"/>
                  <a:gd name="connsiteY9" fmla="*/ 2593 h 66539"/>
                  <a:gd name="connsiteX10" fmla="*/ 28779 w 88296"/>
                  <a:gd name="connsiteY10" fmla="*/ 45603 h 66539"/>
                  <a:gd name="connsiteX11" fmla="*/ 41745 w 88296"/>
                  <a:gd name="connsiteY11" fmla="*/ 2593 h 66539"/>
                  <a:gd name="connsiteX12" fmla="*/ 43389 w 88296"/>
                  <a:gd name="connsiteY12" fmla="*/ 127 h 66539"/>
                  <a:gd name="connsiteX13" fmla="*/ 47754 w 88296"/>
                  <a:gd name="connsiteY13" fmla="*/ 0 h 66539"/>
                  <a:gd name="connsiteX14" fmla="*/ 50094 w 88296"/>
                  <a:gd name="connsiteY14" fmla="*/ 2340 h 66539"/>
                  <a:gd name="connsiteX15" fmla="*/ 63440 w 88296"/>
                  <a:gd name="connsiteY15" fmla="*/ 45603 h 66539"/>
                  <a:gd name="connsiteX16" fmla="*/ 75267 w 88296"/>
                  <a:gd name="connsiteY16" fmla="*/ 2593 h 66539"/>
                  <a:gd name="connsiteX17" fmla="*/ 78114 w 88296"/>
                  <a:gd name="connsiteY17" fmla="*/ 0 h 66539"/>
                  <a:gd name="connsiteX18" fmla="*/ 85704 w 88296"/>
                  <a:gd name="connsiteY18" fmla="*/ 0 h 66539"/>
                  <a:gd name="connsiteX19" fmla="*/ 88297 w 88296"/>
                  <a:gd name="connsiteY19" fmla="*/ 1518 h 66539"/>
                  <a:gd name="connsiteX20" fmla="*/ 87791 w 88296"/>
                  <a:gd name="connsiteY20" fmla="*/ 3858 h 66539"/>
                  <a:gd name="connsiteX21" fmla="*/ 69195 w 88296"/>
                  <a:gd name="connsiteY21" fmla="*/ 64072 h 66539"/>
                  <a:gd name="connsiteX22" fmla="*/ 66476 w 88296"/>
                  <a:gd name="connsiteY22" fmla="*/ 66539 h 66539"/>
                  <a:gd name="connsiteX23" fmla="*/ 58253 w 88296"/>
                  <a:gd name="connsiteY23" fmla="*/ 66539 h 66539"/>
                  <a:gd name="connsiteX24" fmla="*/ 55154 w 88296"/>
                  <a:gd name="connsiteY24" fmla="*/ 64072 h 66539"/>
                  <a:gd name="connsiteX25" fmla="*/ 44212 w 88296"/>
                  <a:gd name="connsiteY25" fmla="*/ 29664 h 66539"/>
                  <a:gd name="connsiteX26" fmla="*/ 44212 w 88296"/>
                  <a:gd name="connsiteY26" fmla="*/ 29664 h 6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8296" h="66539">
                    <a:moveTo>
                      <a:pt x="44212" y="29728"/>
                    </a:moveTo>
                    <a:lnTo>
                      <a:pt x="33269" y="64389"/>
                    </a:lnTo>
                    <a:cubicBezTo>
                      <a:pt x="32637" y="66286"/>
                      <a:pt x="32384" y="66539"/>
                      <a:pt x="30423" y="66539"/>
                    </a:cubicBezTo>
                    <a:lnTo>
                      <a:pt x="22327" y="66539"/>
                    </a:lnTo>
                    <a:cubicBezTo>
                      <a:pt x="20430" y="66539"/>
                      <a:pt x="19987" y="66160"/>
                      <a:pt x="19354" y="64199"/>
                    </a:cubicBezTo>
                    <a:lnTo>
                      <a:pt x="506" y="4111"/>
                    </a:lnTo>
                    <a:cubicBezTo>
                      <a:pt x="127" y="2846"/>
                      <a:pt x="0" y="2340"/>
                      <a:pt x="0" y="1771"/>
                    </a:cubicBezTo>
                    <a:cubicBezTo>
                      <a:pt x="0" y="0"/>
                      <a:pt x="1644" y="0"/>
                      <a:pt x="2593" y="0"/>
                    </a:cubicBezTo>
                    <a:lnTo>
                      <a:pt x="13219" y="0"/>
                    </a:lnTo>
                    <a:cubicBezTo>
                      <a:pt x="15433" y="0"/>
                      <a:pt x="16318" y="127"/>
                      <a:pt x="16951" y="2593"/>
                    </a:cubicBezTo>
                    <a:lnTo>
                      <a:pt x="28779" y="45603"/>
                    </a:lnTo>
                    <a:lnTo>
                      <a:pt x="41745" y="2593"/>
                    </a:lnTo>
                    <a:cubicBezTo>
                      <a:pt x="42124" y="1455"/>
                      <a:pt x="42377" y="443"/>
                      <a:pt x="43389" y="127"/>
                    </a:cubicBezTo>
                    <a:cubicBezTo>
                      <a:pt x="43642" y="0"/>
                      <a:pt x="46362" y="0"/>
                      <a:pt x="47754" y="0"/>
                    </a:cubicBezTo>
                    <a:cubicBezTo>
                      <a:pt x="49272" y="0"/>
                      <a:pt x="49398" y="506"/>
                      <a:pt x="50094" y="2340"/>
                    </a:cubicBezTo>
                    <a:lnTo>
                      <a:pt x="63440" y="45603"/>
                    </a:lnTo>
                    <a:lnTo>
                      <a:pt x="75267" y="2593"/>
                    </a:lnTo>
                    <a:cubicBezTo>
                      <a:pt x="75773" y="696"/>
                      <a:pt x="76026" y="0"/>
                      <a:pt x="78114" y="0"/>
                    </a:cubicBezTo>
                    <a:lnTo>
                      <a:pt x="85704" y="0"/>
                    </a:lnTo>
                    <a:cubicBezTo>
                      <a:pt x="86842" y="0"/>
                      <a:pt x="88297" y="0"/>
                      <a:pt x="88297" y="1518"/>
                    </a:cubicBezTo>
                    <a:cubicBezTo>
                      <a:pt x="88297" y="1897"/>
                      <a:pt x="88044" y="2909"/>
                      <a:pt x="87791" y="3858"/>
                    </a:cubicBezTo>
                    <a:lnTo>
                      <a:pt x="69195" y="64072"/>
                    </a:lnTo>
                    <a:cubicBezTo>
                      <a:pt x="68563" y="66160"/>
                      <a:pt x="68310" y="66539"/>
                      <a:pt x="66476" y="66539"/>
                    </a:cubicBezTo>
                    <a:lnTo>
                      <a:pt x="58253" y="66539"/>
                    </a:lnTo>
                    <a:cubicBezTo>
                      <a:pt x="56356" y="66539"/>
                      <a:pt x="55786" y="66160"/>
                      <a:pt x="55154" y="64072"/>
                    </a:cubicBezTo>
                    <a:lnTo>
                      <a:pt x="44212" y="29664"/>
                    </a:lnTo>
                    <a:lnTo>
                      <a:pt x="44212" y="296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38791A63-4138-9364-6A81-26E71DB4DF72}"/>
                  </a:ext>
                </a:extLst>
              </p:cNvPr>
              <p:cNvSpPr/>
              <p:nvPr/>
            </p:nvSpPr>
            <p:spPr>
              <a:xfrm>
                <a:off x="588364" y="555246"/>
                <a:ext cx="61235" cy="69827"/>
              </a:xfrm>
              <a:custGeom>
                <a:avLst/>
                <a:gdLst>
                  <a:gd name="connsiteX0" fmla="*/ 30550 w 61235"/>
                  <a:gd name="connsiteY0" fmla="*/ 69828 h 69827"/>
                  <a:gd name="connsiteX1" fmla="*/ 0 w 61235"/>
                  <a:gd name="connsiteY1" fmla="*/ 34914 h 69827"/>
                  <a:gd name="connsiteX2" fmla="*/ 30803 w 61235"/>
                  <a:gd name="connsiteY2" fmla="*/ 0 h 69827"/>
                  <a:gd name="connsiteX3" fmla="*/ 61226 w 61235"/>
                  <a:gd name="connsiteY3" fmla="*/ 34155 h 69827"/>
                  <a:gd name="connsiteX4" fmla="*/ 30550 w 61235"/>
                  <a:gd name="connsiteY4" fmla="*/ 69828 h 69827"/>
                  <a:gd name="connsiteX5" fmla="*/ 30044 w 61235"/>
                  <a:gd name="connsiteY5" fmla="*/ 9488 h 69827"/>
                  <a:gd name="connsiteX6" fmla="*/ 16572 w 61235"/>
                  <a:gd name="connsiteY6" fmla="*/ 32953 h 69827"/>
                  <a:gd name="connsiteX7" fmla="*/ 31182 w 61235"/>
                  <a:gd name="connsiteY7" fmla="*/ 59139 h 69827"/>
                  <a:gd name="connsiteX8" fmla="*/ 44528 w 61235"/>
                  <a:gd name="connsiteY8" fmla="*/ 33333 h 69827"/>
                  <a:gd name="connsiteX9" fmla="*/ 30044 w 61235"/>
                  <a:gd name="connsiteY9" fmla="*/ 9424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7">
                    <a:moveTo>
                      <a:pt x="30550" y="69828"/>
                    </a:moveTo>
                    <a:cubicBezTo>
                      <a:pt x="11701" y="69828"/>
                      <a:pt x="0" y="54711"/>
                      <a:pt x="0" y="34914"/>
                    </a:cubicBezTo>
                    <a:cubicBezTo>
                      <a:pt x="0" y="15117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600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2" y="19987"/>
                      <a:pt x="16572" y="32953"/>
                    </a:cubicBezTo>
                    <a:cubicBezTo>
                      <a:pt x="16572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6C77162D-4FB9-D4B5-F4FC-BC9ED946EAAE}"/>
                  </a:ext>
                </a:extLst>
              </p:cNvPr>
              <p:cNvSpPr/>
              <p:nvPr/>
            </p:nvSpPr>
            <p:spPr>
              <a:xfrm>
                <a:off x="656737" y="555246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1 w 42630"/>
                  <a:gd name="connsiteY7" fmla="*/ 9614 h 68183"/>
                  <a:gd name="connsiteX8" fmla="*/ 35800 w 42630"/>
                  <a:gd name="connsiteY8" fmla="*/ 16571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8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1" y="2087"/>
                      <a:pt x="42631" y="9614"/>
                    </a:cubicBezTo>
                    <a:cubicBezTo>
                      <a:pt x="42631" y="13472"/>
                      <a:pt x="39911" y="16571"/>
                      <a:pt x="35800" y="16571"/>
                    </a:cubicBezTo>
                    <a:cubicBezTo>
                      <a:pt x="32321" y="16571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A4D20ABE-1FFE-FD18-599F-3050011F2F38}"/>
                  </a:ext>
                </a:extLst>
              </p:cNvPr>
              <p:cNvSpPr/>
              <p:nvPr/>
            </p:nvSpPr>
            <p:spPr>
              <a:xfrm>
                <a:off x="701139" y="525203"/>
                <a:ext cx="59075" cy="98290"/>
              </a:xfrm>
              <a:custGeom>
                <a:avLst/>
                <a:gdLst>
                  <a:gd name="connsiteX0" fmla="*/ 31498 w 59075"/>
                  <a:gd name="connsiteY0" fmla="*/ 59961 h 98290"/>
                  <a:gd name="connsiteX1" fmla="*/ 57937 w 59075"/>
                  <a:gd name="connsiteY1" fmla="*/ 94369 h 98290"/>
                  <a:gd name="connsiteX2" fmla="*/ 59075 w 59075"/>
                  <a:gd name="connsiteY2" fmla="*/ 96583 h 98290"/>
                  <a:gd name="connsiteX3" fmla="*/ 56482 w 59075"/>
                  <a:gd name="connsiteY3" fmla="*/ 98227 h 98290"/>
                  <a:gd name="connsiteX4" fmla="*/ 43136 w 59075"/>
                  <a:gd name="connsiteY4" fmla="*/ 98227 h 98290"/>
                  <a:gd name="connsiteX5" fmla="*/ 38899 w 59075"/>
                  <a:gd name="connsiteY5" fmla="*/ 96330 h 98290"/>
                  <a:gd name="connsiteX6" fmla="*/ 15812 w 59075"/>
                  <a:gd name="connsiteY6" fmla="*/ 65527 h 98290"/>
                  <a:gd name="connsiteX7" fmla="*/ 15812 w 59075"/>
                  <a:gd name="connsiteY7" fmla="*/ 95824 h 98290"/>
                  <a:gd name="connsiteX8" fmla="*/ 12966 w 59075"/>
                  <a:gd name="connsiteY8" fmla="*/ 98290 h 98290"/>
                  <a:gd name="connsiteX9" fmla="*/ 2720 w 59075"/>
                  <a:gd name="connsiteY9" fmla="*/ 98290 h 98290"/>
                  <a:gd name="connsiteX10" fmla="*/ 0 w 59075"/>
                  <a:gd name="connsiteY10" fmla="*/ 95697 h 98290"/>
                  <a:gd name="connsiteX11" fmla="*/ 0 w 59075"/>
                  <a:gd name="connsiteY11" fmla="*/ 2467 h 98290"/>
                  <a:gd name="connsiteX12" fmla="*/ 2593 w 59075"/>
                  <a:gd name="connsiteY12" fmla="*/ 0 h 98290"/>
                  <a:gd name="connsiteX13" fmla="*/ 12966 w 59075"/>
                  <a:gd name="connsiteY13" fmla="*/ 0 h 98290"/>
                  <a:gd name="connsiteX14" fmla="*/ 15812 w 59075"/>
                  <a:gd name="connsiteY14" fmla="*/ 2340 h 98290"/>
                  <a:gd name="connsiteX15" fmla="*/ 15812 w 59075"/>
                  <a:gd name="connsiteY15" fmla="*/ 59961 h 98290"/>
                  <a:gd name="connsiteX16" fmla="*/ 38899 w 59075"/>
                  <a:gd name="connsiteY16" fmla="*/ 34282 h 98290"/>
                  <a:gd name="connsiteX17" fmla="*/ 44022 w 59075"/>
                  <a:gd name="connsiteY17" fmla="*/ 31688 h 98290"/>
                  <a:gd name="connsiteX18" fmla="*/ 52750 w 59075"/>
                  <a:gd name="connsiteY18" fmla="*/ 31688 h 98290"/>
                  <a:gd name="connsiteX19" fmla="*/ 55344 w 59075"/>
                  <a:gd name="connsiteY19" fmla="*/ 33333 h 98290"/>
                  <a:gd name="connsiteX20" fmla="*/ 53952 w 59075"/>
                  <a:gd name="connsiteY20" fmla="*/ 35926 h 98290"/>
                  <a:gd name="connsiteX21" fmla="*/ 31498 w 59075"/>
                  <a:gd name="connsiteY21" fmla="*/ 59961 h 9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075" h="98290">
                    <a:moveTo>
                      <a:pt x="31498" y="59961"/>
                    </a:moveTo>
                    <a:lnTo>
                      <a:pt x="57937" y="94369"/>
                    </a:lnTo>
                    <a:cubicBezTo>
                      <a:pt x="58569" y="95255"/>
                      <a:pt x="59075" y="95887"/>
                      <a:pt x="59075" y="96583"/>
                    </a:cubicBezTo>
                    <a:cubicBezTo>
                      <a:pt x="59075" y="97974"/>
                      <a:pt x="57810" y="98227"/>
                      <a:pt x="56482" y="98227"/>
                    </a:cubicBezTo>
                    <a:lnTo>
                      <a:pt x="43136" y="98227"/>
                    </a:lnTo>
                    <a:cubicBezTo>
                      <a:pt x="40670" y="98227"/>
                      <a:pt x="40290" y="98101"/>
                      <a:pt x="38899" y="96330"/>
                    </a:cubicBezTo>
                    <a:lnTo>
                      <a:pt x="15812" y="65527"/>
                    </a:lnTo>
                    <a:lnTo>
                      <a:pt x="15812" y="95824"/>
                    </a:lnTo>
                    <a:cubicBezTo>
                      <a:pt x="15812" y="98164"/>
                      <a:pt x="14927" y="98290"/>
                      <a:pt x="12966" y="98290"/>
                    </a:cubicBezTo>
                    <a:lnTo>
                      <a:pt x="2720" y="98290"/>
                    </a:lnTo>
                    <a:cubicBezTo>
                      <a:pt x="379" y="98290"/>
                      <a:pt x="0" y="97785"/>
                      <a:pt x="0" y="95697"/>
                    </a:cubicBezTo>
                    <a:lnTo>
                      <a:pt x="0" y="2467"/>
                    </a:lnTo>
                    <a:cubicBezTo>
                      <a:pt x="0" y="316"/>
                      <a:pt x="885" y="0"/>
                      <a:pt x="2593" y="0"/>
                    </a:cubicBezTo>
                    <a:lnTo>
                      <a:pt x="12966" y="0"/>
                    </a:lnTo>
                    <a:cubicBezTo>
                      <a:pt x="14864" y="0"/>
                      <a:pt x="15812" y="0"/>
                      <a:pt x="15812" y="2340"/>
                    </a:cubicBezTo>
                    <a:lnTo>
                      <a:pt x="15812" y="59961"/>
                    </a:lnTo>
                    <a:lnTo>
                      <a:pt x="38899" y="34282"/>
                    </a:lnTo>
                    <a:cubicBezTo>
                      <a:pt x="40796" y="32131"/>
                      <a:pt x="41365" y="31688"/>
                      <a:pt x="44022" y="31688"/>
                    </a:cubicBezTo>
                    <a:lnTo>
                      <a:pt x="52750" y="31688"/>
                    </a:lnTo>
                    <a:cubicBezTo>
                      <a:pt x="53509" y="31688"/>
                      <a:pt x="55344" y="31688"/>
                      <a:pt x="55344" y="33333"/>
                    </a:cubicBezTo>
                    <a:cubicBezTo>
                      <a:pt x="55344" y="34218"/>
                      <a:pt x="54711" y="34977"/>
                      <a:pt x="53952" y="35926"/>
                    </a:cubicBezTo>
                    <a:cubicBezTo>
                      <a:pt x="53952" y="35926"/>
                      <a:pt x="31498" y="59961"/>
                      <a:pt x="31498" y="599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FF9FAF3-BB3A-055D-E553-ECCE3925D7B5}"/>
                </a:ext>
              </a:extLst>
            </p:cNvPr>
            <p:cNvSpPr/>
            <p:nvPr/>
          </p:nvSpPr>
          <p:spPr>
            <a:xfrm>
              <a:off x="373441" y="676940"/>
              <a:ext cx="68246" cy="62680"/>
            </a:xfrm>
            <a:custGeom>
              <a:avLst/>
              <a:gdLst>
                <a:gd name="connsiteX0" fmla="*/ 30866 w 68246"/>
                <a:gd name="connsiteY0" fmla="*/ 0 h 62680"/>
                <a:gd name="connsiteX1" fmla="*/ 42504 w 68246"/>
                <a:gd name="connsiteY1" fmla="*/ 23592 h 62680"/>
                <a:gd name="connsiteX2" fmla="*/ 68247 w 68246"/>
                <a:gd name="connsiteY2" fmla="*/ 27956 h 62680"/>
                <a:gd name="connsiteX3" fmla="*/ 49841 w 68246"/>
                <a:gd name="connsiteY3" fmla="*/ 39025 h 62680"/>
                <a:gd name="connsiteX4" fmla="*/ 60530 w 68246"/>
                <a:gd name="connsiteY4" fmla="*/ 62681 h 62680"/>
                <a:gd name="connsiteX5" fmla="*/ 37444 w 68246"/>
                <a:gd name="connsiteY5" fmla="*/ 46046 h 62680"/>
                <a:gd name="connsiteX6" fmla="*/ 18216 w 68246"/>
                <a:gd name="connsiteY6" fmla="*/ 56419 h 62680"/>
                <a:gd name="connsiteX7" fmla="*/ 22517 w 68246"/>
                <a:gd name="connsiteY7" fmla="*/ 34851 h 62680"/>
                <a:gd name="connsiteX8" fmla="*/ 0 w 68246"/>
                <a:gd name="connsiteY8" fmla="*/ 17267 h 62680"/>
                <a:gd name="connsiteX9" fmla="*/ 25616 w 68246"/>
                <a:gd name="connsiteY9" fmla="*/ 20936 h 62680"/>
                <a:gd name="connsiteX10" fmla="*/ 30866 w 68246"/>
                <a:gd name="connsiteY10" fmla="*/ 0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6" h="62680">
                  <a:moveTo>
                    <a:pt x="30866" y="0"/>
                  </a:moveTo>
                  <a:lnTo>
                    <a:pt x="42504" y="23592"/>
                  </a:lnTo>
                  <a:lnTo>
                    <a:pt x="68247" y="27956"/>
                  </a:lnTo>
                  <a:lnTo>
                    <a:pt x="49841" y="39025"/>
                  </a:lnTo>
                  <a:lnTo>
                    <a:pt x="60530" y="62681"/>
                  </a:lnTo>
                  <a:lnTo>
                    <a:pt x="37444" y="46046"/>
                  </a:lnTo>
                  <a:lnTo>
                    <a:pt x="18216" y="56419"/>
                  </a:lnTo>
                  <a:lnTo>
                    <a:pt x="22517" y="34851"/>
                  </a:lnTo>
                  <a:lnTo>
                    <a:pt x="0" y="17267"/>
                  </a:lnTo>
                  <a:lnTo>
                    <a:pt x="25616" y="20936"/>
                  </a:lnTo>
                  <a:lnTo>
                    <a:pt x="3086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55DEFC05-C568-2A59-9F46-B73AFF846533}"/>
                </a:ext>
              </a:extLst>
            </p:cNvPr>
            <p:cNvSpPr/>
            <p:nvPr/>
          </p:nvSpPr>
          <p:spPr>
            <a:xfrm>
              <a:off x="268066" y="221034"/>
              <a:ext cx="88739" cy="83679"/>
            </a:xfrm>
            <a:custGeom>
              <a:avLst/>
              <a:gdLst>
                <a:gd name="connsiteX0" fmla="*/ 40353 w 88739"/>
                <a:gd name="connsiteY0" fmla="*/ 0 h 83679"/>
                <a:gd name="connsiteX1" fmla="*/ 55217 w 88739"/>
                <a:gd name="connsiteY1" fmla="*/ 31498 h 83679"/>
                <a:gd name="connsiteX2" fmla="*/ 88740 w 88739"/>
                <a:gd name="connsiteY2" fmla="*/ 41429 h 83679"/>
                <a:gd name="connsiteX3" fmla="*/ 64515 w 88739"/>
                <a:gd name="connsiteY3" fmla="*/ 52245 h 83679"/>
                <a:gd name="connsiteX4" fmla="*/ 78303 w 88739"/>
                <a:gd name="connsiteY4" fmla="*/ 83680 h 83679"/>
                <a:gd name="connsiteX5" fmla="*/ 48323 w 88739"/>
                <a:gd name="connsiteY5" fmla="*/ 59075 h 83679"/>
                <a:gd name="connsiteX6" fmla="*/ 23149 w 88739"/>
                <a:gd name="connsiteY6" fmla="*/ 69196 h 83679"/>
                <a:gd name="connsiteX7" fmla="*/ 28968 w 88739"/>
                <a:gd name="connsiteY7" fmla="*/ 42567 h 83679"/>
                <a:gd name="connsiteX8" fmla="*/ 0 w 88739"/>
                <a:gd name="connsiteY8" fmla="*/ 16888 h 83679"/>
                <a:gd name="connsiteX9" fmla="*/ 33269 w 88739"/>
                <a:gd name="connsiteY9" fmla="*/ 25426 h 83679"/>
                <a:gd name="connsiteX10" fmla="*/ 40353 w 88739"/>
                <a:gd name="connsiteY10" fmla="*/ 0 h 8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739" h="83679">
                  <a:moveTo>
                    <a:pt x="40353" y="0"/>
                  </a:moveTo>
                  <a:lnTo>
                    <a:pt x="55217" y="31498"/>
                  </a:lnTo>
                  <a:lnTo>
                    <a:pt x="88740" y="41429"/>
                  </a:lnTo>
                  <a:lnTo>
                    <a:pt x="64515" y="52245"/>
                  </a:lnTo>
                  <a:lnTo>
                    <a:pt x="78303" y="83680"/>
                  </a:lnTo>
                  <a:lnTo>
                    <a:pt x="48323" y="59075"/>
                  </a:lnTo>
                  <a:lnTo>
                    <a:pt x="23149" y="69196"/>
                  </a:lnTo>
                  <a:lnTo>
                    <a:pt x="28968" y="42567"/>
                  </a:lnTo>
                  <a:lnTo>
                    <a:pt x="0" y="16888"/>
                  </a:lnTo>
                  <a:lnTo>
                    <a:pt x="33269" y="2542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B0378132-D76F-63F1-A800-2AA2716E7224}"/>
                </a:ext>
              </a:extLst>
            </p:cNvPr>
            <p:cNvSpPr/>
            <p:nvPr/>
          </p:nvSpPr>
          <p:spPr>
            <a:xfrm>
              <a:off x="287990" y="624379"/>
              <a:ext cx="75077" cy="70523"/>
            </a:xfrm>
            <a:custGeom>
              <a:avLst/>
              <a:gdLst>
                <a:gd name="connsiteX0" fmla="*/ 34092 w 75077"/>
                <a:gd name="connsiteY0" fmla="*/ 0 h 70523"/>
                <a:gd name="connsiteX1" fmla="*/ 46742 w 75077"/>
                <a:gd name="connsiteY1" fmla="*/ 26439 h 70523"/>
                <a:gd name="connsiteX2" fmla="*/ 75078 w 75077"/>
                <a:gd name="connsiteY2" fmla="*/ 31941 h 70523"/>
                <a:gd name="connsiteX3" fmla="*/ 54711 w 75077"/>
                <a:gd name="connsiteY3" fmla="*/ 43959 h 70523"/>
                <a:gd name="connsiteX4" fmla="*/ 66349 w 75077"/>
                <a:gd name="connsiteY4" fmla="*/ 70524 h 70523"/>
                <a:gd name="connsiteX5" fmla="*/ 41049 w 75077"/>
                <a:gd name="connsiteY5" fmla="*/ 51549 h 70523"/>
                <a:gd name="connsiteX6" fmla="*/ 19797 w 75077"/>
                <a:gd name="connsiteY6" fmla="*/ 62744 h 70523"/>
                <a:gd name="connsiteX7" fmla="*/ 24604 w 75077"/>
                <a:gd name="connsiteY7" fmla="*/ 38772 h 70523"/>
                <a:gd name="connsiteX8" fmla="*/ 0 w 75077"/>
                <a:gd name="connsiteY8" fmla="*/ 18722 h 70523"/>
                <a:gd name="connsiteX9" fmla="*/ 28146 w 75077"/>
                <a:gd name="connsiteY9" fmla="*/ 23213 h 70523"/>
                <a:gd name="connsiteX10" fmla="*/ 34092 w 75077"/>
                <a:gd name="connsiteY10" fmla="*/ 0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077" h="70523">
                  <a:moveTo>
                    <a:pt x="34092" y="0"/>
                  </a:moveTo>
                  <a:lnTo>
                    <a:pt x="46742" y="26439"/>
                  </a:lnTo>
                  <a:lnTo>
                    <a:pt x="75078" y="31941"/>
                  </a:lnTo>
                  <a:lnTo>
                    <a:pt x="54711" y="43959"/>
                  </a:lnTo>
                  <a:lnTo>
                    <a:pt x="66349" y="70524"/>
                  </a:lnTo>
                  <a:lnTo>
                    <a:pt x="41049" y="51549"/>
                  </a:lnTo>
                  <a:lnTo>
                    <a:pt x="19797" y="62744"/>
                  </a:lnTo>
                  <a:lnTo>
                    <a:pt x="24604" y="38772"/>
                  </a:lnTo>
                  <a:lnTo>
                    <a:pt x="0" y="18722"/>
                  </a:lnTo>
                  <a:lnTo>
                    <a:pt x="28146" y="23213"/>
                  </a:lnTo>
                  <a:lnTo>
                    <a:pt x="3409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F442A3-B02C-B4E3-3FE7-BA4FF934A64F}"/>
                </a:ext>
              </a:extLst>
            </p:cNvPr>
            <p:cNvSpPr/>
            <p:nvPr/>
          </p:nvSpPr>
          <p:spPr>
            <a:xfrm>
              <a:off x="203551" y="300855"/>
              <a:ext cx="101958" cy="97531"/>
            </a:xfrm>
            <a:custGeom>
              <a:avLst/>
              <a:gdLst>
                <a:gd name="connsiteX0" fmla="*/ 46489 w 101958"/>
                <a:gd name="connsiteY0" fmla="*/ 0 h 97531"/>
                <a:gd name="connsiteX1" fmla="*/ 63376 w 101958"/>
                <a:gd name="connsiteY1" fmla="*/ 36748 h 97531"/>
                <a:gd name="connsiteX2" fmla="*/ 101959 w 101958"/>
                <a:gd name="connsiteY2" fmla="*/ 46995 h 97531"/>
                <a:gd name="connsiteX3" fmla="*/ 74066 w 101958"/>
                <a:gd name="connsiteY3" fmla="*/ 60847 h 97531"/>
                <a:gd name="connsiteX4" fmla="*/ 89688 w 101958"/>
                <a:gd name="connsiteY4" fmla="*/ 97532 h 97531"/>
                <a:gd name="connsiteX5" fmla="*/ 55344 w 101958"/>
                <a:gd name="connsiteY5" fmla="*/ 69702 h 97531"/>
                <a:gd name="connsiteX6" fmla="*/ 26375 w 101958"/>
                <a:gd name="connsiteY6" fmla="*/ 82668 h 97531"/>
                <a:gd name="connsiteX7" fmla="*/ 33143 w 101958"/>
                <a:gd name="connsiteY7" fmla="*/ 50916 h 97531"/>
                <a:gd name="connsiteX8" fmla="*/ 0 w 101958"/>
                <a:gd name="connsiteY8" fmla="*/ 21758 h 97531"/>
                <a:gd name="connsiteX9" fmla="*/ 38203 w 101958"/>
                <a:gd name="connsiteY9" fmla="*/ 30486 h 97531"/>
                <a:gd name="connsiteX10" fmla="*/ 46489 w 101958"/>
                <a:gd name="connsiteY10" fmla="*/ 0 h 9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58" h="97531">
                  <a:moveTo>
                    <a:pt x="46489" y="0"/>
                  </a:moveTo>
                  <a:lnTo>
                    <a:pt x="63376" y="36748"/>
                  </a:lnTo>
                  <a:lnTo>
                    <a:pt x="101959" y="46995"/>
                  </a:lnTo>
                  <a:lnTo>
                    <a:pt x="74066" y="60847"/>
                  </a:lnTo>
                  <a:lnTo>
                    <a:pt x="89688" y="97532"/>
                  </a:lnTo>
                  <a:lnTo>
                    <a:pt x="55344" y="69702"/>
                  </a:lnTo>
                  <a:lnTo>
                    <a:pt x="26375" y="82668"/>
                  </a:lnTo>
                  <a:lnTo>
                    <a:pt x="33143" y="50916"/>
                  </a:lnTo>
                  <a:lnTo>
                    <a:pt x="0" y="21758"/>
                  </a:lnTo>
                  <a:lnTo>
                    <a:pt x="38203" y="3048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6F2097A4-7511-55AD-EBAD-26F1D07B5813}"/>
                </a:ext>
              </a:extLst>
            </p:cNvPr>
            <p:cNvSpPr/>
            <p:nvPr/>
          </p:nvSpPr>
          <p:spPr>
            <a:xfrm>
              <a:off x="219807" y="528049"/>
              <a:ext cx="88486" cy="84312"/>
            </a:xfrm>
            <a:custGeom>
              <a:avLst/>
              <a:gdLst>
                <a:gd name="connsiteX0" fmla="*/ 40353 w 88486"/>
                <a:gd name="connsiteY0" fmla="*/ 0 h 84312"/>
                <a:gd name="connsiteX1" fmla="*/ 55027 w 88486"/>
                <a:gd name="connsiteY1" fmla="*/ 31688 h 84312"/>
                <a:gd name="connsiteX2" fmla="*/ 88487 w 88486"/>
                <a:gd name="connsiteY2" fmla="*/ 38835 h 84312"/>
                <a:gd name="connsiteX3" fmla="*/ 64325 w 88486"/>
                <a:gd name="connsiteY3" fmla="*/ 52497 h 84312"/>
                <a:gd name="connsiteX4" fmla="*/ 77924 w 88486"/>
                <a:gd name="connsiteY4" fmla="*/ 84312 h 84312"/>
                <a:gd name="connsiteX5" fmla="*/ 48196 w 88486"/>
                <a:gd name="connsiteY5" fmla="*/ 61226 h 84312"/>
                <a:gd name="connsiteX6" fmla="*/ 23023 w 88486"/>
                <a:gd name="connsiteY6" fmla="*/ 74002 h 84312"/>
                <a:gd name="connsiteX7" fmla="*/ 28905 w 88486"/>
                <a:gd name="connsiteY7" fmla="*/ 45603 h 84312"/>
                <a:gd name="connsiteX8" fmla="*/ 0 w 88486"/>
                <a:gd name="connsiteY8" fmla="*/ 21315 h 84312"/>
                <a:gd name="connsiteX9" fmla="*/ 33143 w 88486"/>
                <a:gd name="connsiteY9" fmla="*/ 27324 h 84312"/>
                <a:gd name="connsiteX10" fmla="*/ 40353 w 88486"/>
                <a:gd name="connsiteY10" fmla="*/ 0 h 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486" h="84312">
                  <a:moveTo>
                    <a:pt x="40353" y="0"/>
                  </a:moveTo>
                  <a:lnTo>
                    <a:pt x="55027" y="31688"/>
                  </a:lnTo>
                  <a:lnTo>
                    <a:pt x="88487" y="38835"/>
                  </a:lnTo>
                  <a:lnTo>
                    <a:pt x="64325" y="52497"/>
                  </a:lnTo>
                  <a:lnTo>
                    <a:pt x="77924" y="84312"/>
                  </a:lnTo>
                  <a:lnTo>
                    <a:pt x="48196" y="61226"/>
                  </a:lnTo>
                  <a:lnTo>
                    <a:pt x="23023" y="74002"/>
                  </a:lnTo>
                  <a:lnTo>
                    <a:pt x="28905" y="45603"/>
                  </a:lnTo>
                  <a:lnTo>
                    <a:pt x="0" y="21315"/>
                  </a:lnTo>
                  <a:lnTo>
                    <a:pt x="33143" y="27324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C1883E2B-7893-49CD-5E13-CBDA5B41130B}"/>
                </a:ext>
              </a:extLst>
            </p:cNvPr>
            <p:cNvSpPr/>
            <p:nvPr/>
          </p:nvSpPr>
          <p:spPr>
            <a:xfrm>
              <a:off x="188119" y="417172"/>
              <a:ext cx="96203" cy="92344"/>
            </a:xfrm>
            <a:custGeom>
              <a:avLst/>
              <a:gdLst>
                <a:gd name="connsiteX0" fmla="*/ 43959 w 96203"/>
                <a:gd name="connsiteY0" fmla="*/ 0 h 92344"/>
                <a:gd name="connsiteX1" fmla="*/ 59834 w 96203"/>
                <a:gd name="connsiteY1" fmla="*/ 34724 h 92344"/>
                <a:gd name="connsiteX2" fmla="*/ 96203 w 96203"/>
                <a:gd name="connsiteY2" fmla="*/ 43326 h 92344"/>
                <a:gd name="connsiteX3" fmla="*/ 69891 w 96203"/>
                <a:gd name="connsiteY3" fmla="*/ 57494 h 92344"/>
                <a:gd name="connsiteX4" fmla="*/ 84628 w 96203"/>
                <a:gd name="connsiteY4" fmla="*/ 92345 h 92344"/>
                <a:gd name="connsiteX5" fmla="*/ 52244 w 96203"/>
                <a:gd name="connsiteY5" fmla="*/ 66539 h 92344"/>
                <a:gd name="connsiteX6" fmla="*/ 24920 w 96203"/>
                <a:gd name="connsiteY6" fmla="*/ 79821 h 92344"/>
                <a:gd name="connsiteX7" fmla="*/ 31372 w 96203"/>
                <a:gd name="connsiteY7" fmla="*/ 49145 h 92344"/>
                <a:gd name="connsiteX8" fmla="*/ 0 w 96203"/>
                <a:gd name="connsiteY8" fmla="*/ 22138 h 92344"/>
                <a:gd name="connsiteX9" fmla="*/ 36052 w 96203"/>
                <a:gd name="connsiteY9" fmla="*/ 29475 h 92344"/>
                <a:gd name="connsiteX10" fmla="*/ 43959 w 96203"/>
                <a:gd name="connsiteY10" fmla="*/ 0 h 9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03" h="92344">
                  <a:moveTo>
                    <a:pt x="43959" y="0"/>
                  </a:moveTo>
                  <a:lnTo>
                    <a:pt x="59834" y="34724"/>
                  </a:lnTo>
                  <a:lnTo>
                    <a:pt x="96203" y="43326"/>
                  </a:lnTo>
                  <a:lnTo>
                    <a:pt x="69891" y="57494"/>
                  </a:lnTo>
                  <a:lnTo>
                    <a:pt x="84628" y="92345"/>
                  </a:lnTo>
                  <a:lnTo>
                    <a:pt x="52244" y="66539"/>
                  </a:lnTo>
                  <a:lnTo>
                    <a:pt x="24920" y="79821"/>
                  </a:lnTo>
                  <a:lnTo>
                    <a:pt x="31372" y="49145"/>
                  </a:lnTo>
                  <a:lnTo>
                    <a:pt x="0" y="22138"/>
                  </a:lnTo>
                  <a:lnTo>
                    <a:pt x="36052" y="29475"/>
                  </a:lnTo>
                  <a:lnTo>
                    <a:pt x="4395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67605C42-E47D-0364-8DF7-4089D790C9AC}"/>
                </a:ext>
              </a:extLst>
            </p:cNvPr>
            <p:cNvSpPr/>
            <p:nvPr/>
          </p:nvSpPr>
          <p:spPr>
            <a:xfrm>
              <a:off x="454464" y="693384"/>
              <a:ext cx="63882" cy="57114"/>
            </a:xfrm>
            <a:custGeom>
              <a:avLst/>
              <a:gdLst>
                <a:gd name="connsiteX0" fmla="*/ 28842 w 63882"/>
                <a:gd name="connsiteY0" fmla="*/ 0 h 57114"/>
                <a:gd name="connsiteX1" fmla="*/ 39784 w 63882"/>
                <a:gd name="connsiteY1" fmla="*/ 21505 h 57114"/>
                <a:gd name="connsiteX2" fmla="*/ 63882 w 63882"/>
                <a:gd name="connsiteY2" fmla="*/ 25300 h 57114"/>
                <a:gd name="connsiteX3" fmla="*/ 46678 w 63882"/>
                <a:gd name="connsiteY3" fmla="*/ 35610 h 57114"/>
                <a:gd name="connsiteX4" fmla="*/ 56798 w 63882"/>
                <a:gd name="connsiteY4" fmla="*/ 57115 h 57114"/>
                <a:gd name="connsiteX5" fmla="*/ 35167 w 63882"/>
                <a:gd name="connsiteY5" fmla="*/ 42188 h 57114"/>
                <a:gd name="connsiteX6" fmla="*/ 17204 w 63882"/>
                <a:gd name="connsiteY6" fmla="*/ 51865 h 57114"/>
                <a:gd name="connsiteX7" fmla="*/ 21125 w 63882"/>
                <a:gd name="connsiteY7" fmla="*/ 32068 h 57114"/>
                <a:gd name="connsiteX8" fmla="*/ 0 w 63882"/>
                <a:gd name="connsiteY8" fmla="*/ 16129 h 57114"/>
                <a:gd name="connsiteX9" fmla="*/ 23972 w 63882"/>
                <a:gd name="connsiteY9" fmla="*/ 19228 h 57114"/>
                <a:gd name="connsiteX10" fmla="*/ 28842 w 63882"/>
                <a:gd name="connsiteY10" fmla="*/ 0 h 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82" h="57114">
                  <a:moveTo>
                    <a:pt x="28842" y="0"/>
                  </a:moveTo>
                  <a:lnTo>
                    <a:pt x="39784" y="21505"/>
                  </a:lnTo>
                  <a:lnTo>
                    <a:pt x="63882" y="25300"/>
                  </a:lnTo>
                  <a:lnTo>
                    <a:pt x="46678" y="35610"/>
                  </a:lnTo>
                  <a:lnTo>
                    <a:pt x="56798" y="57115"/>
                  </a:lnTo>
                  <a:lnTo>
                    <a:pt x="35167" y="42188"/>
                  </a:lnTo>
                  <a:lnTo>
                    <a:pt x="17204" y="51865"/>
                  </a:lnTo>
                  <a:lnTo>
                    <a:pt x="21125" y="32068"/>
                  </a:lnTo>
                  <a:lnTo>
                    <a:pt x="0" y="16129"/>
                  </a:lnTo>
                  <a:lnTo>
                    <a:pt x="23972" y="19228"/>
                  </a:lnTo>
                  <a:lnTo>
                    <a:pt x="2884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47F2F00B-2D5B-6D71-E121-8BB7745B1862}"/>
                </a:ext>
              </a:extLst>
            </p:cNvPr>
            <p:cNvSpPr/>
            <p:nvPr/>
          </p:nvSpPr>
          <p:spPr>
            <a:xfrm>
              <a:off x="536626" y="690349"/>
              <a:ext cx="46994" cy="40922"/>
            </a:xfrm>
            <a:custGeom>
              <a:avLst/>
              <a:gdLst>
                <a:gd name="connsiteX0" fmla="*/ 21125 w 46994"/>
                <a:gd name="connsiteY0" fmla="*/ 0 h 40922"/>
                <a:gd name="connsiteX1" fmla="*/ 29285 w 46994"/>
                <a:gd name="connsiteY1" fmla="*/ 15370 h 40922"/>
                <a:gd name="connsiteX2" fmla="*/ 46995 w 46994"/>
                <a:gd name="connsiteY2" fmla="*/ 18089 h 40922"/>
                <a:gd name="connsiteX3" fmla="*/ 34345 w 46994"/>
                <a:gd name="connsiteY3" fmla="*/ 25490 h 40922"/>
                <a:gd name="connsiteX4" fmla="*/ 41808 w 46994"/>
                <a:gd name="connsiteY4" fmla="*/ 40923 h 40922"/>
                <a:gd name="connsiteX5" fmla="*/ 25869 w 46994"/>
                <a:gd name="connsiteY5" fmla="*/ 30233 h 40922"/>
                <a:gd name="connsiteX6" fmla="*/ 12776 w 46994"/>
                <a:gd name="connsiteY6" fmla="*/ 37128 h 40922"/>
                <a:gd name="connsiteX7" fmla="*/ 15560 w 46994"/>
                <a:gd name="connsiteY7" fmla="*/ 22960 h 40922"/>
                <a:gd name="connsiteX8" fmla="*/ 0 w 46994"/>
                <a:gd name="connsiteY8" fmla="*/ 11638 h 40922"/>
                <a:gd name="connsiteX9" fmla="*/ 17647 w 46994"/>
                <a:gd name="connsiteY9" fmla="*/ 13788 h 40922"/>
                <a:gd name="connsiteX10" fmla="*/ 21125 w 46994"/>
                <a:gd name="connsiteY10" fmla="*/ 0 h 4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40922">
                  <a:moveTo>
                    <a:pt x="21125" y="0"/>
                  </a:moveTo>
                  <a:lnTo>
                    <a:pt x="29285" y="15370"/>
                  </a:lnTo>
                  <a:lnTo>
                    <a:pt x="46995" y="18089"/>
                  </a:lnTo>
                  <a:lnTo>
                    <a:pt x="34345" y="25490"/>
                  </a:lnTo>
                  <a:lnTo>
                    <a:pt x="41808" y="40923"/>
                  </a:lnTo>
                  <a:lnTo>
                    <a:pt x="25869" y="30233"/>
                  </a:lnTo>
                  <a:lnTo>
                    <a:pt x="12776" y="37128"/>
                  </a:lnTo>
                  <a:lnTo>
                    <a:pt x="15560" y="22960"/>
                  </a:lnTo>
                  <a:lnTo>
                    <a:pt x="0" y="11638"/>
                  </a:lnTo>
                  <a:lnTo>
                    <a:pt x="17647" y="13788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6618B8E8-BCBF-E015-05DA-D790D8DB0CE3}"/>
                </a:ext>
              </a:extLst>
            </p:cNvPr>
            <p:cNvSpPr/>
            <p:nvPr/>
          </p:nvSpPr>
          <p:spPr>
            <a:xfrm>
              <a:off x="596840" y="663341"/>
              <a:ext cx="46994" cy="39847"/>
            </a:xfrm>
            <a:custGeom>
              <a:avLst/>
              <a:gdLst>
                <a:gd name="connsiteX0" fmla="*/ 21125 w 46994"/>
                <a:gd name="connsiteY0" fmla="*/ 0 h 39847"/>
                <a:gd name="connsiteX1" fmla="*/ 29285 w 46994"/>
                <a:gd name="connsiteY1" fmla="*/ 14990 h 39847"/>
                <a:gd name="connsiteX2" fmla="*/ 46995 w 46994"/>
                <a:gd name="connsiteY2" fmla="*/ 17710 h 39847"/>
                <a:gd name="connsiteX3" fmla="*/ 34408 w 46994"/>
                <a:gd name="connsiteY3" fmla="*/ 24794 h 39847"/>
                <a:gd name="connsiteX4" fmla="*/ 41871 w 46994"/>
                <a:gd name="connsiteY4" fmla="*/ 39848 h 39847"/>
                <a:gd name="connsiteX5" fmla="*/ 25932 w 46994"/>
                <a:gd name="connsiteY5" fmla="*/ 29348 h 39847"/>
                <a:gd name="connsiteX6" fmla="*/ 12840 w 46994"/>
                <a:gd name="connsiteY6" fmla="*/ 36052 h 39847"/>
                <a:gd name="connsiteX7" fmla="*/ 15623 w 46994"/>
                <a:gd name="connsiteY7" fmla="*/ 22264 h 39847"/>
                <a:gd name="connsiteX8" fmla="*/ 0 w 46994"/>
                <a:gd name="connsiteY8" fmla="*/ 11195 h 39847"/>
                <a:gd name="connsiteX9" fmla="*/ 17647 w 46994"/>
                <a:gd name="connsiteY9" fmla="*/ 13346 h 39847"/>
                <a:gd name="connsiteX10" fmla="*/ 21125 w 46994"/>
                <a:gd name="connsiteY10" fmla="*/ 0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39847">
                  <a:moveTo>
                    <a:pt x="21125" y="0"/>
                  </a:moveTo>
                  <a:lnTo>
                    <a:pt x="29285" y="14990"/>
                  </a:lnTo>
                  <a:lnTo>
                    <a:pt x="46995" y="17710"/>
                  </a:lnTo>
                  <a:lnTo>
                    <a:pt x="34408" y="24794"/>
                  </a:lnTo>
                  <a:lnTo>
                    <a:pt x="41871" y="39848"/>
                  </a:lnTo>
                  <a:lnTo>
                    <a:pt x="25932" y="29348"/>
                  </a:lnTo>
                  <a:lnTo>
                    <a:pt x="12840" y="36052"/>
                  </a:lnTo>
                  <a:lnTo>
                    <a:pt x="15623" y="22264"/>
                  </a:lnTo>
                  <a:lnTo>
                    <a:pt x="0" y="11195"/>
                  </a:lnTo>
                  <a:lnTo>
                    <a:pt x="17647" y="13346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D8D789CF-9C9F-D6A0-E8DF-5643FA1A5B1D}"/>
                </a:ext>
              </a:extLst>
            </p:cNvPr>
            <p:cNvSpPr/>
            <p:nvPr/>
          </p:nvSpPr>
          <p:spPr>
            <a:xfrm>
              <a:off x="543204" y="222488"/>
              <a:ext cx="62490" cy="53509"/>
            </a:xfrm>
            <a:custGeom>
              <a:avLst/>
              <a:gdLst>
                <a:gd name="connsiteX0" fmla="*/ 28146 w 62490"/>
                <a:gd name="connsiteY0" fmla="*/ 0 h 53509"/>
                <a:gd name="connsiteX1" fmla="*/ 38899 w 62490"/>
                <a:gd name="connsiteY1" fmla="*/ 20240 h 53509"/>
                <a:gd name="connsiteX2" fmla="*/ 62491 w 62490"/>
                <a:gd name="connsiteY2" fmla="*/ 28146 h 53509"/>
                <a:gd name="connsiteX3" fmla="*/ 45666 w 62490"/>
                <a:gd name="connsiteY3" fmla="*/ 33459 h 53509"/>
                <a:gd name="connsiteX4" fmla="*/ 55597 w 62490"/>
                <a:gd name="connsiteY4" fmla="*/ 53509 h 53509"/>
                <a:gd name="connsiteX5" fmla="*/ 34408 w 62490"/>
                <a:gd name="connsiteY5" fmla="*/ 36812 h 53509"/>
                <a:gd name="connsiteX6" fmla="*/ 16951 w 62490"/>
                <a:gd name="connsiteY6" fmla="*/ 41682 h 53509"/>
                <a:gd name="connsiteX7" fmla="*/ 20683 w 62490"/>
                <a:gd name="connsiteY7" fmla="*/ 25616 h 53509"/>
                <a:gd name="connsiteX8" fmla="*/ 0 w 62490"/>
                <a:gd name="connsiteY8" fmla="*/ 8159 h 53509"/>
                <a:gd name="connsiteX9" fmla="*/ 23466 w 62490"/>
                <a:gd name="connsiteY9" fmla="*/ 15306 h 53509"/>
                <a:gd name="connsiteX10" fmla="*/ 28146 w 62490"/>
                <a:gd name="connsiteY10" fmla="*/ 0 h 5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490" h="53509">
                  <a:moveTo>
                    <a:pt x="28146" y="0"/>
                  </a:moveTo>
                  <a:lnTo>
                    <a:pt x="38899" y="20240"/>
                  </a:lnTo>
                  <a:lnTo>
                    <a:pt x="62491" y="28146"/>
                  </a:lnTo>
                  <a:lnTo>
                    <a:pt x="45666" y="33459"/>
                  </a:lnTo>
                  <a:lnTo>
                    <a:pt x="55597" y="53509"/>
                  </a:lnTo>
                  <a:lnTo>
                    <a:pt x="34408" y="36812"/>
                  </a:lnTo>
                  <a:lnTo>
                    <a:pt x="16951" y="41682"/>
                  </a:lnTo>
                  <a:lnTo>
                    <a:pt x="20683" y="25616"/>
                  </a:lnTo>
                  <a:lnTo>
                    <a:pt x="0" y="8159"/>
                  </a:lnTo>
                  <a:lnTo>
                    <a:pt x="23466" y="15306"/>
                  </a:lnTo>
                  <a:lnTo>
                    <a:pt x="2814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E2AA56BF-0AB8-21D6-72EB-9E109B689EB4}"/>
                </a:ext>
              </a:extLst>
            </p:cNvPr>
            <p:cNvSpPr/>
            <p:nvPr/>
          </p:nvSpPr>
          <p:spPr>
            <a:xfrm>
              <a:off x="454401" y="187258"/>
              <a:ext cx="71156" cy="63123"/>
            </a:xfrm>
            <a:custGeom>
              <a:avLst/>
              <a:gdLst>
                <a:gd name="connsiteX0" fmla="*/ 32131 w 71156"/>
                <a:gd name="connsiteY0" fmla="*/ 0 h 63123"/>
                <a:gd name="connsiteX1" fmla="*/ 44275 w 71156"/>
                <a:gd name="connsiteY1" fmla="*/ 23845 h 63123"/>
                <a:gd name="connsiteX2" fmla="*/ 71156 w 71156"/>
                <a:gd name="connsiteY2" fmla="*/ 32890 h 63123"/>
                <a:gd name="connsiteX3" fmla="*/ 51928 w 71156"/>
                <a:gd name="connsiteY3" fmla="*/ 39468 h 63123"/>
                <a:gd name="connsiteX4" fmla="*/ 63123 w 71156"/>
                <a:gd name="connsiteY4" fmla="*/ 63124 h 63123"/>
                <a:gd name="connsiteX5" fmla="*/ 39025 w 71156"/>
                <a:gd name="connsiteY5" fmla="*/ 43579 h 63123"/>
                <a:gd name="connsiteX6" fmla="*/ 19038 w 71156"/>
                <a:gd name="connsiteY6" fmla="*/ 49651 h 63123"/>
                <a:gd name="connsiteX7" fmla="*/ 23466 w 71156"/>
                <a:gd name="connsiteY7" fmla="*/ 30550 h 63123"/>
                <a:gd name="connsiteX8" fmla="*/ 0 w 71156"/>
                <a:gd name="connsiteY8" fmla="*/ 10183 h 63123"/>
                <a:gd name="connsiteX9" fmla="*/ 26691 w 71156"/>
                <a:gd name="connsiteY9" fmla="*/ 18216 h 63123"/>
                <a:gd name="connsiteX10" fmla="*/ 32131 w 71156"/>
                <a:gd name="connsiteY10" fmla="*/ 0 h 6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156" h="63123">
                  <a:moveTo>
                    <a:pt x="32131" y="0"/>
                  </a:moveTo>
                  <a:lnTo>
                    <a:pt x="44275" y="23845"/>
                  </a:lnTo>
                  <a:lnTo>
                    <a:pt x="71156" y="32890"/>
                  </a:lnTo>
                  <a:lnTo>
                    <a:pt x="51928" y="39468"/>
                  </a:lnTo>
                  <a:lnTo>
                    <a:pt x="63123" y="63124"/>
                  </a:lnTo>
                  <a:lnTo>
                    <a:pt x="39025" y="43579"/>
                  </a:lnTo>
                  <a:lnTo>
                    <a:pt x="19038" y="49651"/>
                  </a:lnTo>
                  <a:lnTo>
                    <a:pt x="23466" y="30550"/>
                  </a:lnTo>
                  <a:lnTo>
                    <a:pt x="0" y="10183"/>
                  </a:lnTo>
                  <a:lnTo>
                    <a:pt x="26691" y="18216"/>
                  </a:lnTo>
                  <a:lnTo>
                    <a:pt x="32131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00529CD7-3714-9D34-2403-85060F109517}"/>
                </a:ext>
              </a:extLst>
            </p:cNvPr>
            <p:cNvSpPr/>
            <p:nvPr/>
          </p:nvSpPr>
          <p:spPr>
            <a:xfrm>
              <a:off x="360348" y="182324"/>
              <a:ext cx="78619" cy="72104"/>
            </a:xfrm>
            <a:custGeom>
              <a:avLst/>
              <a:gdLst>
                <a:gd name="connsiteX0" fmla="*/ 35610 w 78619"/>
                <a:gd name="connsiteY0" fmla="*/ 0 h 72104"/>
                <a:gd name="connsiteX1" fmla="*/ 48955 w 78619"/>
                <a:gd name="connsiteY1" fmla="*/ 27198 h 72104"/>
                <a:gd name="connsiteX2" fmla="*/ 78620 w 78619"/>
                <a:gd name="connsiteY2" fmla="*/ 36748 h 72104"/>
                <a:gd name="connsiteX3" fmla="*/ 57304 w 78619"/>
                <a:gd name="connsiteY3" fmla="*/ 45034 h 72104"/>
                <a:gd name="connsiteX4" fmla="*/ 69575 w 78619"/>
                <a:gd name="connsiteY4" fmla="*/ 72105 h 72104"/>
                <a:gd name="connsiteX5" fmla="*/ 43010 w 78619"/>
                <a:gd name="connsiteY5" fmla="*/ 50221 h 72104"/>
                <a:gd name="connsiteX6" fmla="*/ 20809 w 78619"/>
                <a:gd name="connsiteY6" fmla="*/ 57937 h 72104"/>
                <a:gd name="connsiteX7" fmla="*/ 25806 w 78619"/>
                <a:gd name="connsiteY7" fmla="*/ 35610 h 72104"/>
                <a:gd name="connsiteX8" fmla="*/ 0 w 78619"/>
                <a:gd name="connsiteY8" fmla="*/ 12840 h 72104"/>
                <a:gd name="connsiteX9" fmla="*/ 29474 w 78619"/>
                <a:gd name="connsiteY9" fmla="*/ 21252 h 72104"/>
                <a:gd name="connsiteX10" fmla="*/ 35610 w 78619"/>
                <a:gd name="connsiteY10" fmla="*/ 0 h 7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619" h="72104">
                  <a:moveTo>
                    <a:pt x="35610" y="0"/>
                  </a:moveTo>
                  <a:lnTo>
                    <a:pt x="48955" y="27198"/>
                  </a:lnTo>
                  <a:lnTo>
                    <a:pt x="78620" y="36748"/>
                  </a:lnTo>
                  <a:lnTo>
                    <a:pt x="57304" y="45034"/>
                  </a:lnTo>
                  <a:lnTo>
                    <a:pt x="69575" y="72105"/>
                  </a:lnTo>
                  <a:lnTo>
                    <a:pt x="43010" y="50221"/>
                  </a:lnTo>
                  <a:lnTo>
                    <a:pt x="20809" y="57937"/>
                  </a:lnTo>
                  <a:lnTo>
                    <a:pt x="25806" y="35610"/>
                  </a:lnTo>
                  <a:lnTo>
                    <a:pt x="0" y="12840"/>
                  </a:lnTo>
                  <a:lnTo>
                    <a:pt x="29474" y="21252"/>
                  </a:lnTo>
                  <a:lnTo>
                    <a:pt x="35610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294942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4D4774-7350-45EA-623F-B6B448F549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2"/>
            <a:ext cx="10980000" cy="3764939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C04BCE-96EF-B837-CD59-601434E7B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632E2EB-6BA4-16E5-73F0-3ADFF78282B9}"/>
              </a:ext>
            </a:extLst>
          </p:cNvPr>
          <p:cNvSpPr/>
          <p:nvPr/>
        </p:nvSpPr>
        <p:spPr>
          <a:xfrm>
            <a:off x="633" y="-1900"/>
            <a:ext cx="12190100" cy="977405"/>
          </a:xfrm>
          <a:custGeom>
            <a:avLst/>
            <a:gdLst>
              <a:gd name="connsiteX0" fmla="*/ 0 w 12190100"/>
              <a:gd name="connsiteY0" fmla="*/ 0 h 977405"/>
              <a:gd name="connsiteX1" fmla="*/ 0 w 12190100"/>
              <a:gd name="connsiteY1" fmla="*/ 905057 h 977405"/>
              <a:gd name="connsiteX2" fmla="*/ 5152308 w 12190100"/>
              <a:gd name="connsiteY2" fmla="*/ 943058 h 977405"/>
              <a:gd name="connsiteX3" fmla="*/ 12190100 w 12190100"/>
              <a:gd name="connsiteY3" fmla="*/ 705552 h 977405"/>
              <a:gd name="connsiteX4" fmla="*/ 12190100 w 12190100"/>
              <a:gd name="connsiteY4" fmla="*/ 0 h 977405"/>
              <a:gd name="connsiteX5" fmla="*/ 0 w 12190100"/>
              <a:gd name="connsiteY5" fmla="*/ 0 h 97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0100" h="977405">
                <a:moveTo>
                  <a:pt x="0" y="0"/>
                </a:moveTo>
                <a:lnTo>
                  <a:pt x="0" y="905057"/>
                </a:lnTo>
                <a:cubicBezTo>
                  <a:pt x="975993" y="953192"/>
                  <a:pt x="2293363" y="1018427"/>
                  <a:pt x="5152308" y="943058"/>
                </a:cubicBezTo>
                <a:cubicBezTo>
                  <a:pt x="9013213" y="841722"/>
                  <a:pt x="9160784" y="784721"/>
                  <a:pt x="12190100" y="705552"/>
                </a:cubicBezTo>
                <a:lnTo>
                  <a:pt x="1219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D672B17-C74E-4AA7-2D1A-11603955B58A}"/>
              </a:ext>
            </a:extLst>
          </p:cNvPr>
          <p:cNvSpPr/>
          <p:nvPr/>
        </p:nvSpPr>
        <p:spPr>
          <a:xfrm>
            <a:off x="633" y="552914"/>
            <a:ext cx="12190100" cy="465924"/>
          </a:xfrm>
          <a:custGeom>
            <a:avLst/>
            <a:gdLst>
              <a:gd name="connsiteX0" fmla="*/ 12190100 w 12190100"/>
              <a:gd name="connsiteY0" fmla="*/ 0 h 465924"/>
              <a:gd name="connsiteX1" fmla="*/ 5152308 w 12190100"/>
              <a:gd name="connsiteY1" fmla="*/ 343909 h 465924"/>
              <a:gd name="connsiteX2" fmla="*/ 0 w 12190100"/>
              <a:gd name="connsiteY2" fmla="*/ 288808 h 465924"/>
              <a:gd name="connsiteX3" fmla="*/ 0 w 12190100"/>
              <a:gd name="connsiteY3" fmla="*/ 368610 h 465924"/>
              <a:gd name="connsiteX4" fmla="*/ 5147241 w 12190100"/>
              <a:gd name="connsiteY4" fmla="*/ 422444 h 465924"/>
              <a:gd name="connsiteX5" fmla="*/ 12190100 w 12190100"/>
              <a:gd name="connsiteY5" fmla="*/ 121603 h 465924"/>
              <a:gd name="connsiteX6" fmla="*/ 12190100 w 12190100"/>
              <a:gd name="connsiteY6" fmla="*/ 0 h 465924"/>
              <a:gd name="connsiteX7" fmla="*/ 12190100 w 12190100"/>
              <a:gd name="connsiteY7" fmla="*/ 0 h 465924"/>
              <a:gd name="connsiteX8" fmla="*/ 12190100 w 12190100"/>
              <a:gd name="connsiteY8" fmla="*/ 0 h 46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100" h="465924">
                <a:moveTo>
                  <a:pt x="12190100" y="0"/>
                </a:moveTo>
                <a:cubicBezTo>
                  <a:pt x="9160784" y="114636"/>
                  <a:pt x="9013213" y="197605"/>
                  <a:pt x="5152308" y="343909"/>
                </a:cubicBezTo>
                <a:cubicBezTo>
                  <a:pt x="2293363" y="452212"/>
                  <a:pt x="975993" y="358476"/>
                  <a:pt x="0" y="288808"/>
                </a:cubicBezTo>
                <a:lnTo>
                  <a:pt x="0" y="368610"/>
                </a:lnTo>
                <a:cubicBezTo>
                  <a:pt x="973460" y="444612"/>
                  <a:pt x="2287663" y="513647"/>
                  <a:pt x="5147241" y="422444"/>
                </a:cubicBezTo>
                <a:cubicBezTo>
                  <a:pt x="9008780" y="299575"/>
                  <a:pt x="9160784" y="217872"/>
                  <a:pt x="12190100" y="121603"/>
                </a:cubicBezTo>
                <a:lnTo>
                  <a:pt x="12190100" y="0"/>
                </a:lnTo>
                <a:lnTo>
                  <a:pt x="12190100" y="0"/>
                </a:lnTo>
                <a:lnTo>
                  <a:pt x="12190100" y="0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0" scaled="1"/>
          </a:gra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grpSp>
        <p:nvGrpSpPr>
          <p:cNvPr id="9" name="Content Placeholder 7">
            <a:extLst>
              <a:ext uri="{FF2B5EF4-FFF2-40B4-BE49-F238E27FC236}">
                <a16:creationId xmlns:a16="http://schemas.microsoft.com/office/drawing/2014/main" id="{D26ADF93-735D-0011-731F-D26BF52E5DDB}"/>
              </a:ext>
            </a:extLst>
          </p:cNvPr>
          <p:cNvGrpSpPr/>
          <p:nvPr/>
        </p:nvGrpSpPr>
        <p:grpSpPr>
          <a:xfrm>
            <a:off x="187471" y="181771"/>
            <a:ext cx="657417" cy="569381"/>
            <a:chOff x="187471" y="181771"/>
            <a:chExt cx="657417" cy="569381"/>
          </a:xfrm>
        </p:grpSpPr>
        <p:grpSp>
          <p:nvGrpSpPr>
            <p:cNvPr id="10" name="Content Placeholder 7">
              <a:extLst>
                <a:ext uri="{FF2B5EF4-FFF2-40B4-BE49-F238E27FC236}">
                  <a16:creationId xmlns:a16="http://schemas.microsoft.com/office/drawing/2014/main" id="{892765A9-3B99-ED93-303E-4A4826BB93EE}"/>
                </a:ext>
              </a:extLst>
            </p:cNvPr>
            <p:cNvGrpSpPr/>
            <p:nvPr/>
          </p:nvGrpSpPr>
          <p:grpSpPr>
            <a:xfrm>
              <a:off x="348976" y="297041"/>
              <a:ext cx="495913" cy="328075"/>
              <a:chOff x="348976" y="297041"/>
              <a:chExt cx="495913" cy="328075"/>
            </a:xfrm>
            <a:solidFill>
              <a:srgbClr val="003399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A5982D4-7452-412C-5818-9AD20EC5126F}"/>
                  </a:ext>
                </a:extLst>
              </p:cNvPr>
              <p:cNvSpPr/>
              <p:nvPr/>
            </p:nvSpPr>
            <p:spPr>
              <a:xfrm>
                <a:off x="348976" y="320475"/>
                <a:ext cx="53834" cy="69668"/>
              </a:xfrm>
              <a:custGeom>
                <a:avLst/>
                <a:gdLst>
                  <a:gd name="connsiteX0" fmla="*/ 13300 w 53834"/>
                  <a:gd name="connsiteY0" fmla="*/ 34834 h 69668"/>
                  <a:gd name="connsiteX1" fmla="*/ 31034 w 53834"/>
                  <a:gd name="connsiteY1" fmla="*/ 55735 h 69668"/>
                  <a:gd name="connsiteX2" fmla="*/ 46235 w 53834"/>
                  <a:gd name="connsiteY2" fmla="*/ 47501 h 69668"/>
                  <a:gd name="connsiteX3" fmla="*/ 50668 w 53834"/>
                  <a:gd name="connsiteY3" fmla="*/ 43701 h 69668"/>
                  <a:gd name="connsiteX4" fmla="*/ 53835 w 53834"/>
                  <a:gd name="connsiteY4" fmla="*/ 47501 h 69668"/>
                  <a:gd name="connsiteX5" fmla="*/ 28501 w 53834"/>
                  <a:gd name="connsiteY5" fmla="*/ 69669 h 69668"/>
                  <a:gd name="connsiteX6" fmla="*/ 0 w 53834"/>
                  <a:gd name="connsiteY6" fmla="*/ 34834 h 69668"/>
                  <a:gd name="connsiteX7" fmla="*/ 28501 w 53834"/>
                  <a:gd name="connsiteY7" fmla="*/ 0 h 69668"/>
                  <a:gd name="connsiteX8" fmla="*/ 53201 w 53834"/>
                  <a:gd name="connsiteY8" fmla="*/ 24067 h 69668"/>
                  <a:gd name="connsiteX9" fmla="*/ 48768 w 53834"/>
                  <a:gd name="connsiteY9" fmla="*/ 29134 h 69668"/>
                  <a:gd name="connsiteX10" fmla="*/ 13300 w 53834"/>
                  <a:gd name="connsiteY10" fmla="*/ 34834 h 69668"/>
                  <a:gd name="connsiteX11" fmla="*/ 13300 w 53834"/>
                  <a:gd name="connsiteY11" fmla="*/ 34834 h 69668"/>
                  <a:gd name="connsiteX12" fmla="*/ 13300 w 53834"/>
                  <a:gd name="connsiteY12" fmla="*/ 34834 h 69668"/>
                  <a:gd name="connsiteX13" fmla="*/ 37368 w 53834"/>
                  <a:gd name="connsiteY13" fmla="*/ 22801 h 69668"/>
                  <a:gd name="connsiteX14" fmla="*/ 25967 w 53834"/>
                  <a:gd name="connsiteY14" fmla="*/ 10134 h 69668"/>
                  <a:gd name="connsiteX15" fmla="*/ 12667 w 53834"/>
                  <a:gd name="connsiteY15" fmla="*/ 27234 h 69668"/>
                  <a:gd name="connsiteX16" fmla="*/ 37368 w 53834"/>
                  <a:gd name="connsiteY16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834" h="69668">
                    <a:moveTo>
                      <a:pt x="13300" y="34834"/>
                    </a:moveTo>
                    <a:cubicBezTo>
                      <a:pt x="15200" y="52568"/>
                      <a:pt x="24701" y="55735"/>
                      <a:pt x="31034" y="55735"/>
                    </a:cubicBezTo>
                    <a:cubicBezTo>
                      <a:pt x="38001" y="55735"/>
                      <a:pt x="43068" y="51301"/>
                      <a:pt x="46235" y="47501"/>
                    </a:cubicBezTo>
                    <a:cubicBezTo>
                      <a:pt x="48135" y="44335"/>
                      <a:pt x="48768" y="43701"/>
                      <a:pt x="50668" y="43701"/>
                    </a:cubicBezTo>
                    <a:cubicBezTo>
                      <a:pt x="52568" y="43701"/>
                      <a:pt x="53835" y="44968"/>
                      <a:pt x="53835" y="47501"/>
                    </a:cubicBezTo>
                    <a:cubicBezTo>
                      <a:pt x="53835" y="51301"/>
                      <a:pt x="48768" y="69669"/>
                      <a:pt x="28501" y="69669"/>
                    </a:cubicBezTo>
                    <a:cubicBezTo>
                      <a:pt x="11400" y="69669"/>
                      <a:pt x="0" y="57002"/>
                      <a:pt x="0" y="34834"/>
                    </a:cubicBezTo>
                    <a:cubicBezTo>
                      <a:pt x="0" y="9500"/>
                      <a:pt x="15200" y="0"/>
                      <a:pt x="28501" y="0"/>
                    </a:cubicBezTo>
                    <a:cubicBezTo>
                      <a:pt x="48768" y="0"/>
                      <a:pt x="53201" y="17734"/>
                      <a:pt x="53201" y="24067"/>
                    </a:cubicBezTo>
                    <a:cubicBezTo>
                      <a:pt x="53201" y="28501"/>
                      <a:pt x="50035" y="29134"/>
                      <a:pt x="48768" y="29134"/>
                    </a:cubicBezTo>
                    <a:lnTo>
                      <a:pt x="13300" y="34834"/>
                    </a:lnTo>
                    <a:lnTo>
                      <a:pt x="13300" y="34834"/>
                    </a:lnTo>
                    <a:lnTo>
                      <a:pt x="13300" y="34834"/>
                    </a:lnTo>
                    <a:close/>
                    <a:moveTo>
                      <a:pt x="37368" y="22801"/>
                    </a:moveTo>
                    <a:cubicBezTo>
                      <a:pt x="36734" y="14567"/>
                      <a:pt x="31668" y="10134"/>
                      <a:pt x="25967" y="10134"/>
                    </a:cubicBezTo>
                    <a:cubicBezTo>
                      <a:pt x="17100" y="10134"/>
                      <a:pt x="13300" y="18367"/>
                      <a:pt x="12667" y="27234"/>
                    </a:cubicBezTo>
                    <a:lnTo>
                      <a:pt x="37368" y="228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610E42B-CF3C-B275-E0B0-DF9B8002F08C}"/>
                  </a:ext>
                </a:extLst>
              </p:cNvPr>
              <p:cNvSpPr/>
              <p:nvPr/>
            </p:nvSpPr>
            <p:spPr>
              <a:xfrm>
                <a:off x="409777" y="320475"/>
                <a:ext cx="52568" cy="68401"/>
              </a:xfrm>
              <a:custGeom>
                <a:avLst/>
                <a:gdLst>
                  <a:gd name="connsiteX0" fmla="*/ 52568 w 52568"/>
                  <a:gd name="connsiteY0" fmla="*/ 65868 h 68401"/>
                  <a:gd name="connsiteX1" fmla="*/ 50035 w 52568"/>
                  <a:gd name="connsiteY1" fmla="*/ 68402 h 68401"/>
                  <a:gd name="connsiteX2" fmla="*/ 39901 w 52568"/>
                  <a:gd name="connsiteY2" fmla="*/ 68402 h 68401"/>
                  <a:gd name="connsiteX3" fmla="*/ 37368 w 52568"/>
                  <a:gd name="connsiteY3" fmla="*/ 65235 h 68401"/>
                  <a:gd name="connsiteX4" fmla="*/ 37368 w 52568"/>
                  <a:gd name="connsiteY4" fmla="*/ 21534 h 68401"/>
                  <a:gd name="connsiteX5" fmla="*/ 25967 w 52568"/>
                  <a:gd name="connsiteY5" fmla="*/ 8234 h 68401"/>
                  <a:gd name="connsiteX6" fmla="*/ 15834 w 52568"/>
                  <a:gd name="connsiteY6" fmla="*/ 19001 h 68401"/>
                  <a:gd name="connsiteX7" fmla="*/ 15834 w 52568"/>
                  <a:gd name="connsiteY7" fmla="*/ 64602 h 68401"/>
                  <a:gd name="connsiteX8" fmla="*/ 12667 w 52568"/>
                  <a:gd name="connsiteY8" fmla="*/ 67768 h 68401"/>
                  <a:gd name="connsiteX9" fmla="*/ 2533 w 52568"/>
                  <a:gd name="connsiteY9" fmla="*/ 67768 h 68401"/>
                  <a:gd name="connsiteX10" fmla="*/ 0 w 52568"/>
                  <a:gd name="connsiteY10" fmla="*/ 65235 h 68401"/>
                  <a:gd name="connsiteX11" fmla="*/ 0 w 52568"/>
                  <a:gd name="connsiteY11" fmla="*/ 14567 h 68401"/>
                  <a:gd name="connsiteX12" fmla="*/ 5700 w 52568"/>
                  <a:gd name="connsiteY12" fmla="*/ 3800 h 68401"/>
                  <a:gd name="connsiteX13" fmla="*/ 27234 w 52568"/>
                  <a:gd name="connsiteY13" fmla="*/ 0 h 68401"/>
                  <a:gd name="connsiteX14" fmla="*/ 46868 w 52568"/>
                  <a:gd name="connsiteY14" fmla="*/ 5067 h 68401"/>
                  <a:gd name="connsiteX15" fmla="*/ 52568 w 52568"/>
                  <a:gd name="connsiteY15" fmla="*/ 20267 h 68401"/>
                  <a:gd name="connsiteX16" fmla="*/ 52568 w 52568"/>
                  <a:gd name="connsiteY16" fmla="*/ 65868 h 68401"/>
                  <a:gd name="connsiteX17" fmla="*/ 52568 w 52568"/>
                  <a:gd name="connsiteY17" fmla="*/ 65868 h 68401"/>
                  <a:gd name="connsiteX18" fmla="*/ 52568 w 52568"/>
                  <a:gd name="connsiteY18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568" h="68401">
                    <a:moveTo>
                      <a:pt x="52568" y="65868"/>
                    </a:moveTo>
                    <a:cubicBezTo>
                      <a:pt x="52568" y="68402"/>
                      <a:pt x="51935" y="68402"/>
                      <a:pt x="50035" y="68402"/>
                    </a:cubicBezTo>
                    <a:lnTo>
                      <a:pt x="39901" y="68402"/>
                    </a:lnTo>
                    <a:cubicBezTo>
                      <a:pt x="37368" y="68402"/>
                      <a:pt x="37368" y="67135"/>
                      <a:pt x="37368" y="65235"/>
                    </a:cubicBezTo>
                    <a:lnTo>
                      <a:pt x="37368" y="21534"/>
                    </a:lnTo>
                    <a:cubicBezTo>
                      <a:pt x="37368" y="16467"/>
                      <a:pt x="37368" y="8234"/>
                      <a:pt x="25967" y="8234"/>
                    </a:cubicBezTo>
                    <a:cubicBezTo>
                      <a:pt x="15834" y="8234"/>
                      <a:pt x="15834" y="15834"/>
                      <a:pt x="15834" y="19001"/>
                    </a:cubicBezTo>
                    <a:lnTo>
                      <a:pt x="15834" y="64602"/>
                    </a:lnTo>
                    <a:cubicBezTo>
                      <a:pt x="15834" y="67135"/>
                      <a:pt x="15200" y="67768"/>
                      <a:pt x="12667" y="67768"/>
                    </a:cubicBezTo>
                    <a:lnTo>
                      <a:pt x="2533" y="67768"/>
                    </a:lnTo>
                    <a:cubicBezTo>
                      <a:pt x="633" y="67768"/>
                      <a:pt x="0" y="67135"/>
                      <a:pt x="0" y="65235"/>
                    </a:cubicBezTo>
                    <a:lnTo>
                      <a:pt x="0" y="14567"/>
                    </a:lnTo>
                    <a:cubicBezTo>
                      <a:pt x="0" y="9500"/>
                      <a:pt x="0" y="6334"/>
                      <a:pt x="5700" y="3800"/>
                    </a:cubicBezTo>
                    <a:cubicBezTo>
                      <a:pt x="12667" y="633"/>
                      <a:pt x="19634" y="0"/>
                      <a:pt x="27234" y="0"/>
                    </a:cubicBezTo>
                    <a:cubicBezTo>
                      <a:pt x="39901" y="0"/>
                      <a:pt x="44335" y="3167"/>
                      <a:pt x="46868" y="5067"/>
                    </a:cubicBezTo>
                    <a:cubicBezTo>
                      <a:pt x="52568" y="10134"/>
                      <a:pt x="52568" y="15834"/>
                      <a:pt x="52568" y="20267"/>
                    </a:cubicBezTo>
                    <a:lnTo>
                      <a:pt x="52568" y="65868"/>
                    </a:lnTo>
                    <a:lnTo>
                      <a:pt x="52568" y="65868"/>
                    </a:lnTo>
                    <a:lnTo>
                      <a:pt x="52568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7187AC3-3D64-1CB1-2B20-4B4441FDE358}"/>
                  </a:ext>
                </a:extLst>
              </p:cNvPr>
              <p:cNvSpPr/>
              <p:nvPr/>
            </p:nvSpPr>
            <p:spPr>
              <a:xfrm>
                <a:off x="466146" y="304008"/>
                <a:ext cx="38634" cy="86768"/>
              </a:xfrm>
              <a:custGeom>
                <a:avLst/>
                <a:gdLst>
                  <a:gd name="connsiteX0" fmla="*/ 24067 w 38634"/>
                  <a:gd name="connsiteY0" fmla="*/ 25334 h 86768"/>
                  <a:gd name="connsiteX1" fmla="*/ 24067 w 38634"/>
                  <a:gd name="connsiteY1" fmla="*/ 65235 h 86768"/>
                  <a:gd name="connsiteX2" fmla="*/ 32934 w 38634"/>
                  <a:gd name="connsiteY2" fmla="*/ 77902 h 86768"/>
                  <a:gd name="connsiteX3" fmla="*/ 38634 w 38634"/>
                  <a:gd name="connsiteY3" fmla="*/ 81069 h 86768"/>
                  <a:gd name="connsiteX4" fmla="*/ 26601 w 38634"/>
                  <a:gd name="connsiteY4" fmla="*/ 86769 h 86768"/>
                  <a:gd name="connsiteX5" fmla="*/ 12667 w 38634"/>
                  <a:gd name="connsiteY5" fmla="*/ 81069 h 86768"/>
                  <a:gd name="connsiteX6" fmla="*/ 8867 w 38634"/>
                  <a:gd name="connsiteY6" fmla="*/ 67768 h 86768"/>
                  <a:gd name="connsiteX7" fmla="*/ 8867 w 38634"/>
                  <a:gd name="connsiteY7" fmla="*/ 25334 h 86768"/>
                  <a:gd name="connsiteX8" fmla="*/ 2533 w 38634"/>
                  <a:gd name="connsiteY8" fmla="*/ 25334 h 86768"/>
                  <a:gd name="connsiteX9" fmla="*/ 0 w 38634"/>
                  <a:gd name="connsiteY9" fmla="*/ 20267 h 86768"/>
                  <a:gd name="connsiteX10" fmla="*/ 1900 w 38634"/>
                  <a:gd name="connsiteY10" fmla="*/ 18367 h 86768"/>
                  <a:gd name="connsiteX11" fmla="*/ 8234 w 38634"/>
                  <a:gd name="connsiteY11" fmla="*/ 18367 h 86768"/>
                  <a:gd name="connsiteX12" fmla="*/ 8234 w 38634"/>
                  <a:gd name="connsiteY12" fmla="*/ 11400 h 86768"/>
                  <a:gd name="connsiteX13" fmla="*/ 10767 w 38634"/>
                  <a:gd name="connsiteY13" fmla="*/ 6967 h 86768"/>
                  <a:gd name="connsiteX14" fmla="*/ 20267 w 38634"/>
                  <a:gd name="connsiteY14" fmla="*/ 1267 h 86768"/>
                  <a:gd name="connsiteX15" fmla="*/ 22801 w 38634"/>
                  <a:gd name="connsiteY15" fmla="*/ 0 h 86768"/>
                  <a:gd name="connsiteX16" fmla="*/ 24701 w 38634"/>
                  <a:gd name="connsiteY16" fmla="*/ 3800 h 86768"/>
                  <a:gd name="connsiteX17" fmla="*/ 24701 w 38634"/>
                  <a:gd name="connsiteY17" fmla="*/ 19001 h 86768"/>
                  <a:gd name="connsiteX18" fmla="*/ 34201 w 38634"/>
                  <a:gd name="connsiteY18" fmla="*/ 19001 h 86768"/>
                  <a:gd name="connsiteX19" fmla="*/ 36734 w 38634"/>
                  <a:gd name="connsiteY19" fmla="*/ 20901 h 86768"/>
                  <a:gd name="connsiteX20" fmla="*/ 34834 w 38634"/>
                  <a:gd name="connsiteY20" fmla="*/ 25967 h 86768"/>
                  <a:gd name="connsiteX21" fmla="*/ 24067 w 38634"/>
                  <a:gd name="connsiteY21" fmla="*/ 25967 h 8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634" h="86768">
                    <a:moveTo>
                      <a:pt x="24067" y="25334"/>
                    </a:moveTo>
                    <a:lnTo>
                      <a:pt x="24067" y="65235"/>
                    </a:lnTo>
                    <a:cubicBezTo>
                      <a:pt x="24067" y="69035"/>
                      <a:pt x="24067" y="77269"/>
                      <a:pt x="32934" y="77902"/>
                    </a:cubicBezTo>
                    <a:cubicBezTo>
                      <a:pt x="36101" y="77902"/>
                      <a:pt x="38634" y="77902"/>
                      <a:pt x="38634" y="81069"/>
                    </a:cubicBezTo>
                    <a:cubicBezTo>
                      <a:pt x="38634" y="84869"/>
                      <a:pt x="31668" y="86769"/>
                      <a:pt x="26601" y="86769"/>
                    </a:cubicBezTo>
                    <a:cubicBezTo>
                      <a:pt x="19634" y="86769"/>
                      <a:pt x="15200" y="84236"/>
                      <a:pt x="12667" y="81069"/>
                    </a:cubicBezTo>
                    <a:cubicBezTo>
                      <a:pt x="8867" y="76635"/>
                      <a:pt x="8867" y="72202"/>
                      <a:pt x="8867" y="67768"/>
                    </a:cubicBezTo>
                    <a:lnTo>
                      <a:pt x="8867" y="25334"/>
                    </a:lnTo>
                    <a:lnTo>
                      <a:pt x="2533" y="25334"/>
                    </a:lnTo>
                    <a:cubicBezTo>
                      <a:pt x="0" y="25334"/>
                      <a:pt x="0" y="24701"/>
                      <a:pt x="0" y="20267"/>
                    </a:cubicBezTo>
                    <a:cubicBezTo>
                      <a:pt x="0" y="19001"/>
                      <a:pt x="633" y="18367"/>
                      <a:pt x="1900" y="18367"/>
                    </a:cubicBezTo>
                    <a:lnTo>
                      <a:pt x="8234" y="18367"/>
                    </a:lnTo>
                    <a:lnTo>
                      <a:pt x="8234" y="11400"/>
                    </a:lnTo>
                    <a:cubicBezTo>
                      <a:pt x="8234" y="8867"/>
                      <a:pt x="8867" y="8234"/>
                      <a:pt x="10767" y="6967"/>
                    </a:cubicBezTo>
                    <a:lnTo>
                      <a:pt x="20267" y="1267"/>
                    </a:lnTo>
                    <a:cubicBezTo>
                      <a:pt x="21534" y="633"/>
                      <a:pt x="22167" y="0"/>
                      <a:pt x="22801" y="0"/>
                    </a:cubicBezTo>
                    <a:cubicBezTo>
                      <a:pt x="24701" y="0"/>
                      <a:pt x="24701" y="1900"/>
                      <a:pt x="24701" y="3800"/>
                    </a:cubicBezTo>
                    <a:lnTo>
                      <a:pt x="24701" y="19001"/>
                    </a:lnTo>
                    <a:lnTo>
                      <a:pt x="34201" y="19001"/>
                    </a:lnTo>
                    <a:cubicBezTo>
                      <a:pt x="35468" y="19001"/>
                      <a:pt x="36734" y="19001"/>
                      <a:pt x="36734" y="20901"/>
                    </a:cubicBezTo>
                    <a:cubicBezTo>
                      <a:pt x="36734" y="25967"/>
                      <a:pt x="36734" y="25967"/>
                      <a:pt x="34834" y="25967"/>
                    </a:cubicBezTo>
                    <a:lnTo>
                      <a:pt x="24067" y="25967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5C4E8B11-43C1-8C6C-C02D-03551CB8351D}"/>
                  </a:ext>
                </a:extLst>
              </p:cNvPr>
              <p:cNvSpPr/>
              <p:nvPr/>
            </p:nvSpPr>
            <p:spPr>
              <a:xfrm>
                <a:off x="502880" y="320475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38001 w 54468"/>
                  <a:gd name="connsiteY12" fmla="*/ 22801 h 69668"/>
                  <a:gd name="connsiteX13" fmla="*/ 26601 w 54468"/>
                  <a:gd name="connsiteY13" fmla="*/ 10134 h 69668"/>
                  <a:gd name="connsiteX14" fmla="*/ 13300 w 54468"/>
                  <a:gd name="connsiteY14" fmla="*/ 27234 h 69668"/>
                  <a:gd name="connsiteX15" fmla="*/ 38001 w 54468"/>
                  <a:gd name="connsiteY15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002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10134"/>
                      <a:pt x="26601" y="10134"/>
                    </a:cubicBezTo>
                    <a:cubicBezTo>
                      <a:pt x="17734" y="10134"/>
                      <a:pt x="13934" y="18367"/>
                      <a:pt x="13300" y="27234"/>
                    </a:cubicBezTo>
                    <a:cubicBezTo>
                      <a:pt x="13300" y="26601"/>
                      <a:pt x="38001" y="22801"/>
                      <a:pt x="38001" y="22801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335D014E-B48F-189B-4E93-29F792941E6A}"/>
                  </a:ext>
                </a:extLst>
              </p:cNvPr>
              <p:cNvSpPr/>
              <p:nvPr/>
            </p:nvSpPr>
            <p:spPr>
              <a:xfrm>
                <a:off x="564315" y="320475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5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5" y="1900"/>
                      <a:pt x="42435" y="9500"/>
                    </a:cubicBezTo>
                    <a:cubicBezTo>
                      <a:pt x="42435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3BA86D2-A7CE-D711-57E9-664FC963D6F1}"/>
                  </a:ext>
                </a:extLst>
              </p:cNvPr>
              <p:cNvSpPr/>
              <p:nvPr/>
            </p:nvSpPr>
            <p:spPr>
              <a:xfrm>
                <a:off x="608649" y="321108"/>
                <a:ext cx="56368" cy="98802"/>
              </a:xfrm>
              <a:custGeom>
                <a:avLst/>
                <a:gdLst>
                  <a:gd name="connsiteX0" fmla="*/ 0 w 56368"/>
                  <a:gd name="connsiteY0" fmla="*/ 16467 h 98802"/>
                  <a:gd name="connsiteX1" fmla="*/ 1267 w 56368"/>
                  <a:gd name="connsiteY1" fmla="*/ 7600 h 98802"/>
                  <a:gd name="connsiteX2" fmla="*/ 25967 w 56368"/>
                  <a:gd name="connsiteY2" fmla="*/ 0 h 98802"/>
                  <a:gd name="connsiteX3" fmla="*/ 47501 w 56368"/>
                  <a:gd name="connsiteY3" fmla="*/ 7600 h 98802"/>
                  <a:gd name="connsiteX4" fmla="*/ 56368 w 56368"/>
                  <a:gd name="connsiteY4" fmla="*/ 32301 h 98802"/>
                  <a:gd name="connsiteX5" fmla="*/ 27867 w 56368"/>
                  <a:gd name="connsiteY5" fmla="*/ 70302 h 98802"/>
                  <a:gd name="connsiteX6" fmla="*/ 16467 w 56368"/>
                  <a:gd name="connsiteY6" fmla="*/ 67135 h 98802"/>
                  <a:gd name="connsiteX7" fmla="*/ 16467 w 56368"/>
                  <a:gd name="connsiteY7" fmla="*/ 96269 h 98802"/>
                  <a:gd name="connsiteX8" fmla="*/ 13934 w 56368"/>
                  <a:gd name="connsiteY8" fmla="*/ 98803 h 98802"/>
                  <a:gd name="connsiteX9" fmla="*/ 3800 w 56368"/>
                  <a:gd name="connsiteY9" fmla="*/ 98803 h 98802"/>
                  <a:gd name="connsiteX10" fmla="*/ 633 w 56368"/>
                  <a:gd name="connsiteY10" fmla="*/ 96269 h 98802"/>
                  <a:gd name="connsiteX11" fmla="*/ 0 w 56368"/>
                  <a:gd name="connsiteY11" fmla="*/ 16467 h 98802"/>
                  <a:gd name="connsiteX12" fmla="*/ 0 w 56368"/>
                  <a:gd name="connsiteY12" fmla="*/ 16467 h 98802"/>
                  <a:gd name="connsiteX13" fmla="*/ 0 w 56368"/>
                  <a:gd name="connsiteY13" fmla="*/ 16467 h 98802"/>
                  <a:gd name="connsiteX14" fmla="*/ 15834 w 56368"/>
                  <a:gd name="connsiteY14" fmla="*/ 55735 h 98802"/>
                  <a:gd name="connsiteX15" fmla="*/ 24701 w 56368"/>
                  <a:gd name="connsiteY15" fmla="*/ 58902 h 98802"/>
                  <a:gd name="connsiteX16" fmla="*/ 39268 w 56368"/>
                  <a:gd name="connsiteY16" fmla="*/ 34201 h 98802"/>
                  <a:gd name="connsiteX17" fmla="*/ 23434 w 56368"/>
                  <a:gd name="connsiteY17" fmla="*/ 8867 h 98802"/>
                  <a:gd name="connsiteX18" fmla="*/ 15200 w 56368"/>
                  <a:gd name="connsiteY18" fmla="*/ 17734 h 98802"/>
                  <a:gd name="connsiteX19" fmla="*/ 15834 w 56368"/>
                  <a:gd name="connsiteY19" fmla="*/ 55735 h 98802"/>
                  <a:gd name="connsiteX20" fmla="*/ 15834 w 56368"/>
                  <a:gd name="connsiteY20" fmla="*/ 55735 h 98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68" h="98802">
                    <a:moveTo>
                      <a:pt x="0" y="16467"/>
                    </a:moveTo>
                    <a:cubicBezTo>
                      <a:pt x="0" y="11400"/>
                      <a:pt x="0" y="9500"/>
                      <a:pt x="1267" y="7600"/>
                    </a:cubicBezTo>
                    <a:cubicBezTo>
                      <a:pt x="3800" y="3800"/>
                      <a:pt x="14567" y="0"/>
                      <a:pt x="25967" y="0"/>
                    </a:cubicBezTo>
                    <a:cubicBezTo>
                      <a:pt x="29768" y="0"/>
                      <a:pt x="39901" y="0"/>
                      <a:pt x="47501" y="7600"/>
                    </a:cubicBezTo>
                    <a:cubicBezTo>
                      <a:pt x="52568" y="12667"/>
                      <a:pt x="56368" y="21534"/>
                      <a:pt x="56368" y="32301"/>
                    </a:cubicBezTo>
                    <a:cubicBezTo>
                      <a:pt x="56368" y="50035"/>
                      <a:pt x="47501" y="70302"/>
                      <a:pt x="27867" y="70302"/>
                    </a:cubicBezTo>
                    <a:cubicBezTo>
                      <a:pt x="23434" y="70302"/>
                      <a:pt x="19634" y="69669"/>
                      <a:pt x="16467" y="67135"/>
                    </a:cubicBezTo>
                    <a:lnTo>
                      <a:pt x="16467" y="96269"/>
                    </a:lnTo>
                    <a:cubicBezTo>
                      <a:pt x="16467" y="98169"/>
                      <a:pt x="15834" y="98803"/>
                      <a:pt x="13934" y="98803"/>
                    </a:cubicBezTo>
                    <a:lnTo>
                      <a:pt x="3800" y="98803"/>
                    </a:lnTo>
                    <a:cubicBezTo>
                      <a:pt x="1900" y="98803"/>
                      <a:pt x="633" y="98803"/>
                      <a:pt x="633" y="96269"/>
                    </a:cubicBezTo>
                    <a:lnTo>
                      <a:pt x="0" y="16467"/>
                    </a:lnTo>
                    <a:lnTo>
                      <a:pt x="0" y="16467"/>
                    </a:lnTo>
                    <a:lnTo>
                      <a:pt x="0" y="16467"/>
                    </a:lnTo>
                    <a:close/>
                    <a:moveTo>
                      <a:pt x="15834" y="55735"/>
                    </a:moveTo>
                    <a:cubicBezTo>
                      <a:pt x="20267" y="58268"/>
                      <a:pt x="23434" y="58902"/>
                      <a:pt x="24701" y="58902"/>
                    </a:cubicBezTo>
                    <a:cubicBezTo>
                      <a:pt x="34201" y="58902"/>
                      <a:pt x="39268" y="47501"/>
                      <a:pt x="39268" y="34201"/>
                    </a:cubicBezTo>
                    <a:cubicBezTo>
                      <a:pt x="39268" y="16467"/>
                      <a:pt x="31668" y="8867"/>
                      <a:pt x="23434" y="8867"/>
                    </a:cubicBezTo>
                    <a:cubicBezTo>
                      <a:pt x="15200" y="8867"/>
                      <a:pt x="15200" y="13934"/>
                      <a:pt x="15200" y="17734"/>
                    </a:cubicBezTo>
                    <a:lnTo>
                      <a:pt x="15834" y="55735"/>
                    </a:lnTo>
                    <a:lnTo>
                      <a:pt x="15834" y="55735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B37E631-7492-8D40-FFE6-788180FC4060}"/>
                  </a:ext>
                </a:extLst>
              </p:cNvPr>
              <p:cNvSpPr/>
              <p:nvPr/>
            </p:nvSpPr>
            <p:spPr>
              <a:xfrm>
                <a:off x="671351" y="320475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4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4" y="1900"/>
                      <a:pt x="42434" y="9500"/>
                    </a:cubicBezTo>
                    <a:cubicBezTo>
                      <a:pt x="42434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DF0D31A-49D2-1E1B-6C9D-18CE2B5B8760}"/>
                  </a:ext>
                </a:extLst>
              </p:cNvPr>
              <p:cNvSpPr/>
              <p:nvPr/>
            </p:nvSpPr>
            <p:spPr>
              <a:xfrm>
                <a:off x="715052" y="297041"/>
                <a:ext cx="17100" cy="92469"/>
              </a:xfrm>
              <a:custGeom>
                <a:avLst/>
                <a:gdLst>
                  <a:gd name="connsiteX0" fmla="*/ 8867 w 17100"/>
                  <a:gd name="connsiteY0" fmla="*/ 15834 h 92469"/>
                  <a:gd name="connsiteX1" fmla="*/ 0 w 17100"/>
                  <a:gd name="connsiteY1" fmla="*/ 8234 h 92469"/>
                  <a:gd name="connsiteX2" fmla="*/ 8867 w 17100"/>
                  <a:gd name="connsiteY2" fmla="*/ 0 h 92469"/>
                  <a:gd name="connsiteX3" fmla="*/ 17100 w 17100"/>
                  <a:gd name="connsiteY3" fmla="*/ 7600 h 92469"/>
                  <a:gd name="connsiteX4" fmla="*/ 8867 w 17100"/>
                  <a:gd name="connsiteY4" fmla="*/ 15834 h 92469"/>
                  <a:gd name="connsiteX5" fmla="*/ 17100 w 17100"/>
                  <a:gd name="connsiteY5" fmla="*/ 89302 h 92469"/>
                  <a:gd name="connsiteX6" fmla="*/ 14567 w 17100"/>
                  <a:gd name="connsiteY6" fmla="*/ 92469 h 92469"/>
                  <a:gd name="connsiteX7" fmla="*/ 3167 w 17100"/>
                  <a:gd name="connsiteY7" fmla="*/ 92469 h 92469"/>
                  <a:gd name="connsiteX8" fmla="*/ 1267 w 17100"/>
                  <a:gd name="connsiteY8" fmla="*/ 89936 h 92469"/>
                  <a:gd name="connsiteX9" fmla="*/ 1267 w 17100"/>
                  <a:gd name="connsiteY9" fmla="*/ 28501 h 92469"/>
                  <a:gd name="connsiteX10" fmla="*/ 3800 w 17100"/>
                  <a:gd name="connsiteY10" fmla="*/ 25967 h 92469"/>
                  <a:gd name="connsiteX11" fmla="*/ 14567 w 17100"/>
                  <a:gd name="connsiteY11" fmla="*/ 25967 h 92469"/>
                  <a:gd name="connsiteX12" fmla="*/ 17100 w 17100"/>
                  <a:gd name="connsiteY12" fmla="*/ 29134 h 92469"/>
                  <a:gd name="connsiteX13" fmla="*/ 17100 w 17100"/>
                  <a:gd name="connsiteY13" fmla="*/ 89302 h 9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100" h="92469">
                    <a:moveTo>
                      <a:pt x="8867" y="15834"/>
                    </a:moveTo>
                    <a:cubicBezTo>
                      <a:pt x="3800" y="15834"/>
                      <a:pt x="0" y="12667"/>
                      <a:pt x="0" y="8234"/>
                    </a:cubicBezTo>
                    <a:cubicBezTo>
                      <a:pt x="0" y="3800"/>
                      <a:pt x="3167" y="0"/>
                      <a:pt x="8867" y="0"/>
                    </a:cubicBezTo>
                    <a:cubicBezTo>
                      <a:pt x="14567" y="0"/>
                      <a:pt x="17100" y="3800"/>
                      <a:pt x="17100" y="7600"/>
                    </a:cubicBezTo>
                    <a:cubicBezTo>
                      <a:pt x="17100" y="12667"/>
                      <a:pt x="13934" y="15834"/>
                      <a:pt x="8867" y="15834"/>
                    </a:cubicBezTo>
                    <a:moveTo>
                      <a:pt x="17100" y="89302"/>
                    </a:moveTo>
                    <a:cubicBezTo>
                      <a:pt x="17100" y="91202"/>
                      <a:pt x="17100" y="92469"/>
                      <a:pt x="14567" y="92469"/>
                    </a:cubicBezTo>
                    <a:lnTo>
                      <a:pt x="3167" y="92469"/>
                    </a:lnTo>
                    <a:cubicBezTo>
                      <a:pt x="1267" y="92469"/>
                      <a:pt x="1267" y="91836"/>
                      <a:pt x="1267" y="89936"/>
                    </a:cubicBezTo>
                    <a:lnTo>
                      <a:pt x="1267" y="28501"/>
                    </a:lnTo>
                    <a:cubicBezTo>
                      <a:pt x="1267" y="26601"/>
                      <a:pt x="1267" y="25967"/>
                      <a:pt x="3800" y="25967"/>
                    </a:cubicBezTo>
                    <a:lnTo>
                      <a:pt x="14567" y="25967"/>
                    </a:lnTo>
                    <a:cubicBezTo>
                      <a:pt x="17100" y="25967"/>
                      <a:pt x="17100" y="26601"/>
                      <a:pt x="17100" y="29134"/>
                    </a:cubicBezTo>
                    <a:cubicBezTo>
                      <a:pt x="17100" y="27867"/>
                      <a:pt x="17100" y="89302"/>
                      <a:pt x="17100" y="89302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F72EB9E-B97B-DAD2-15F4-9F99E4A22994}"/>
                  </a:ext>
                </a:extLst>
              </p:cNvPr>
              <p:cNvSpPr/>
              <p:nvPr/>
            </p:nvSpPr>
            <p:spPr>
              <a:xfrm>
                <a:off x="738486" y="319208"/>
                <a:ext cx="47501" cy="70935"/>
              </a:xfrm>
              <a:custGeom>
                <a:avLst/>
                <a:gdLst>
                  <a:gd name="connsiteX0" fmla="*/ 32301 w 47501"/>
                  <a:gd name="connsiteY0" fmla="*/ 31034 h 70935"/>
                  <a:gd name="connsiteX1" fmla="*/ 47501 w 47501"/>
                  <a:gd name="connsiteY1" fmla="*/ 50668 h 70935"/>
                  <a:gd name="connsiteX2" fmla="*/ 24067 w 47501"/>
                  <a:gd name="connsiteY2" fmla="*/ 70935 h 70935"/>
                  <a:gd name="connsiteX3" fmla="*/ 0 w 47501"/>
                  <a:gd name="connsiteY3" fmla="*/ 55101 h 70935"/>
                  <a:gd name="connsiteX4" fmla="*/ 6334 w 47501"/>
                  <a:gd name="connsiteY4" fmla="*/ 48135 h 70935"/>
                  <a:gd name="connsiteX5" fmla="*/ 13300 w 47501"/>
                  <a:gd name="connsiteY5" fmla="*/ 53201 h 70935"/>
                  <a:gd name="connsiteX6" fmla="*/ 24067 w 47501"/>
                  <a:gd name="connsiteY6" fmla="*/ 60802 h 70935"/>
                  <a:gd name="connsiteX7" fmla="*/ 32301 w 47501"/>
                  <a:gd name="connsiteY7" fmla="*/ 52568 h 70935"/>
                  <a:gd name="connsiteX8" fmla="*/ 27867 w 47501"/>
                  <a:gd name="connsiteY8" fmla="*/ 44335 h 70935"/>
                  <a:gd name="connsiteX9" fmla="*/ 15200 w 47501"/>
                  <a:gd name="connsiteY9" fmla="*/ 38001 h 70935"/>
                  <a:gd name="connsiteX10" fmla="*/ 1267 w 47501"/>
                  <a:gd name="connsiteY10" fmla="*/ 19001 h 70935"/>
                  <a:gd name="connsiteX11" fmla="*/ 23434 w 47501"/>
                  <a:gd name="connsiteY11" fmla="*/ 0 h 70935"/>
                  <a:gd name="connsiteX12" fmla="*/ 44968 w 47501"/>
                  <a:gd name="connsiteY12" fmla="*/ 13934 h 70935"/>
                  <a:gd name="connsiteX13" fmla="*/ 38634 w 47501"/>
                  <a:gd name="connsiteY13" fmla="*/ 20267 h 70935"/>
                  <a:gd name="connsiteX14" fmla="*/ 31668 w 47501"/>
                  <a:gd name="connsiteY14" fmla="*/ 15200 h 70935"/>
                  <a:gd name="connsiteX15" fmla="*/ 22801 w 47501"/>
                  <a:gd name="connsiteY15" fmla="*/ 8867 h 70935"/>
                  <a:gd name="connsiteX16" fmla="*/ 15200 w 47501"/>
                  <a:gd name="connsiteY16" fmla="*/ 16467 h 70935"/>
                  <a:gd name="connsiteX17" fmla="*/ 25334 w 47501"/>
                  <a:gd name="connsiteY17" fmla="*/ 27234 h 70935"/>
                  <a:gd name="connsiteX18" fmla="*/ 32301 w 47501"/>
                  <a:gd name="connsiteY18" fmla="*/ 31034 h 70935"/>
                  <a:gd name="connsiteX19" fmla="*/ 32301 w 47501"/>
                  <a:gd name="connsiteY19" fmla="*/ 31034 h 70935"/>
                  <a:gd name="connsiteX20" fmla="*/ 32301 w 47501"/>
                  <a:gd name="connsiteY20" fmla="*/ 31034 h 70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501" h="70935">
                    <a:moveTo>
                      <a:pt x="32301" y="31034"/>
                    </a:moveTo>
                    <a:cubicBezTo>
                      <a:pt x="38001" y="34201"/>
                      <a:pt x="47501" y="38634"/>
                      <a:pt x="47501" y="50668"/>
                    </a:cubicBezTo>
                    <a:cubicBezTo>
                      <a:pt x="47501" y="57635"/>
                      <a:pt x="43701" y="70935"/>
                      <a:pt x="24067" y="70935"/>
                    </a:cubicBezTo>
                    <a:cubicBezTo>
                      <a:pt x="6334" y="70935"/>
                      <a:pt x="0" y="60802"/>
                      <a:pt x="0" y="55101"/>
                    </a:cubicBezTo>
                    <a:cubicBezTo>
                      <a:pt x="0" y="51301"/>
                      <a:pt x="2533" y="48135"/>
                      <a:pt x="6334" y="48135"/>
                    </a:cubicBezTo>
                    <a:cubicBezTo>
                      <a:pt x="10134" y="48135"/>
                      <a:pt x="11400" y="50668"/>
                      <a:pt x="13300" y="53201"/>
                    </a:cubicBezTo>
                    <a:cubicBezTo>
                      <a:pt x="16467" y="57635"/>
                      <a:pt x="18367" y="60802"/>
                      <a:pt x="24067" y="60802"/>
                    </a:cubicBezTo>
                    <a:cubicBezTo>
                      <a:pt x="28501" y="60802"/>
                      <a:pt x="32301" y="57635"/>
                      <a:pt x="32301" y="52568"/>
                    </a:cubicBezTo>
                    <a:cubicBezTo>
                      <a:pt x="32301" y="48135"/>
                      <a:pt x="29768" y="45601"/>
                      <a:pt x="27867" y="44335"/>
                    </a:cubicBezTo>
                    <a:cubicBezTo>
                      <a:pt x="25967" y="43068"/>
                      <a:pt x="18367" y="39268"/>
                      <a:pt x="15200" y="38001"/>
                    </a:cubicBezTo>
                    <a:cubicBezTo>
                      <a:pt x="11400" y="36101"/>
                      <a:pt x="1267" y="31034"/>
                      <a:pt x="1267" y="19001"/>
                    </a:cubicBezTo>
                    <a:cubicBezTo>
                      <a:pt x="1267" y="10134"/>
                      <a:pt x="6967" y="0"/>
                      <a:pt x="23434" y="0"/>
                    </a:cubicBezTo>
                    <a:cubicBezTo>
                      <a:pt x="39901" y="0"/>
                      <a:pt x="44968" y="8867"/>
                      <a:pt x="44968" y="13934"/>
                    </a:cubicBezTo>
                    <a:cubicBezTo>
                      <a:pt x="44968" y="17734"/>
                      <a:pt x="42435" y="20267"/>
                      <a:pt x="38634" y="20267"/>
                    </a:cubicBezTo>
                    <a:cubicBezTo>
                      <a:pt x="34834" y="20267"/>
                      <a:pt x="32934" y="17100"/>
                      <a:pt x="31668" y="15200"/>
                    </a:cubicBezTo>
                    <a:cubicBezTo>
                      <a:pt x="30401" y="12667"/>
                      <a:pt x="27867" y="8867"/>
                      <a:pt x="22801" y="8867"/>
                    </a:cubicBezTo>
                    <a:cubicBezTo>
                      <a:pt x="17734" y="8867"/>
                      <a:pt x="15200" y="13300"/>
                      <a:pt x="15200" y="16467"/>
                    </a:cubicBezTo>
                    <a:cubicBezTo>
                      <a:pt x="15200" y="22801"/>
                      <a:pt x="20901" y="25334"/>
                      <a:pt x="25334" y="27234"/>
                    </a:cubicBezTo>
                    <a:lnTo>
                      <a:pt x="32301" y="31034"/>
                    </a:lnTo>
                    <a:lnTo>
                      <a:pt x="32301" y="31034"/>
                    </a:lnTo>
                    <a:lnTo>
                      <a:pt x="32301" y="31034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98A4D22-01F3-FC3D-2827-ACF61396DAF3}"/>
                  </a:ext>
                </a:extLst>
              </p:cNvPr>
              <p:cNvSpPr/>
              <p:nvPr/>
            </p:nvSpPr>
            <p:spPr>
              <a:xfrm>
                <a:off x="790421" y="320475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13934 w 54468"/>
                  <a:gd name="connsiteY12" fmla="*/ 34834 h 69668"/>
                  <a:gd name="connsiteX13" fmla="*/ 38001 w 54468"/>
                  <a:gd name="connsiteY13" fmla="*/ 22801 h 69668"/>
                  <a:gd name="connsiteX14" fmla="*/ 26601 w 54468"/>
                  <a:gd name="connsiteY14" fmla="*/ 10134 h 69668"/>
                  <a:gd name="connsiteX15" fmla="*/ 13300 w 54468"/>
                  <a:gd name="connsiteY15" fmla="*/ 27234 h 69668"/>
                  <a:gd name="connsiteX16" fmla="*/ 38001 w 54468"/>
                  <a:gd name="connsiteY16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002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10134"/>
                      <a:pt x="26601" y="10134"/>
                    </a:cubicBezTo>
                    <a:cubicBezTo>
                      <a:pt x="17734" y="10134"/>
                      <a:pt x="13934" y="18367"/>
                      <a:pt x="13300" y="27234"/>
                    </a:cubicBezTo>
                    <a:lnTo>
                      <a:pt x="38001" y="228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B7EE813-315C-0672-0E74-E7BCB85D164A}"/>
                  </a:ext>
                </a:extLst>
              </p:cNvPr>
              <p:cNvSpPr/>
              <p:nvPr/>
            </p:nvSpPr>
            <p:spPr>
              <a:xfrm>
                <a:off x="348976" y="437644"/>
                <a:ext cx="53834" cy="69668"/>
              </a:xfrm>
              <a:custGeom>
                <a:avLst/>
                <a:gdLst>
                  <a:gd name="connsiteX0" fmla="*/ 13300 w 53834"/>
                  <a:gd name="connsiteY0" fmla="*/ 34834 h 69668"/>
                  <a:gd name="connsiteX1" fmla="*/ 31034 w 53834"/>
                  <a:gd name="connsiteY1" fmla="*/ 55735 h 69668"/>
                  <a:gd name="connsiteX2" fmla="*/ 46235 w 53834"/>
                  <a:gd name="connsiteY2" fmla="*/ 47501 h 69668"/>
                  <a:gd name="connsiteX3" fmla="*/ 50668 w 53834"/>
                  <a:gd name="connsiteY3" fmla="*/ 43701 h 69668"/>
                  <a:gd name="connsiteX4" fmla="*/ 53835 w 53834"/>
                  <a:gd name="connsiteY4" fmla="*/ 47501 h 69668"/>
                  <a:gd name="connsiteX5" fmla="*/ 28501 w 53834"/>
                  <a:gd name="connsiteY5" fmla="*/ 69669 h 69668"/>
                  <a:gd name="connsiteX6" fmla="*/ 0 w 53834"/>
                  <a:gd name="connsiteY6" fmla="*/ 34834 h 69668"/>
                  <a:gd name="connsiteX7" fmla="*/ 28501 w 53834"/>
                  <a:gd name="connsiteY7" fmla="*/ 0 h 69668"/>
                  <a:gd name="connsiteX8" fmla="*/ 53201 w 53834"/>
                  <a:gd name="connsiteY8" fmla="*/ 24067 h 69668"/>
                  <a:gd name="connsiteX9" fmla="*/ 48768 w 53834"/>
                  <a:gd name="connsiteY9" fmla="*/ 29134 h 69668"/>
                  <a:gd name="connsiteX10" fmla="*/ 13300 w 53834"/>
                  <a:gd name="connsiteY10" fmla="*/ 34834 h 69668"/>
                  <a:gd name="connsiteX11" fmla="*/ 13300 w 53834"/>
                  <a:gd name="connsiteY11" fmla="*/ 34834 h 69668"/>
                  <a:gd name="connsiteX12" fmla="*/ 13300 w 53834"/>
                  <a:gd name="connsiteY12" fmla="*/ 34834 h 69668"/>
                  <a:gd name="connsiteX13" fmla="*/ 37368 w 53834"/>
                  <a:gd name="connsiteY13" fmla="*/ 22801 h 69668"/>
                  <a:gd name="connsiteX14" fmla="*/ 25967 w 53834"/>
                  <a:gd name="connsiteY14" fmla="*/ 9500 h 69668"/>
                  <a:gd name="connsiteX15" fmla="*/ 12667 w 53834"/>
                  <a:gd name="connsiteY15" fmla="*/ 26601 h 69668"/>
                  <a:gd name="connsiteX16" fmla="*/ 37368 w 53834"/>
                  <a:gd name="connsiteY16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834" h="69668">
                    <a:moveTo>
                      <a:pt x="13300" y="34834"/>
                    </a:moveTo>
                    <a:cubicBezTo>
                      <a:pt x="15200" y="52568"/>
                      <a:pt x="24701" y="55735"/>
                      <a:pt x="31034" y="55735"/>
                    </a:cubicBezTo>
                    <a:cubicBezTo>
                      <a:pt x="38001" y="55735"/>
                      <a:pt x="43068" y="51301"/>
                      <a:pt x="46235" y="47501"/>
                    </a:cubicBezTo>
                    <a:cubicBezTo>
                      <a:pt x="48135" y="44335"/>
                      <a:pt x="48768" y="43701"/>
                      <a:pt x="50668" y="43701"/>
                    </a:cubicBezTo>
                    <a:cubicBezTo>
                      <a:pt x="52568" y="43701"/>
                      <a:pt x="53835" y="44968"/>
                      <a:pt x="53835" y="47501"/>
                    </a:cubicBezTo>
                    <a:cubicBezTo>
                      <a:pt x="53835" y="51301"/>
                      <a:pt x="48768" y="69669"/>
                      <a:pt x="28501" y="69669"/>
                    </a:cubicBezTo>
                    <a:cubicBezTo>
                      <a:pt x="11400" y="69669"/>
                      <a:pt x="0" y="57635"/>
                      <a:pt x="0" y="34834"/>
                    </a:cubicBezTo>
                    <a:cubicBezTo>
                      <a:pt x="0" y="9500"/>
                      <a:pt x="15200" y="0"/>
                      <a:pt x="28501" y="0"/>
                    </a:cubicBezTo>
                    <a:cubicBezTo>
                      <a:pt x="48768" y="0"/>
                      <a:pt x="53201" y="17734"/>
                      <a:pt x="53201" y="24067"/>
                    </a:cubicBezTo>
                    <a:cubicBezTo>
                      <a:pt x="53201" y="28501"/>
                      <a:pt x="50035" y="29134"/>
                      <a:pt x="48768" y="29134"/>
                    </a:cubicBezTo>
                    <a:lnTo>
                      <a:pt x="13300" y="34834"/>
                    </a:lnTo>
                    <a:lnTo>
                      <a:pt x="13300" y="34834"/>
                    </a:lnTo>
                    <a:lnTo>
                      <a:pt x="13300" y="34834"/>
                    </a:lnTo>
                    <a:close/>
                    <a:moveTo>
                      <a:pt x="37368" y="22801"/>
                    </a:moveTo>
                    <a:cubicBezTo>
                      <a:pt x="36734" y="14567"/>
                      <a:pt x="31668" y="9500"/>
                      <a:pt x="25967" y="9500"/>
                    </a:cubicBezTo>
                    <a:cubicBezTo>
                      <a:pt x="17100" y="9500"/>
                      <a:pt x="13300" y="17734"/>
                      <a:pt x="12667" y="26601"/>
                    </a:cubicBezTo>
                    <a:lnTo>
                      <a:pt x="37368" y="228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C353DFB-56DA-6B5D-8D23-25E2DD185EFB}"/>
                  </a:ext>
                </a:extLst>
              </p:cNvPr>
              <p:cNvSpPr/>
              <p:nvPr/>
            </p:nvSpPr>
            <p:spPr>
              <a:xfrm>
                <a:off x="409144" y="439544"/>
                <a:ext cx="53834" cy="68401"/>
              </a:xfrm>
              <a:custGeom>
                <a:avLst/>
                <a:gdLst>
                  <a:gd name="connsiteX0" fmla="*/ 53835 w 53834"/>
                  <a:gd name="connsiteY0" fmla="*/ 50668 h 68401"/>
                  <a:gd name="connsiteX1" fmla="*/ 48768 w 53834"/>
                  <a:gd name="connsiteY1" fmla="*/ 63335 h 68401"/>
                  <a:gd name="connsiteX2" fmla="*/ 26601 w 53834"/>
                  <a:gd name="connsiteY2" fmla="*/ 68402 h 68401"/>
                  <a:gd name="connsiteX3" fmla="*/ 0 w 53834"/>
                  <a:gd name="connsiteY3" fmla="*/ 47501 h 68401"/>
                  <a:gd name="connsiteX4" fmla="*/ 0 w 53834"/>
                  <a:gd name="connsiteY4" fmla="*/ 2533 h 68401"/>
                  <a:gd name="connsiteX5" fmla="*/ 2533 w 53834"/>
                  <a:gd name="connsiteY5" fmla="*/ 0 h 68401"/>
                  <a:gd name="connsiteX6" fmla="*/ 13300 w 53834"/>
                  <a:gd name="connsiteY6" fmla="*/ 0 h 68401"/>
                  <a:gd name="connsiteX7" fmla="*/ 15834 w 53834"/>
                  <a:gd name="connsiteY7" fmla="*/ 2533 h 68401"/>
                  <a:gd name="connsiteX8" fmla="*/ 15834 w 53834"/>
                  <a:gd name="connsiteY8" fmla="*/ 45601 h 68401"/>
                  <a:gd name="connsiteX9" fmla="*/ 27234 w 53834"/>
                  <a:gd name="connsiteY9" fmla="*/ 57635 h 68401"/>
                  <a:gd name="connsiteX10" fmla="*/ 37368 w 53834"/>
                  <a:gd name="connsiteY10" fmla="*/ 47501 h 68401"/>
                  <a:gd name="connsiteX11" fmla="*/ 37368 w 53834"/>
                  <a:gd name="connsiteY11" fmla="*/ 3167 h 68401"/>
                  <a:gd name="connsiteX12" fmla="*/ 39901 w 53834"/>
                  <a:gd name="connsiteY12" fmla="*/ 633 h 68401"/>
                  <a:gd name="connsiteX13" fmla="*/ 50035 w 53834"/>
                  <a:gd name="connsiteY13" fmla="*/ 633 h 68401"/>
                  <a:gd name="connsiteX14" fmla="*/ 53201 w 53834"/>
                  <a:gd name="connsiteY14" fmla="*/ 3167 h 68401"/>
                  <a:gd name="connsiteX15" fmla="*/ 53835 w 53834"/>
                  <a:gd name="connsiteY15" fmla="*/ 50668 h 68401"/>
                  <a:gd name="connsiteX16" fmla="*/ 53835 w 53834"/>
                  <a:gd name="connsiteY16" fmla="*/ 50668 h 68401"/>
                  <a:gd name="connsiteX17" fmla="*/ 53835 w 53834"/>
                  <a:gd name="connsiteY17" fmla="*/ 506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4" h="68401">
                    <a:moveTo>
                      <a:pt x="53835" y="50668"/>
                    </a:moveTo>
                    <a:cubicBezTo>
                      <a:pt x="53835" y="56368"/>
                      <a:pt x="53835" y="60168"/>
                      <a:pt x="48768" y="63335"/>
                    </a:cubicBezTo>
                    <a:cubicBezTo>
                      <a:pt x="44968" y="65235"/>
                      <a:pt x="37368" y="68402"/>
                      <a:pt x="26601" y="68402"/>
                    </a:cubicBezTo>
                    <a:cubicBezTo>
                      <a:pt x="1900" y="68402"/>
                      <a:pt x="0" y="55735"/>
                      <a:pt x="0" y="47501"/>
                    </a:cubicBezTo>
                    <a:lnTo>
                      <a:pt x="0" y="2533"/>
                    </a:lnTo>
                    <a:cubicBezTo>
                      <a:pt x="0" y="633"/>
                      <a:pt x="1267" y="0"/>
                      <a:pt x="2533" y="0"/>
                    </a:cubicBezTo>
                    <a:lnTo>
                      <a:pt x="13300" y="0"/>
                    </a:lnTo>
                    <a:cubicBezTo>
                      <a:pt x="15200" y="0"/>
                      <a:pt x="15834" y="633"/>
                      <a:pt x="15834" y="2533"/>
                    </a:cubicBezTo>
                    <a:lnTo>
                      <a:pt x="15834" y="45601"/>
                    </a:lnTo>
                    <a:cubicBezTo>
                      <a:pt x="15834" y="50035"/>
                      <a:pt x="15834" y="57635"/>
                      <a:pt x="27234" y="57635"/>
                    </a:cubicBezTo>
                    <a:cubicBezTo>
                      <a:pt x="37368" y="57635"/>
                      <a:pt x="37368" y="51301"/>
                      <a:pt x="37368" y="47501"/>
                    </a:cubicBezTo>
                    <a:lnTo>
                      <a:pt x="37368" y="3167"/>
                    </a:lnTo>
                    <a:cubicBezTo>
                      <a:pt x="37368" y="1267"/>
                      <a:pt x="38001" y="633"/>
                      <a:pt x="39901" y="633"/>
                    </a:cubicBezTo>
                    <a:lnTo>
                      <a:pt x="50035" y="633"/>
                    </a:lnTo>
                    <a:cubicBezTo>
                      <a:pt x="51935" y="633"/>
                      <a:pt x="53201" y="633"/>
                      <a:pt x="53201" y="3167"/>
                    </a:cubicBezTo>
                    <a:lnTo>
                      <a:pt x="53835" y="50668"/>
                    </a:lnTo>
                    <a:lnTo>
                      <a:pt x="53835" y="50668"/>
                    </a:lnTo>
                    <a:lnTo>
                      <a:pt x="53835" y="506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94A589D2-A2EE-C676-C5D5-083636918A47}"/>
                  </a:ext>
                </a:extLst>
              </p:cNvPr>
              <p:cNvSpPr/>
              <p:nvPr/>
            </p:nvSpPr>
            <p:spPr>
              <a:xfrm>
                <a:off x="472479" y="437644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5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5" y="1900"/>
                      <a:pt x="42435" y="9500"/>
                    </a:cubicBezTo>
                    <a:cubicBezTo>
                      <a:pt x="42435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E832A11-6879-4B70-5097-4647A47A53D1}"/>
                  </a:ext>
                </a:extLst>
              </p:cNvPr>
              <p:cNvSpPr/>
              <p:nvPr/>
            </p:nvSpPr>
            <p:spPr>
              <a:xfrm>
                <a:off x="514280" y="438278"/>
                <a:ext cx="61435" cy="69668"/>
              </a:xfrm>
              <a:custGeom>
                <a:avLst/>
                <a:gdLst>
                  <a:gd name="connsiteX0" fmla="*/ 30401 w 61435"/>
                  <a:gd name="connsiteY0" fmla="*/ 69669 h 69668"/>
                  <a:gd name="connsiteX1" fmla="*/ 0 w 61435"/>
                  <a:gd name="connsiteY1" fmla="*/ 34834 h 69668"/>
                  <a:gd name="connsiteX2" fmla="*/ 31034 w 61435"/>
                  <a:gd name="connsiteY2" fmla="*/ 0 h 69668"/>
                  <a:gd name="connsiteX3" fmla="*/ 61435 w 61435"/>
                  <a:gd name="connsiteY3" fmla="*/ 34201 h 69668"/>
                  <a:gd name="connsiteX4" fmla="*/ 30401 w 61435"/>
                  <a:gd name="connsiteY4" fmla="*/ 69669 h 69668"/>
                  <a:gd name="connsiteX5" fmla="*/ 29768 w 61435"/>
                  <a:gd name="connsiteY5" fmla="*/ 9500 h 69668"/>
                  <a:gd name="connsiteX6" fmla="*/ 16467 w 61435"/>
                  <a:gd name="connsiteY6" fmla="*/ 32934 h 69668"/>
                  <a:gd name="connsiteX7" fmla="*/ 31034 w 61435"/>
                  <a:gd name="connsiteY7" fmla="*/ 58902 h 69668"/>
                  <a:gd name="connsiteX8" fmla="*/ 44335 w 61435"/>
                  <a:gd name="connsiteY8" fmla="*/ 32934 h 69668"/>
                  <a:gd name="connsiteX9" fmla="*/ 29768 w 61435"/>
                  <a:gd name="connsiteY9" fmla="*/ 9500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435" h="69668">
                    <a:moveTo>
                      <a:pt x="30401" y="69669"/>
                    </a:moveTo>
                    <a:cubicBezTo>
                      <a:pt x="11400" y="69669"/>
                      <a:pt x="0" y="54468"/>
                      <a:pt x="0" y="34834"/>
                    </a:cubicBezTo>
                    <a:cubicBezTo>
                      <a:pt x="0" y="15200"/>
                      <a:pt x="12034" y="0"/>
                      <a:pt x="31034" y="0"/>
                    </a:cubicBezTo>
                    <a:cubicBezTo>
                      <a:pt x="51935" y="0"/>
                      <a:pt x="61435" y="18367"/>
                      <a:pt x="61435" y="34201"/>
                    </a:cubicBezTo>
                    <a:cubicBezTo>
                      <a:pt x="61435" y="52568"/>
                      <a:pt x="50668" y="69669"/>
                      <a:pt x="30401" y="69669"/>
                    </a:cubicBezTo>
                    <a:moveTo>
                      <a:pt x="29768" y="9500"/>
                    </a:moveTo>
                    <a:cubicBezTo>
                      <a:pt x="20901" y="9500"/>
                      <a:pt x="16467" y="20267"/>
                      <a:pt x="16467" y="32934"/>
                    </a:cubicBezTo>
                    <a:cubicBezTo>
                      <a:pt x="16467" y="47501"/>
                      <a:pt x="22801" y="58902"/>
                      <a:pt x="31034" y="58902"/>
                    </a:cubicBezTo>
                    <a:cubicBezTo>
                      <a:pt x="39268" y="58902"/>
                      <a:pt x="44968" y="47501"/>
                      <a:pt x="44335" y="32934"/>
                    </a:cubicBezTo>
                    <a:cubicBezTo>
                      <a:pt x="43701" y="17734"/>
                      <a:pt x="37368" y="8867"/>
                      <a:pt x="29768" y="9500"/>
                    </a:cubicBezTo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C595566-D82B-9DE3-11B2-0F37EBDDEFDD}"/>
                  </a:ext>
                </a:extLst>
              </p:cNvPr>
              <p:cNvSpPr/>
              <p:nvPr/>
            </p:nvSpPr>
            <p:spPr>
              <a:xfrm>
                <a:off x="582682" y="438278"/>
                <a:ext cx="56368" cy="98169"/>
              </a:xfrm>
              <a:custGeom>
                <a:avLst/>
                <a:gdLst>
                  <a:gd name="connsiteX0" fmla="*/ 0 w 56368"/>
                  <a:gd name="connsiteY0" fmla="*/ 16467 h 98169"/>
                  <a:gd name="connsiteX1" fmla="*/ 1267 w 56368"/>
                  <a:gd name="connsiteY1" fmla="*/ 7600 h 98169"/>
                  <a:gd name="connsiteX2" fmla="*/ 25967 w 56368"/>
                  <a:gd name="connsiteY2" fmla="*/ 0 h 98169"/>
                  <a:gd name="connsiteX3" fmla="*/ 47501 w 56368"/>
                  <a:gd name="connsiteY3" fmla="*/ 7600 h 98169"/>
                  <a:gd name="connsiteX4" fmla="*/ 56368 w 56368"/>
                  <a:gd name="connsiteY4" fmla="*/ 32301 h 98169"/>
                  <a:gd name="connsiteX5" fmla="*/ 27867 w 56368"/>
                  <a:gd name="connsiteY5" fmla="*/ 69669 h 98169"/>
                  <a:gd name="connsiteX6" fmla="*/ 16467 w 56368"/>
                  <a:gd name="connsiteY6" fmla="*/ 66502 h 98169"/>
                  <a:gd name="connsiteX7" fmla="*/ 16467 w 56368"/>
                  <a:gd name="connsiteY7" fmla="*/ 95636 h 98169"/>
                  <a:gd name="connsiteX8" fmla="*/ 13934 w 56368"/>
                  <a:gd name="connsiteY8" fmla="*/ 98169 h 98169"/>
                  <a:gd name="connsiteX9" fmla="*/ 3800 w 56368"/>
                  <a:gd name="connsiteY9" fmla="*/ 98169 h 98169"/>
                  <a:gd name="connsiteX10" fmla="*/ 633 w 56368"/>
                  <a:gd name="connsiteY10" fmla="*/ 95636 h 98169"/>
                  <a:gd name="connsiteX11" fmla="*/ 0 w 56368"/>
                  <a:gd name="connsiteY11" fmla="*/ 16467 h 98169"/>
                  <a:gd name="connsiteX12" fmla="*/ 0 w 56368"/>
                  <a:gd name="connsiteY12" fmla="*/ 16467 h 98169"/>
                  <a:gd name="connsiteX13" fmla="*/ 0 w 56368"/>
                  <a:gd name="connsiteY13" fmla="*/ 16467 h 98169"/>
                  <a:gd name="connsiteX14" fmla="*/ 15834 w 56368"/>
                  <a:gd name="connsiteY14" fmla="*/ 56368 h 98169"/>
                  <a:gd name="connsiteX15" fmla="*/ 24701 w 56368"/>
                  <a:gd name="connsiteY15" fmla="*/ 59535 h 98169"/>
                  <a:gd name="connsiteX16" fmla="*/ 39268 w 56368"/>
                  <a:gd name="connsiteY16" fmla="*/ 34834 h 98169"/>
                  <a:gd name="connsiteX17" fmla="*/ 23434 w 56368"/>
                  <a:gd name="connsiteY17" fmla="*/ 9500 h 98169"/>
                  <a:gd name="connsiteX18" fmla="*/ 15200 w 56368"/>
                  <a:gd name="connsiteY18" fmla="*/ 18367 h 98169"/>
                  <a:gd name="connsiteX19" fmla="*/ 15834 w 56368"/>
                  <a:gd name="connsiteY19" fmla="*/ 56368 h 98169"/>
                  <a:gd name="connsiteX20" fmla="*/ 15834 w 56368"/>
                  <a:gd name="connsiteY20" fmla="*/ 56368 h 9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68" h="98169">
                    <a:moveTo>
                      <a:pt x="0" y="16467"/>
                    </a:moveTo>
                    <a:cubicBezTo>
                      <a:pt x="0" y="11400"/>
                      <a:pt x="0" y="9500"/>
                      <a:pt x="1267" y="7600"/>
                    </a:cubicBezTo>
                    <a:cubicBezTo>
                      <a:pt x="3800" y="3800"/>
                      <a:pt x="14567" y="0"/>
                      <a:pt x="25967" y="0"/>
                    </a:cubicBezTo>
                    <a:cubicBezTo>
                      <a:pt x="29767" y="0"/>
                      <a:pt x="39901" y="0"/>
                      <a:pt x="47501" y="7600"/>
                    </a:cubicBezTo>
                    <a:cubicBezTo>
                      <a:pt x="52568" y="12667"/>
                      <a:pt x="56368" y="21534"/>
                      <a:pt x="56368" y="32301"/>
                    </a:cubicBezTo>
                    <a:cubicBezTo>
                      <a:pt x="56368" y="50035"/>
                      <a:pt x="47501" y="69669"/>
                      <a:pt x="27867" y="69669"/>
                    </a:cubicBezTo>
                    <a:cubicBezTo>
                      <a:pt x="23434" y="69669"/>
                      <a:pt x="19634" y="69035"/>
                      <a:pt x="16467" y="66502"/>
                    </a:cubicBezTo>
                    <a:lnTo>
                      <a:pt x="16467" y="95636"/>
                    </a:lnTo>
                    <a:cubicBezTo>
                      <a:pt x="16467" y="97536"/>
                      <a:pt x="15834" y="98169"/>
                      <a:pt x="13934" y="98169"/>
                    </a:cubicBezTo>
                    <a:lnTo>
                      <a:pt x="3800" y="98169"/>
                    </a:lnTo>
                    <a:cubicBezTo>
                      <a:pt x="1900" y="98169"/>
                      <a:pt x="633" y="98169"/>
                      <a:pt x="633" y="95636"/>
                    </a:cubicBezTo>
                    <a:lnTo>
                      <a:pt x="0" y="16467"/>
                    </a:lnTo>
                    <a:lnTo>
                      <a:pt x="0" y="16467"/>
                    </a:lnTo>
                    <a:lnTo>
                      <a:pt x="0" y="16467"/>
                    </a:lnTo>
                    <a:close/>
                    <a:moveTo>
                      <a:pt x="15834" y="56368"/>
                    </a:moveTo>
                    <a:cubicBezTo>
                      <a:pt x="20267" y="58902"/>
                      <a:pt x="23434" y="59535"/>
                      <a:pt x="24701" y="59535"/>
                    </a:cubicBezTo>
                    <a:cubicBezTo>
                      <a:pt x="34201" y="59535"/>
                      <a:pt x="39268" y="48135"/>
                      <a:pt x="39268" y="34834"/>
                    </a:cubicBezTo>
                    <a:cubicBezTo>
                      <a:pt x="39268" y="17100"/>
                      <a:pt x="31668" y="9500"/>
                      <a:pt x="23434" y="9500"/>
                    </a:cubicBezTo>
                    <a:cubicBezTo>
                      <a:pt x="15200" y="9500"/>
                      <a:pt x="15200" y="14567"/>
                      <a:pt x="15200" y="18367"/>
                    </a:cubicBezTo>
                    <a:lnTo>
                      <a:pt x="15834" y="56368"/>
                    </a:lnTo>
                    <a:cubicBezTo>
                      <a:pt x="15834" y="56368"/>
                      <a:pt x="15834" y="56368"/>
                      <a:pt x="15834" y="56368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5C4B9AC-791D-A9F8-5A71-D28676A0A026}"/>
                  </a:ext>
                </a:extLst>
              </p:cNvPr>
              <p:cNvSpPr/>
              <p:nvPr/>
            </p:nvSpPr>
            <p:spPr>
              <a:xfrm>
                <a:off x="642850" y="437644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38001 w 54468"/>
                  <a:gd name="connsiteY12" fmla="*/ 22801 h 69668"/>
                  <a:gd name="connsiteX13" fmla="*/ 26601 w 54468"/>
                  <a:gd name="connsiteY13" fmla="*/ 9500 h 69668"/>
                  <a:gd name="connsiteX14" fmla="*/ 13300 w 54468"/>
                  <a:gd name="connsiteY14" fmla="*/ 26601 h 69668"/>
                  <a:gd name="connsiteX15" fmla="*/ 38001 w 54468"/>
                  <a:gd name="connsiteY15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635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9500"/>
                      <a:pt x="26601" y="9500"/>
                    </a:cubicBezTo>
                    <a:cubicBezTo>
                      <a:pt x="17734" y="9500"/>
                      <a:pt x="13934" y="17734"/>
                      <a:pt x="13300" y="26601"/>
                    </a:cubicBezTo>
                    <a:cubicBezTo>
                      <a:pt x="13300" y="27234"/>
                      <a:pt x="38001" y="22801"/>
                      <a:pt x="38001" y="22801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D1437BCB-6ECE-CA95-2786-A19C1A3AF1AA}"/>
                  </a:ext>
                </a:extLst>
              </p:cNvPr>
              <p:cNvSpPr/>
              <p:nvPr/>
            </p:nvSpPr>
            <p:spPr>
              <a:xfrm>
                <a:off x="350876" y="556081"/>
                <a:ext cx="53834" cy="67768"/>
              </a:xfrm>
              <a:custGeom>
                <a:avLst/>
                <a:gdLst>
                  <a:gd name="connsiteX0" fmla="*/ 53835 w 53834"/>
                  <a:gd name="connsiteY0" fmla="*/ 64602 h 67768"/>
                  <a:gd name="connsiteX1" fmla="*/ 50668 w 53834"/>
                  <a:gd name="connsiteY1" fmla="*/ 67135 h 67768"/>
                  <a:gd name="connsiteX2" fmla="*/ 40534 w 53834"/>
                  <a:gd name="connsiteY2" fmla="*/ 67135 h 67768"/>
                  <a:gd name="connsiteX3" fmla="*/ 37368 w 53834"/>
                  <a:gd name="connsiteY3" fmla="*/ 63968 h 67768"/>
                  <a:gd name="connsiteX4" fmla="*/ 37368 w 53834"/>
                  <a:gd name="connsiteY4" fmla="*/ 20267 h 67768"/>
                  <a:gd name="connsiteX5" fmla="*/ 25967 w 53834"/>
                  <a:gd name="connsiteY5" fmla="*/ 6967 h 67768"/>
                  <a:gd name="connsiteX6" fmla="*/ 15834 w 53834"/>
                  <a:gd name="connsiteY6" fmla="*/ 17734 h 67768"/>
                  <a:gd name="connsiteX7" fmla="*/ 15834 w 53834"/>
                  <a:gd name="connsiteY7" fmla="*/ 64602 h 67768"/>
                  <a:gd name="connsiteX8" fmla="*/ 12667 w 53834"/>
                  <a:gd name="connsiteY8" fmla="*/ 67768 h 67768"/>
                  <a:gd name="connsiteX9" fmla="*/ 2533 w 53834"/>
                  <a:gd name="connsiteY9" fmla="*/ 67768 h 67768"/>
                  <a:gd name="connsiteX10" fmla="*/ 0 w 53834"/>
                  <a:gd name="connsiteY10" fmla="*/ 65235 h 67768"/>
                  <a:gd name="connsiteX11" fmla="*/ 0 w 53834"/>
                  <a:gd name="connsiteY11" fmla="*/ 14567 h 67768"/>
                  <a:gd name="connsiteX12" fmla="*/ 6334 w 53834"/>
                  <a:gd name="connsiteY12" fmla="*/ 3800 h 67768"/>
                  <a:gd name="connsiteX13" fmla="*/ 27867 w 53834"/>
                  <a:gd name="connsiteY13" fmla="*/ 0 h 67768"/>
                  <a:gd name="connsiteX14" fmla="*/ 47501 w 53834"/>
                  <a:gd name="connsiteY14" fmla="*/ 5067 h 67768"/>
                  <a:gd name="connsiteX15" fmla="*/ 53201 w 53834"/>
                  <a:gd name="connsiteY15" fmla="*/ 20267 h 67768"/>
                  <a:gd name="connsiteX16" fmla="*/ 53835 w 53834"/>
                  <a:gd name="connsiteY16" fmla="*/ 64602 h 67768"/>
                  <a:gd name="connsiteX17" fmla="*/ 53835 w 53834"/>
                  <a:gd name="connsiteY17" fmla="*/ 64602 h 67768"/>
                  <a:gd name="connsiteX18" fmla="*/ 53835 w 53834"/>
                  <a:gd name="connsiteY18" fmla="*/ 64602 h 6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834" h="67768">
                    <a:moveTo>
                      <a:pt x="53835" y="64602"/>
                    </a:moveTo>
                    <a:cubicBezTo>
                      <a:pt x="53835" y="67135"/>
                      <a:pt x="53201" y="67135"/>
                      <a:pt x="50668" y="67135"/>
                    </a:cubicBezTo>
                    <a:lnTo>
                      <a:pt x="40534" y="67135"/>
                    </a:lnTo>
                    <a:cubicBezTo>
                      <a:pt x="38001" y="67135"/>
                      <a:pt x="37368" y="65868"/>
                      <a:pt x="37368" y="63968"/>
                    </a:cubicBezTo>
                    <a:lnTo>
                      <a:pt x="37368" y="20267"/>
                    </a:lnTo>
                    <a:cubicBezTo>
                      <a:pt x="37368" y="15200"/>
                      <a:pt x="37368" y="6967"/>
                      <a:pt x="25967" y="6967"/>
                    </a:cubicBezTo>
                    <a:cubicBezTo>
                      <a:pt x="15834" y="6967"/>
                      <a:pt x="15834" y="14567"/>
                      <a:pt x="15834" y="17734"/>
                    </a:cubicBezTo>
                    <a:lnTo>
                      <a:pt x="15834" y="64602"/>
                    </a:lnTo>
                    <a:cubicBezTo>
                      <a:pt x="15834" y="67135"/>
                      <a:pt x="15200" y="67768"/>
                      <a:pt x="12667" y="67768"/>
                    </a:cubicBezTo>
                    <a:lnTo>
                      <a:pt x="2533" y="67768"/>
                    </a:lnTo>
                    <a:cubicBezTo>
                      <a:pt x="633" y="67768"/>
                      <a:pt x="0" y="67135"/>
                      <a:pt x="0" y="65235"/>
                    </a:cubicBezTo>
                    <a:lnTo>
                      <a:pt x="0" y="14567"/>
                    </a:lnTo>
                    <a:cubicBezTo>
                      <a:pt x="0" y="9500"/>
                      <a:pt x="0" y="6334"/>
                      <a:pt x="6334" y="3800"/>
                    </a:cubicBezTo>
                    <a:cubicBezTo>
                      <a:pt x="13300" y="633"/>
                      <a:pt x="20267" y="0"/>
                      <a:pt x="27867" y="0"/>
                    </a:cubicBezTo>
                    <a:cubicBezTo>
                      <a:pt x="40534" y="0"/>
                      <a:pt x="44968" y="3167"/>
                      <a:pt x="47501" y="5067"/>
                    </a:cubicBezTo>
                    <a:cubicBezTo>
                      <a:pt x="53201" y="10134"/>
                      <a:pt x="53201" y="15834"/>
                      <a:pt x="53201" y="20267"/>
                    </a:cubicBezTo>
                    <a:lnTo>
                      <a:pt x="53835" y="64602"/>
                    </a:lnTo>
                    <a:lnTo>
                      <a:pt x="53835" y="64602"/>
                    </a:lnTo>
                    <a:lnTo>
                      <a:pt x="53835" y="64602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5996F282-B0A6-759B-EFF2-388E68C037F0}"/>
                  </a:ext>
                </a:extLst>
              </p:cNvPr>
              <p:cNvSpPr/>
              <p:nvPr/>
            </p:nvSpPr>
            <p:spPr>
              <a:xfrm>
                <a:off x="411677" y="555447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38001 w 54468"/>
                  <a:gd name="connsiteY12" fmla="*/ 22801 h 69668"/>
                  <a:gd name="connsiteX13" fmla="*/ 26601 w 54468"/>
                  <a:gd name="connsiteY13" fmla="*/ 9500 h 69668"/>
                  <a:gd name="connsiteX14" fmla="*/ 13300 w 54468"/>
                  <a:gd name="connsiteY14" fmla="*/ 26601 h 69668"/>
                  <a:gd name="connsiteX15" fmla="*/ 38001 w 54468"/>
                  <a:gd name="connsiteY15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635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9500"/>
                      <a:pt x="26601" y="9500"/>
                    </a:cubicBezTo>
                    <a:cubicBezTo>
                      <a:pt x="17734" y="9500"/>
                      <a:pt x="13934" y="17734"/>
                      <a:pt x="13300" y="26601"/>
                    </a:cubicBezTo>
                    <a:cubicBezTo>
                      <a:pt x="13300" y="26601"/>
                      <a:pt x="38001" y="22801"/>
                      <a:pt x="38001" y="22801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5CE683C-B0BC-27FE-C7EC-9B9D317AD389}"/>
                  </a:ext>
                </a:extLst>
              </p:cNvPr>
              <p:cNvSpPr/>
              <p:nvPr/>
            </p:nvSpPr>
            <p:spPr>
              <a:xfrm>
                <a:off x="466146" y="538347"/>
                <a:ext cx="38634" cy="86768"/>
              </a:xfrm>
              <a:custGeom>
                <a:avLst/>
                <a:gdLst>
                  <a:gd name="connsiteX0" fmla="*/ 24067 w 38634"/>
                  <a:gd name="connsiteY0" fmla="*/ 25967 h 86768"/>
                  <a:gd name="connsiteX1" fmla="*/ 24067 w 38634"/>
                  <a:gd name="connsiteY1" fmla="*/ 65868 h 86768"/>
                  <a:gd name="connsiteX2" fmla="*/ 32934 w 38634"/>
                  <a:gd name="connsiteY2" fmla="*/ 77902 h 86768"/>
                  <a:gd name="connsiteX3" fmla="*/ 38634 w 38634"/>
                  <a:gd name="connsiteY3" fmla="*/ 81069 h 86768"/>
                  <a:gd name="connsiteX4" fmla="*/ 26601 w 38634"/>
                  <a:gd name="connsiteY4" fmla="*/ 86769 h 86768"/>
                  <a:gd name="connsiteX5" fmla="*/ 12667 w 38634"/>
                  <a:gd name="connsiteY5" fmla="*/ 81069 h 86768"/>
                  <a:gd name="connsiteX6" fmla="*/ 8867 w 38634"/>
                  <a:gd name="connsiteY6" fmla="*/ 67768 h 86768"/>
                  <a:gd name="connsiteX7" fmla="*/ 8867 w 38634"/>
                  <a:gd name="connsiteY7" fmla="*/ 25334 h 86768"/>
                  <a:gd name="connsiteX8" fmla="*/ 2533 w 38634"/>
                  <a:gd name="connsiteY8" fmla="*/ 25334 h 86768"/>
                  <a:gd name="connsiteX9" fmla="*/ 0 w 38634"/>
                  <a:gd name="connsiteY9" fmla="*/ 20267 h 86768"/>
                  <a:gd name="connsiteX10" fmla="*/ 1900 w 38634"/>
                  <a:gd name="connsiteY10" fmla="*/ 18367 h 86768"/>
                  <a:gd name="connsiteX11" fmla="*/ 8234 w 38634"/>
                  <a:gd name="connsiteY11" fmla="*/ 18367 h 86768"/>
                  <a:gd name="connsiteX12" fmla="*/ 8234 w 38634"/>
                  <a:gd name="connsiteY12" fmla="*/ 11400 h 86768"/>
                  <a:gd name="connsiteX13" fmla="*/ 10767 w 38634"/>
                  <a:gd name="connsiteY13" fmla="*/ 6967 h 86768"/>
                  <a:gd name="connsiteX14" fmla="*/ 20267 w 38634"/>
                  <a:gd name="connsiteY14" fmla="*/ 1267 h 86768"/>
                  <a:gd name="connsiteX15" fmla="*/ 22167 w 38634"/>
                  <a:gd name="connsiteY15" fmla="*/ 0 h 86768"/>
                  <a:gd name="connsiteX16" fmla="*/ 24067 w 38634"/>
                  <a:gd name="connsiteY16" fmla="*/ 3800 h 86768"/>
                  <a:gd name="connsiteX17" fmla="*/ 24067 w 38634"/>
                  <a:gd name="connsiteY17" fmla="*/ 19001 h 86768"/>
                  <a:gd name="connsiteX18" fmla="*/ 33568 w 38634"/>
                  <a:gd name="connsiteY18" fmla="*/ 19001 h 86768"/>
                  <a:gd name="connsiteX19" fmla="*/ 36101 w 38634"/>
                  <a:gd name="connsiteY19" fmla="*/ 20901 h 86768"/>
                  <a:gd name="connsiteX20" fmla="*/ 34201 w 38634"/>
                  <a:gd name="connsiteY20" fmla="*/ 25967 h 86768"/>
                  <a:gd name="connsiteX21" fmla="*/ 24067 w 38634"/>
                  <a:gd name="connsiteY21" fmla="*/ 25967 h 86768"/>
                  <a:gd name="connsiteX22" fmla="*/ 24067 w 38634"/>
                  <a:gd name="connsiteY22" fmla="*/ 25967 h 8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634" h="86768">
                    <a:moveTo>
                      <a:pt x="24067" y="25967"/>
                    </a:moveTo>
                    <a:lnTo>
                      <a:pt x="24067" y="65868"/>
                    </a:lnTo>
                    <a:cubicBezTo>
                      <a:pt x="24067" y="69669"/>
                      <a:pt x="24067" y="77902"/>
                      <a:pt x="32934" y="77902"/>
                    </a:cubicBezTo>
                    <a:cubicBezTo>
                      <a:pt x="36101" y="77902"/>
                      <a:pt x="38634" y="77902"/>
                      <a:pt x="38634" y="81069"/>
                    </a:cubicBezTo>
                    <a:cubicBezTo>
                      <a:pt x="38634" y="84869"/>
                      <a:pt x="31668" y="86769"/>
                      <a:pt x="26601" y="86769"/>
                    </a:cubicBezTo>
                    <a:cubicBezTo>
                      <a:pt x="19634" y="86769"/>
                      <a:pt x="15200" y="84236"/>
                      <a:pt x="12667" y="81069"/>
                    </a:cubicBezTo>
                    <a:cubicBezTo>
                      <a:pt x="8867" y="76635"/>
                      <a:pt x="8867" y="72202"/>
                      <a:pt x="8867" y="67768"/>
                    </a:cubicBezTo>
                    <a:lnTo>
                      <a:pt x="8867" y="25334"/>
                    </a:lnTo>
                    <a:lnTo>
                      <a:pt x="2533" y="25334"/>
                    </a:lnTo>
                    <a:cubicBezTo>
                      <a:pt x="0" y="25334"/>
                      <a:pt x="0" y="24701"/>
                      <a:pt x="0" y="20267"/>
                    </a:cubicBezTo>
                    <a:cubicBezTo>
                      <a:pt x="0" y="19001"/>
                      <a:pt x="633" y="18367"/>
                      <a:pt x="1900" y="18367"/>
                    </a:cubicBezTo>
                    <a:lnTo>
                      <a:pt x="8234" y="18367"/>
                    </a:lnTo>
                    <a:lnTo>
                      <a:pt x="8234" y="11400"/>
                    </a:lnTo>
                    <a:cubicBezTo>
                      <a:pt x="8234" y="8867"/>
                      <a:pt x="8867" y="8234"/>
                      <a:pt x="10767" y="6967"/>
                    </a:cubicBezTo>
                    <a:lnTo>
                      <a:pt x="20267" y="1267"/>
                    </a:lnTo>
                    <a:cubicBezTo>
                      <a:pt x="20901" y="0"/>
                      <a:pt x="21534" y="0"/>
                      <a:pt x="22167" y="0"/>
                    </a:cubicBezTo>
                    <a:cubicBezTo>
                      <a:pt x="24067" y="0"/>
                      <a:pt x="24067" y="1900"/>
                      <a:pt x="24067" y="3800"/>
                    </a:cubicBezTo>
                    <a:lnTo>
                      <a:pt x="24067" y="19001"/>
                    </a:lnTo>
                    <a:lnTo>
                      <a:pt x="33568" y="19001"/>
                    </a:lnTo>
                    <a:cubicBezTo>
                      <a:pt x="34834" y="19001"/>
                      <a:pt x="36101" y="19001"/>
                      <a:pt x="36101" y="20901"/>
                    </a:cubicBezTo>
                    <a:cubicBezTo>
                      <a:pt x="36101" y="25967"/>
                      <a:pt x="36101" y="25967"/>
                      <a:pt x="34201" y="25967"/>
                    </a:cubicBezTo>
                    <a:lnTo>
                      <a:pt x="24067" y="25967"/>
                    </a:lnTo>
                    <a:lnTo>
                      <a:pt x="24067" y="25967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CFAEE22-5AB8-4873-B109-7673D00D0785}"/>
                  </a:ext>
                </a:extLst>
              </p:cNvPr>
              <p:cNvSpPr/>
              <p:nvPr/>
            </p:nvSpPr>
            <p:spPr>
              <a:xfrm>
                <a:off x="499080" y="556081"/>
                <a:ext cx="89302" cy="67135"/>
              </a:xfrm>
              <a:custGeom>
                <a:avLst/>
                <a:gdLst>
                  <a:gd name="connsiteX0" fmla="*/ 44335 w 89302"/>
                  <a:gd name="connsiteY0" fmla="*/ 30401 h 67135"/>
                  <a:gd name="connsiteX1" fmla="*/ 33568 w 89302"/>
                  <a:gd name="connsiteY1" fmla="*/ 65235 h 67135"/>
                  <a:gd name="connsiteX2" fmla="*/ 31034 w 89302"/>
                  <a:gd name="connsiteY2" fmla="*/ 67135 h 67135"/>
                  <a:gd name="connsiteX3" fmla="*/ 22801 w 89302"/>
                  <a:gd name="connsiteY3" fmla="*/ 67135 h 67135"/>
                  <a:gd name="connsiteX4" fmla="*/ 19634 w 89302"/>
                  <a:gd name="connsiteY4" fmla="*/ 64602 h 67135"/>
                  <a:gd name="connsiteX5" fmla="*/ 633 w 89302"/>
                  <a:gd name="connsiteY5" fmla="*/ 4433 h 67135"/>
                  <a:gd name="connsiteX6" fmla="*/ 0 w 89302"/>
                  <a:gd name="connsiteY6" fmla="*/ 1900 h 67135"/>
                  <a:gd name="connsiteX7" fmla="*/ 2533 w 89302"/>
                  <a:gd name="connsiteY7" fmla="*/ 0 h 67135"/>
                  <a:gd name="connsiteX8" fmla="*/ 13300 w 89302"/>
                  <a:gd name="connsiteY8" fmla="*/ 0 h 67135"/>
                  <a:gd name="connsiteX9" fmla="*/ 17100 w 89302"/>
                  <a:gd name="connsiteY9" fmla="*/ 2533 h 67135"/>
                  <a:gd name="connsiteX10" fmla="*/ 29134 w 89302"/>
                  <a:gd name="connsiteY10" fmla="*/ 45601 h 67135"/>
                  <a:gd name="connsiteX11" fmla="*/ 42434 w 89302"/>
                  <a:gd name="connsiteY11" fmla="*/ 2533 h 67135"/>
                  <a:gd name="connsiteX12" fmla="*/ 44335 w 89302"/>
                  <a:gd name="connsiteY12" fmla="*/ 0 h 67135"/>
                  <a:gd name="connsiteX13" fmla="*/ 48768 w 89302"/>
                  <a:gd name="connsiteY13" fmla="*/ 0 h 67135"/>
                  <a:gd name="connsiteX14" fmla="*/ 51301 w 89302"/>
                  <a:gd name="connsiteY14" fmla="*/ 2533 h 67135"/>
                  <a:gd name="connsiteX15" fmla="*/ 64602 w 89302"/>
                  <a:gd name="connsiteY15" fmla="*/ 45601 h 67135"/>
                  <a:gd name="connsiteX16" fmla="*/ 76635 w 89302"/>
                  <a:gd name="connsiteY16" fmla="*/ 2533 h 67135"/>
                  <a:gd name="connsiteX17" fmla="*/ 79169 w 89302"/>
                  <a:gd name="connsiteY17" fmla="*/ 0 h 67135"/>
                  <a:gd name="connsiteX18" fmla="*/ 86769 w 89302"/>
                  <a:gd name="connsiteY18" fmla="*/ 0 h 67135"/>
                  <a:gd name="connsiteX19" fmla="*/ 89302 w 89302"/>
                  <a:gd name="connsiteY19" fmla="*/ 1267 h 67135"/>
                  <a:gd name="connsiteX20" fmla="*/ 88669 w 89302"/>
                  <a:gd name="connsiteY20" fmla="*/ 3800 h 67135"/>
                  <a:gd name="connsiteX21" fmla="*/ 70302 w 89302"/>
                  <a:gd name="connsiteY21" fmla="*/ 63968 h 67135"/>
                  <a:gd name="connsiteX22" fmla="*/ 67769 w 89302"/>
                  <a:gd name="connsiteY22" fmla="*/ 66502 h 67135"/>
                  <a:gd name="connsiteX23" fmla="*/ 58268 w 89302"/>
                  <a:gd name="connsiteY23" fmla="*/ 66502 h 67135"/>
                  <a:gd name="connsiteX24" fmla="*/ 55101 w 89302"/>
                  <a:gd name="connsiteY24" fmla="*/ 63968 h 67135"/>
                  <a:gd name="connsiteX25" fmla="*/ 44335 w 89302"/>
                  <a:gd name="connsiteY25" fmla="*/ 30401 h 67135"/>
                  <a:gd name="connsiteX26" fmla="*/ 44335 w 89302"/>
                  <a:gd name="connsiteY26" fmla="*/ 30401 h 67135"/>
                  <a:gd name="connsiteX27" fmla="*/ 44335 w 89302"/>
                  <a:gd name="connsiteY27" fmla="*/ 30401 h 6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9302" h="67135">
                    <a:moveTo>
                      <a:pt x="44335" y="30401"/>
                    </a:moveTo>
                    <a:lnTo>
                      <a:pt x="33568" y="65235"/>
                    </a:lnTo>
                    <a:cubicBezTo>
                      <a:pt x="32934" y="67135"/>
                      <a:pt x="32934" y="67135"/>
                      <a:pt x="31034" y="67135"/>
                    </a:cubicBezTo>
                    <a:lnTo>
                      <a:pt x="22801" y="67135"/>
                    </a:lnTo>
                    <a:cubicBezTo>
                      <a:pt x="20901" y="67135"/>
                      <a:pt x="20267" y="66502"/>
                      <a:pt x="19634" y="64602"/>
                    </a:cubicBezTo>
                    <a:lnTo>
                      <a:pt x="633" y="4433"/>
                    </a:lnTo>
                    <a:cubicBezTo>
                      <a:pt x="0" y="3167"/>
                      <a:pt x="0" y="2533"/>
                      <a:pt x="0" y="1900"/>
                    </a:cubicBezTo>
                    <a:cubicBezTo>
                      <a:pt x="0" y="0"/>
                      <a:pt x="1900" y="0"/>
                      <a:pt x="2533" y="0"/>
                    </a:cubicBezTo>
                    <a:lnTo>
                      <a:pt x="13300" y="0"/>
                    </a:lnTo>
                    <a:cubicBezTo>
                      <a:pt x="15200" y="0"/>
                      <a:pt x="16467" y="0"/>
                      <a:pt x="17100" y="2533"/>
                    </a:cubicBezTo>
                    <a:lnTo>
                      <a:pt x="29134" y="45601"/>
                    </a:lnTo>
                    <a:lnTo>
                      <a:pt x="42434" y="2533"/>
                    </a:lnTo>
                    <a:cubicBezTo>
                      <a:pt x="43068" y="1267"/>
                      <a:pt x="43068" y="633"/>
                      <a:pt x="44335" y="0"/>
                    </a:cubicBezTo>
                    <a:cubicBezTo>
                      <a:pt x="44335" y="0"/>
                      <a:pt x="47501" y="0"/>
                      <a:pt x="48768" y="0"/>
                    </a:cubicBezTo>
                    <a:cubicBezTo>
                      <a:pt x="50035" y="0"/>
                      <a:pt x="50668" y="633"/>
                      <a:pt x="51301" y="2533"/>
                    </a:cubicBezTo>
                    <a:lnTo>
                      <a:pt x="64602" y="45601"/>
                    </a:lnTo>
                    <a:lnTo>
                      <a:pt x="76635" y="2533"/>
                    </a:lnTo>
                    <a:cubicBezTo>
                      <a:pt x="77269" y="633"/>
                      <a:pt x="77269" y="0"/>
                      <a:pt x="79169" y="0"/>
                    </a:cubicBezTo>
                    <a:lnTo>
                      <a:pt x="86769" y="0"/>
                    </a:lnTo>
                    <a:cubicBezTo>
                      <a:pt x="88036" y="0"/>
                      <a:pt x="89302" y="0"/>
                      <a:pt x="89302" y="1267"/>
                    </a:cubicBezTo>
                    <a:cubicBezTo>
                      <a:pt x="89302" y="1900"/>
                      <a:pt x="89302" y="2533"/>
                      <a:pt x="88669" y="3800"/>
                    </a:cubicBezTo>
                    <a:lnTo>
                      <a:pt x="70302" y="63968"/>
                    </a:lnTo>
                    <a:cubicBezTo>
                      <a:pt x="69669" y="65868"/>
                      <a:pt x="69669" y="66502"/>
                      <a:pt x="67769" y="66502"/>
                    </a:cubicBezTo>
                    <a:lnTo>
                      <a:pt x="58268" y="66502"/>
                    </a:lnTo>
                    <a:cubicBezTo>
                      <a:pt x="56368" y="66502"/>
                      <a:pt x="55735" y="65868"/>
                      <a:pt x="55101" y="63968"/>
                    </a:cubicBezTo>
                    <a:lnTo>
                      <a:pt x="44335" y="30401"/>
                    </a:lnTo>
                    <a:lnTo>
                      <a:pt x="44335" y="30401"/>
                    </a:lnTo>
                    <a:lnTo>
                      <a:pt x="44335" y="304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574D9127-A2A6-C1F9-4AC3-729FB6C6DD21}"/>
                  </a:ext>
                </a:extLst>
              </p:cNvPr>
              <p:cNvSpPr/>
              <p:nvPr/>
            </p:nvSpPr>
            <p:spPr>
              <a:xfrm>
                <a:off x="588382" y="555447"/>
                <a:ext cx="61434" cy="69668"/>
              </a:xfrm>
              <a:custGeom>
                <a:avLst/>
                <a:gdLst>
                  <a:gd name="connsiteX0" fmla="*/ 30401 w 61434"/>
                  <a:gd name="connsiteY0" fmla="*/ 69669 h 69668"/>
                  <a:gd name="connsiteX1" fmla="*/ 0 w 61434"/>
                  <a:gd name="connsiteY1" fmla="*/ 34834 h 69668"/>
                  <a:gd name="connsiteX2" fmla="*/ 31034 w 61434"/>
                  <a:gd name="connsiteY2" fmla="*/ 0 h 69668"/>
                  <a:gd name="connsiteX3" fmla="*/ 61435 w 61434"/>
                  <a:gd name="connsiteY3" fmla="*/ 34201 h 69668"/>
                  <a:gd name="connsiteX4" fmla="*/ 30401 w 61434"/>
                  <a:gd name="connsiteY4" fmla="*/ 69669 h 69668"/>
                  <a:gd name="connsiteX5" fmla="*/ 29767 w 61434"/>
                  <a:gd name="connsiteY5" fmla="*/ 9500 h 69668"/>
                  <a:gd name="connsiteX6" fmla="*/ 16467 w 61434"/>
                  <a:gd name="connsiteY6" fmla="*/ 32934 h 69668"/>
                  <a:gd name="connsiteX7" fmla="*/ 31034 w 61434"/>
                  <a:gd name="connsiteY7" fmla="*/ 58902 h 69668"/>
                  <a:gd name="connsiteX8" fmla="*/ 44335 w 61434"/>
                  <a:gd name="connsiteY8" fmla="*/ 32934 h 69668"/>
                  <a:gd name="connsiteX9" fmla="*/ 29767 w 61434"/>
                  <a:gd name="connsiteY9" fmla="*/ 9500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434" h="69668">
                    <a:moveTo>
                      <a:pt x="30401" y="69669"/>
                    </a:moveTo>
                    <a:cubicBezTo>
                      <a:pt x="11400" y="69669"/>
                      <a:pt x="0" y="54468"/>
                      <a:pt x="0" y="34834"/>
                    </a:cubicBezTo>
                    <a:cubicBezTo>
                      <a:pt x="0" y="15200"/>
                      <a:pt x="12034" y="0"/>
                      <a:pt x="31034" y="0"/>
                    </a:cubicBezTo>
                    <a:cubicBezTo>
                      <a:pt x="51935" y="0"/>
                      <a:pt x="61435" y="18367"/>
                      <a:pt x="61435" y="34201"/>
                    </a:cubicBezTo>
                    <a:cubicBezTo>
                      <a:pt x="61435" y="53201"/>
                      <a:pt x="50035" y="69669"/>
                      <a:pt x="30401" y="69669"/>
                    </a:cubicBezTo>
                    <a:moveTo>
                      <a:pt x="29767" y="9500"/>
                    </a:moveTo>
                    <a:cubicBezTo>
                      <a:pt x="20901" y="9500"/>
                      <a:pt x="16467" y="20267"/>
                      <a:pt x="16467" y="32934"/>
                    </a:cubicBezTo>
                    <a:cubicBezTo>
                      <a:pt x="16467" y="47501"/>
                      <a:pt x="22801" y="58902"/>
                      <a:pt x="31034" y="58902"/>
                    </a:cubicBezTo>
                    <a:cubicBezTo>
                      <a:pt x="39268" y="58902"/>
                      <a:pt x="44968" y="47501"/>
                      <a:pt x="44335" y="32934"/>
                    </a:cubicBezTo>
                    <a:cubicBezTo>
                      <a:pt x="43701" y="17734"/>
                      <a:pt x="37368" y="9500"/>
                      <a:pt x="29767" y="9500"/>
                    </a:cubicBezTo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95B2FCC-B49D-1115-4F9A-78BE86BD2154}"/>
                  </a:ext>
                </a:extLst>
              </p:cNvPr>
              <p:cNvSpPr/>
              <p:nvPr/>
            </p:nvSpPr>
            <p:spPr>
              <a:xfrm>
                <a:off x="656784" y="554814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5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5" y="1900"/>
                      <a:pt x="42435" y="9500"/>
                    </a:cubicBezTo>
                    <a:cubicBezTo>
                      <a:pt x="42435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EAC04AB-F6DC-5262-2208-C1B4E124B023}"/>
                  </a:ext>
                </a:extLst>
              </p:cNvPr>
              <p:cNvSpPr/>
              <p:nvPr/>
            </p:nvSpPr>
            <p:spPr>
              <a:xfrm>
                <a:off x="701752" y="525047"/>
                <a:ext cx="58901" cy="98169"/>
              </a:xfrm>
              <a:custGeom>
                <a:avLst/>
                <a:gdLst>
                  <a:gd name="connsiteX0" fmla="*/ 31034 w 58901"/>
                  <a:gd name="connsiteY0" fmla="*/ 60168 h 98169"/>
                  <a:gd name="connsiteX1" fmla="*/ 57635 w 58901"/>
                  <a:gd name="connsiteY1" fmla="*/ 94369 h 98169"/>
                  <a:gd name="connsiteX2" fmla="*/ 58902 w 58901"/>
                  <a:gd name="connsiteY2" fmla="*/ 96269 h 98169"/>
                  <a:gd name="connsiteX3" fmla="*/ 56368 w 58901"/>
                  <a:gd name="connsiteY3" fmla="*/ 98169 h 98169"/>
                  <a:gd name="connsiteX4" fmla="*/ 43068 w 58901"/>
                  <a:gd name="connsiteY4" fmla="*/ 98169 h 98169"/>
                  <a:gd name="connsiteX5" fmla="*/ 38634 w 58901"/>
                  <a:gd name="connsiteY5" fmla="*/ 96269 h 98169"/>
                  <a:gd name="connsiteX6" fmla="*/ 15200 w 58901"/>
                  <a:gd name="connsiteY6" fmla="*/ 65235 h 98169"/>
                  <a:gd name="connsiteX7" fmla="*/ 15200 w 58901"/>
                  <a:gd name="connsiteY7" fmla="*/ 95636 h 98169"/>
                  <a:gd name="connsiteX8" fmla="*/ 12667 w 58901"/>
                  <a:gd name="connsiteY8" fmla="*/ 98169 h 98169"/>
                  <a:gd name="connsiteX9" fmla="*/ 2533 w 58901"/>
                  <a:gd name="connsiteY9" fmla="*/ 98169 h 98169"/>
                  <a:gd name="connsiteX10" fmla="*/ 0 w 58901"/>
                  <a:gd name="connsiteY10" fmla="*/ 95636 h 98169"/>
                  <a:gd name="connsiteX11" fmla="*/ 0 w 58901"/>
                  <a:gd name="connsiteY11" fmla="*/ 2533 h 98169"/>
                  <a:gd name="connsiteX12" fmla="*/ 2533 w 58901"/>
                  <a:gd name="connsiteY12" fmla="*/ 0 h 98169"/>
                  <a:gd name="connsiteX13" fmla="*/ 12667 w 58901"/>
                  <a:gd name="connsiteY13" fmla="*/ 0 h 98169"/>
                  <a:gd name="connsiteX14" fmla="*/ 15200 w 58901"/>
                  <a:gd name="connsiteY14" fmla="*/ 2533 h 98169"/>
                  <a:gd name="connsiteX15" fmla="*/ 15200 w 58901"/>
                  <a:gd name="connsiteY15" fmla="*/ 60168 h 98169"/>
                  <a:gd name="connsiteX16" fmla="*/ 38634 w 58901"/>
                  <a:gd name="connsiteY16" fmla="*/ 34201 h 98169"/>
                  <a:gd name="connsiteX17" fmla="*/ 43701 w 58901"/>
                  <a:gd name="connsiteY17" fmla="*/ 31668 h 98169"/>
                  <a:gd name="connsiteX18" fmla="*/ 52568 w 58901"/>
                  <a:gd name="connsiteY18" fmla="*/ 31668 h 98169"/>
                  <a:gd name="connsiteX19" fmla="*/ 55101 w 58901"/>
                  <a:gd name="connsiteY19" fmla="*/ 33568 h 98169"/>
                  <a:gd name="connsiteX20" fmla="*/ 53835 w 58901"/>
                  <a:gd name="connsiteY20" fmla="*/ 36101 h 98169"/>
                  <a:gd name="connsiteX21" fmla="*/ 31034 w 58901"/>
                  <a:gd name="connsiteY21" fmla="*/ 60168 h 9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901" h="98169">
                    <a:moveTo>
                      <a:pt x="31034" y="60168"/>
                    </a:moveTo>
                    <a:lnTo>
                      <a:pt x="57635" y="94369"/>
                    </a:lnTo>
                    <a:cubicBezTo>
                      <a:pt x="58268" y="95003"/>
                      <a:pt x="58902" y="95636"/>
                      <a:pt x="58902" y="96269"/>
                    </a:cubicBezTo>
                    <a:cubicBezTo>
                      <a:pt x="58902" y="97536"/>
                      <a:pt x="57635" y="98169"/>
                      <a:pt x="56368" y="98169"/>
                    </a:cubicBezTo>
                    <a:lnTo>
                      <a:pt x="43068" y="98169"/>
                    </a:lnTo>
                    <a:cubicBezTo>
                      <a:pt x="40534" y="98169"/>
                      <a:pt x="40534" y="98169"/>
                      <a:pt x="38634" y="96269"/>
                    </a:cubicBezTo>
                    <a:lnTo>
                      <a:pt x="15200" y="65235"/>
                    </a:lnTo>
                    <a:lnTo>
                      <a:pt x="15200" y="95636"/>
                    </a:lnTo>
                    <a:cubicBezTo>
                      <a:pt x="15200" y="98169"/>
                      <a:pt x="14567" y="98169"/>
                      <a:pt x="12667" y="98169"/>
                    </a:cubicBezTo>
                    <a:lnTo>
                      <a:pt x="2533" y="98169"/>
                    </a:lnTo>
                    <a:cubicBezTo>
                      <a:pt x="0" y="98169"/>
                      <a:pt x="0" y="97536"/>
                      <a:pt x="0" y="95636"/>
                    </a:cubicBezTo>
                    <a:lnTo>
                      <a:pt x="0" y="2533"/>
                    </a:lnTo>
                    <a:cubicBezTo>
                      <a:pt x="0" y="633"/>
                      <a:pt x="633" y="0"/>
                      <a:pt x="2533" y="0"/>
                    </a:cubicBezTo>
                    <a:lnTo>
                      <a:pt x="12667" y="0"/>
                    </a:lnTo>
                    <a:cubicBezTo>
                      <a:pt x="14567" y="0"/>
                      <a:pt x="15200" y="0"/>
                      <a:pt x="15200" y="2533"/>
                    </a:cubicBezTo>
                    <a:lnTo>
                      <a:pt x="15200" y="60168"/>
                    </a:lnTo>
                    <a:lnTo>
                      <a:pt x="38634" y="34201"/>
                    </a:lnTo>
                    <a:cubicBezTo>
                      <a:pt x="40534" y="32301"/>
                      <a:pt x="41168" y="31668"/>
                      <a:pt x="43701" y="31668"/>
                    </a:cubicBezTo>
                    <a:lnTo>
                      <a:pt x="52568" y="31668"/>
                    </a:lnTo>
                    <a:cubicBezTo>
                      <a:pt x="53201" y="31668"/>
                      <a:pt x="55101" y="31668"/>
                      <a:pt x="55101" y="33568"/>
                    </a:cubicBezTo>
                    <a:cubicBezTo>
                      <a:pt x="55101" y="34201"/>
                      <a:pt x="54468" y="35468"/>
                      <a:pt x="53835" y="36101"/>
                    </a:cubicBezTo>
                    <a:cubicBezTo>
                      <a:pt x="53201" y="36101"/>
                      <a:pt x="31034" y="60168"/>
                      <a:pt x="31034" y="60168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C766B25-2CD5-A91B-6598-13904D947C49}"/>
                </a:ext>
              </a:extLst>
            </p:cNvPr>
            <p:cNvSpPr/>
            <p:nvPr/>
          </p:nvSpPr>
          <p:spPr>
            <a:xfrm>
              <a:off x="373043" y="677051"/>
              <a:ext cx="68401" cy="62701"/>
            </a:xfrm>
            <a:custGeom>
              <a:avLst/>
              <a:gdLst>
                <a:gd name="connsiteX0" fmla="*/ 30401 w 68401"/>
                <a:gd name="connsiteY0" fmla="*/ 0 h 62701"/>
                <a:gd name="connsiteX1" fmla="*/ 42434 w 68401"/>
                <a:gd name="connsiteY1" fmla="*/ 24067 h 62701"/>
                <a:gd name="connsiteX2" fmla="*/ 68402 w 68401"/>
                <a:gd name="connsiteY2" fmla="*/ 28501 h 62701"/>
                <a:gd name="connsiteX3" fmla="*/ 49401 w 68401"/>
                <a:gd name="connsiteY3" fmla="*/ 39268 h 62701"/>
                <a:gd name="connsiteX4" fmla="*/ 60168 w 68401"/>
                <a:gd name="connsiteY4" fmla="*/ 62702 h 62701"/>
                <a:gd name="connsiteX5" fmla="*/ 37368 w 68401"/>
                <a:gd name="connsiteY5" fmla="*/ 46235 h 62701"/>
                <a:gd name="connsiteX6" fmla="*/ 17734 w 68401"/>
                <a:gd name="connsiteY6" fmla="*/ 57002 h 62701"/>
                <a:gd name="connsiteX7" fmla="*/ 22167 w 68401"/>
                <a:gd name="connsiteY7" fmla="*/ 34834 h 62701"/>
                <a:gd name="connsiteX8" fmla="*/ 0 w 68401"/>
                <a:gd name="connsiteY8" fmla="*/ 17734 h 62701"/>
                <a:gd name="connsiteX9" fmla="*/ 25334 w 68401"/>
                <a:gd name="connsiteY9" fmla="*/ 20901 h 6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401" h="62701">
                  <a:moveTo>
                    <a:pt x="30401" y="0"/>
                  </a:moveTo>
                  <a:lnTo>
                    <a:pt x="42434" y="24067"/>
                  </a:lnTo>
                  <a:lnTo>
                    <a:pt x="68402" y="28501"/>
                  </a:lnTo>
                  <a:lnTo>
                    <a:pt x="49401" y="39268"/>
                  </a:lnTo>
                  <a:lnTo>
                    <a:pt x="60168" y="62702"/>
                  </a:lnTo>
                  <a:lnTo>
                    <a:pt x="37368" y="46235"/>
                  </a:lnTo>
                  <a:lnTo>
                    <a:pt x="17734" y="57002"/>
                  </a:lnTo>
                  <a:lnTo>
                    <a:pt x="22167" y="34834"/>
                  </a:lnTo>
                  <a:lnTo>
                    <a:pt x="0" y="17734"/>
                  </a:lnTo>
                  <a:lnTo>
                    <a:pt x="25334" y="20901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621A82E-D449-795A-2593-C77BF48CEFB2}"/>
                </a:ext>
              </a:extLst>
            </p:cNvPr>
            <p:cNvSpPr/>
            <p:nvPr/>
          </p:nvSpPr>
          <p:spPr>
            <a:xfrm>
              <a:off x="267273" y="221039"/>
              <a:ext cx="88669" cy="83602"/>
            </a:xfrm>
            <a:custGeom>
              <a:avLst/>
              <a:gdLst>
                <a:gd name="connsiteX0" fmla="*/ 40534 w 88669"/>
                <a:gd name="connsiteY0" fmla="*/ 0 h 83602"/>
                <a:gd name="connsiteX1" fmla="*/ 55102 w 88669"/>
                <a:gd name="connsiteY1" fmla="*/ 31034 h 83602"/>
                <a:gd name="connsiteX2" fmla="*/ 88669 w 88669"/>
                <a:gd name="connsiteY2" fmla="*/ 41168 h 83602"/>
                <a:gd name="connsiteX3" fmla="*/ 64602 w 88669"/>
                <a:gd name="connsiteY3" fmla="*/ 51935 h 83602"/>
                <a:gd name="connsiteX4" fmla="*/ 78535 w 88669"/>
                <a:gd name="connsiteY4" fmla="*/ 83602 h 83602"/>
                <a:gd name="connsiteX5" fmla="*/ 48135 w 88669"/>
                <a:gd name="connsiteY5" fmla="*/ 58902 h 83602"/>
                <a:gd name="connsiteX6" fmla="*/ 23434 w 88669"/>
                <a:gd name="connsiteY6" fmla="*/ 69035 h 83602"/>
                <a:gd name="connsiteX7" fmla="*/ 29134 w 88669"/>
                <a:gd name="connsiteY7" fmla="*/ 42434 h 83602"/>
                <a:gd name="connsiteX8" fmla="*/ 0 w 88669"/>
                <a:gd name="connsiteY8" fmla="*/ 16467 h 83602"/>
                <a:gd name="connsiteX9" fmla="*/ 33568 w 88669"/>
                <a:gd name="connsiteY9" fmla="*/ 25334 h 83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69" h="83602">
                  <a:moveTo>
                    <a:pt x="40534" y="0"/>
                  </a:moveTo>
                  <a:lnTo>
                    <a:pt x="55102" y="31034"/>
                  </a:lnTo>
                  <a:lnTo>
                    <a:pt x="88669" y="41168"/>
                  </a:lnTo>
                  <a:lnTo>
                    <a:pt x="64602" y="51935"/>
                  </a:lnTo>
                  <a:lnTo>
                    <a:pt x="78535" y="83602"/>
                  </a:lnTo>
                  <a:lnTo>
                    <a:pt x="48135" y="58902"/>
                  </a:lnTo>
                  <a:lnTo>
                    <a:pt x="23434" y="69035"/>
                  </a:lnTo>
                  <a:lnTo>
                    <a:pt x="29134" y="42434"/>
                  </a:lnTo>
                  <a:lnTo>
                    <a:pt x="0" y="16467"/>
                  </a:lnTo>
                  <a:lnTo>
                    <a:pt x="33568" y="253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2025B5A-5749-52C1-88B3-ABC83D3F5384}"/>
                </a:ext>
              </a:extLst>
            </p:cNvPr>
            <p:cNvSpPr/>
            <p:nvPr/>
          </p:nvSpPr>
          <p:spPr>
            <a:xfrm>
              <a:off x="287541" y="624483"/>
              <a:ext cx="74735" cy="70935"/>
            </a:xfrm>
            <a:custGeom>
              <a:avLst/>
              <a:gdLst>
                <a:gd name="connsiteX0" fmla="*/ 33568 w 74735"/>
                <a:gd name="connsiteY0" fmla="*/ 0 h 70935"/>
                <a:gd name="connsiteX1" fmla="*/ 46235 w 74735"/>
                <a:gd name="connsiteY1" fmla="*/ 26601 h 70935"/>
                <a:gd name="connsiteX2" fmla="*/ 74735 w 74735"/>
                <a:gd name="connsiteY2" fmla="*/ 32301 h 70935"/>
                <a:gd name="connsiteX3" fmla="*/ 54468 w 74735"/>
                <a:gd name="connsiteY3" fmla="*/ 44335 h 70935"/>
                <a:gd name="connsiteX4" fmla="*/ 65868 w 74735"/>
                <a:gd name="connsiteY4" fmla="*/ 70935 h 70935"/>
                <a:gd name="connsiteX5" fmla="*/ 40534 w 74735"/>
                <a:gd name="connsiteY5" fmla="*/ 51935 h 70935"/>
                <a:gd name="connsiteX6" fmla="*/ 19634 w 74735"/>
                <a:gd name="connsiteY6" fmla="*/ 62702 h 70935"/>
                <a:gd name="connsiteX7" fmla="*/ 24067 w 74735"/>
                <a:gd name="connsiteY7" fmla="*/ 39268 h 70935"/>
                <a:gd name="connsiteX8" fmla="*/ 0 w 74735"/>
                <a:gd name="connsiteY8" fmla="*/ 19001 h 70935"/>
                <a:gd name="connsiteX9" fmla="*/ 27867 w 74735"/>
                <a:gd name="connsiteY9" fmla="*/ 23434 h 7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735" h="70935">
                  <a:moveTo>
                    <a:pt x="33568" y="0"/>
                  </a:moveTo>
                  <a:lnTo>
                    <a:pt x="46235" y="26601"/>
                  </a:lnTo>
                  <a:lnTo>
                    <a:pt x="74735" y="32301"/>
                  </a:lnTo>
                  <a:lnTo>
                    <a:pt x="54468" y="44335"/>
                  </a:lnTo>
                  <a:lnTo>
                    <a:pt x="65868" y="70935"/>
                  </a:lnTo>
                  <a:lnTo>
                    <a:pt x="40534" y="51935"/>
                  </a:lnTo>
                  <a:lnTo>
                    <a:pt x="19634" y="62702"/>
                  </a:lnTo>
                  <a:lnTo>
                    <a:pt x="24067" y="39268"/>
                  </a:lnTo>
                  <a:lnTo>
                    <a:pt x="0" y="19001"/>
                  </a:lnTo>
                  <a:lnTo>
                    <a:pt x="27867" y="234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2D8BB8A-FF10-14E3-FF29-30B1F13B7D3F}"/>
                </a:ext>
              </a:extLst>
            </p:cNvPr>
            <p:cNvSpPr/>
            <p:nvPr/>
          </p:nvSpPr>
          <p:spPr>
            <a:xfrm>
              <a:off x="202672" y="300841"/>
              <a:ext cx="101969" cy="97535"/>
            </a:xfrm>
            <a:custGeom>
              <a:avLst/>
              <a:gdLst>
                <a:gd name="connsiteX0" fmla="*/ 46868 w 101969"/>
                <a:gd name="connsiteY0" fmla="*/ 0 h 97535"/>
                <a:gd name="connsiteX1" fmla="*/ 63335 w 101969"/>
                <a:gd name="connsiteY1" fmla="*/ 36734 h 97535"/>
                <a:gd name="connsiteX2" fmla="*/ 101969 w 101969"/>
                <a:gd name="connsiteY2" fmla="*/ 46868 h 97535"/>
                <a:gd name="connsiteX3" fmla="*/ 74102 w 101969"/>
                <a:gd name="connsiteY3" fmla="*/ 60802 h 97535"/>
                <a:gd name="connsiteX4" fmla="*/ 89936 w 101969"/>
                <a:gd name="connsiteY4" fmla="*/ 97536 h 97535"/>
                <a:gd name="connsiteX5" fmla="*/ 55735 w 101969"/>
                <a:gd name="connsiteY5" fmla="*/ 69669 h 97535"/>
                <a:gd name="connsiteX6" fmla="*/ 26601 w 101969"/>
                <a:gd name="connsiteY6" fmla="*/ 82336 h 97535"/>
                <a:gd name="connsiteX7" fmla="*/ 32934 w 101969"/>
                <a:gd name="connsiteY7" fmla="*/ 50668 h 97535"/>
                <a:gd name="connsiteX8" fmla="*/ 0 w 101969"/>
                <a:gd name="connsiteY8" fmla="*/ 21534 h 97535"/>
                <a:gd name="connsiteX9" fmla="*/ 38001 w 101969"/>
                <a:gd name="connsiteY9" fmla="*/ 30401 h 9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969" h="97535">
                  <a:moveTo>
                    <a:pt x="46868" y="0"/>
                  </a:moveTo>
                  <a:lnTo>
                    <a:pt x="63335" y="36734"/>
                  </a:lnTo>
                  <a:lnTo>
                    <a:pt x="101969" y="46868"/>
                  </a:lnTo>
                  <a:lnTo>
                    <a:pt x="74102" y="60802"/>
                  </a:lnTo>
                  <a:lnTo>
                    <a:pt x="89936" y="97536"/>
                  </a:lnTo>
                  <a:lnTo>
                    <a:pt x="55735" y="69669"/>
                  </a:lnTo>
                  <a:lnTo>
                    <a:pt x="26601" y="82336"/>
                  </a:lnTo>
                  <a:lnTo>
                    <a:pt x="32934" y="50668"/>
                  </a:lnTo>
                  <a:lnTo>
                    <a:pt x="0" y="21534"/>
                  </a:lnTo>
                  <a:lnTo>
                    <a:pt x="38001" y="30401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52D8936-7342-836E-CC16-4F2C1DAEB3A0}"/>
                </a:ext>
              </a:extLst>
            </p:cNvPr>
            <p:cNvSpPr/>
            <p:nvPr/>
          </p:nvSpPr>
          <p:spPr>
            <a:xfrm>
              <a:off x="219139" y="528213"/>
              <a:ext cx="88669" cy="84235"/>
            </a:xfrm>
            <a:custGeom>
              <a:avLst/>
              <a:gdLst>
                <a:gd name="connsiteX0" fmla="*/ 40534 w 88669"/>
                <a:gd name="connsiteY0" fmla="*/ 0 h 84235"/>
                <a:gd name="connsiteX1" fmla="*/ 55102 w 88669"/>
                <a:gd name="connsiteY1" fmla="*/ 31668 h 84235"/>
                <a:gd name="connsiteX2" fmla="*/ 88669 w 88669"/>
                <a:gd name="connsiteY2" fmla="*/ 38634 h 84235"/>
                <a:gd name="connsiteX3" fmla="*/ 63968 w 88669"/>
                <a:gd name="connsiteY3" fmla="*/ 52568 h 84235"/>
                <a:gd name="connsiteX4" fmla="*/ 77902 w 88669"/>
                <a:gd name="connsiteY4" fmla="*/ 84236 h 84235"/>
                <a:gd name="connsiteX5" fmla="*/ 48135 w 88669"/>
                <a:gd name="connsiteY5" fmla="*/ 61435 h 84235"/>
                <a:gd name="connsiteX6" fmla="*/ 22801 w 88669"/>
                <a:gd name="connsiteY6" fmla="*/ 74102 h 84235"/>
                <a:gd name="connsiteX7" fmla="*/ 28501 w 88669"/>
                <a:gd name="connsiteY7" fmla="*/ 45601 h 84235"/>
                <a:gd name="connsiteX8" fmla="*/ 0 w 88669"/>
                <a:gd name="connsiteY8" fmla="*/ 21534 h 84235"/>
                <a:gd name="connsiteX9" fmla="*/ 32934 w 88669"/>
                <a:gd name="connsiteY9" fmla="*/ 27234 h 8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69" h="84235">
                  <a:moveTo>
                    <a:pt x="40534" y="0"/>
                  </a:moveTo>
                  <a:lnTo>
                    <a:pt x="55102" y="31668"/>
                  </a:lnTo>
                  <a:lnTo>
                    <a:pt x="88669" y="38634"/>
                  </a:lnTo>
                  <a:lnTo>
                    <a:pt x="63968" y="52568"/>
                  </a:lnTo>
                  <a:lnTo>
                    <a:pt x="77902" y="84236"/>
                  </a:lnTo>
                  <a:lnTo>
                    <a:pt x="48135" y="61435"/>
                  </a:lnTo>
                  <a:lnTo>
                    <a:pt x="22801" y="74102"/>
                  </a:lnTo>
                  <a:lnTo>
                    <a:pt x="28501" y="45601"/>
                  </a:lnTo>
                  <a:lnTo>
                    <a:pt x="0" y="21534"/>
                  </a:lnTo>
                  <a:lnTo>
                    <a:pt x="32934" y="272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97E44FE-E8A8-681F-C1DD-E5437AFE2BEE}"/>
                </a:ext>
              </a:extLst>
            </p:cNvPr>
            <p:cNvSpPr/>
            <p:nvPr/>
          </p:nvSpPr>
          <p:spPr>
            <a:xfrm>
              <a:off x="187471" y="417377"/>
              <a:ext cx="96269" cy="92469"/>
            </a:xfrm>
            <a:custGeom>
              <a:avLst/>
              <a:gdLst>
                <a:gd name="connsiteX0" fmla="*/ 43701 w 96269"/>
                <a:gd name="connsiteY0" fmla="*/ 0 h 92469"/>
                <a:gd name="connsiteX1" fmla="*/ 59535 w 96269"/>
                <a:gd name="connsiteY1" fmla="*/ 34834 h 92469"/>
                <a:gd name="connsiteX2" fmla="*/ 96269 w 96269"/>
                <a:gd name="connsiteY2" fmla="*/ 43068 h 92469"/>
                <a:gd name="connsiteX3" fmla="*/ 69669 w 96269"/>
                <a:gd name="connsiteY3" fmla="*/ 57635 h 92469"/>
                <a:gd name="connsiteX4" fmla="*/ 84236 w 96269"/>
                <a:gd name="connsiteY4" fmla="*/ 92469 h 92469"/>
                <a:gd name="connsiteX5" fmla="*/ 51935 w 96269"/>
                <a:gd name="connsiteY5" fmla="*/ 66502 h 92469"/>
                <a:gd name="connsiteX6" fmla="*/ 24701 w 96269"/>
                <a:gd name="connsiteY6" fmla="*/ 79802 h 92469"/>
                <a:gd name="connsiteX7" fmla="*/ 31034 w 96269"/>
                <a:gd name="connsiteY7" fmla="*/ 48768 h 92469"/>
                <a:gd name="connsiteX8" fmla="*/ 0 w 96269"/>
                <a:gd name="connsiteY8" fmla="*/ 22167 h 92469"/>
                <a:gd name="connsiteX9" fmla="*/ 36101 w 96269"/>
                <a:gd name="connsiteY9" fmla="*/ 29134 h 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269" h="92469">
                  <a:moveTo>
                    <a:pt x="43701" y="0"/>
                  </a:moveTo>
                  <a:lnTo>
                    <a:pt x="59535" y="34834"/>
                  </a:lnTo>
                  <a:lnTo>
                    <a:pt x="96269" y="43068"/>
                  </a:lnTo>
                  <a:lnTo>
                    <a:pt x="69669" y="57635"/>
                  </a:lnTo>
                  <a:lnTo>
                    <a:pt x="84236" y="92469"/>
                  </a:lnTo>
                  <a:lnTo>
                    <a:pt x="51935" y="66502"/>
                  </a:lnTo>
                  <a:lnTo>
                    <a:pt x="24701" y="79802"/>
                  </a:lnTo>
                  <a:lnTo>
                    <a:pt x="31034" y="48768"/>
                  </a:lnTo>
                  <a:lnTo>
                    <a:pt x="0" y="22167"/>
                  </a:lnTo>
                  <a:lnTo>
                    <a:pt x="36101" y="291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260C4C-393C-6900-3FE1-A4FAB54C6BB8}"/>
                </a:ext>
              </a:extLst>
            </p:cNvPr>
            <p:cNvSpPr/>
            <p:nvPr/>
          </p:nvSpPr>
          <p:spPr>
            <a:xfrm>
              <a:off x="454112" y="693518"/>
              <a:ext cx="63968" cy="57634"/>
            </a:xfrm>
            <a:custGeom>
              <a:avLst/>
              <a:gdLst>
                <a:gd name="connsiteX0" fmla="*/ 28501 w 63968"/>
                <a:gd name="connsiteY0" fmla="*/ 0 h 57634"/>
                <a:gd name="connsiteX1" fmla="*/ 39901 w 63968"/>
                <a:gd name="connsiteY1" fmla="*/ 21534 h 57634"/>
                <a:gd name="connsiteX2" fmla="*/ 63968 w 63968"/>
                <a:gd name="connsiteY2" fmla="*/ 25334 h 57634"/>
                <a:gd name="connsiteX3" fmla="*/ 46868 w 63968"/>
                <a:gd name="connsiteY3" fmla="*/ 36101 h 57634"/>
                <a:gd name="connsiteX4" fmla="*/ 57002 w 63968"/>
                <a:gd name="connsiteY4" fmla="*/ 57635 h 57634"/>
                <a:gd name="connsiteX5" fmla="*/ 34834 w 63968"/>
                <a:gd name="connsiteY5" fmla="*/ 42434 h 57634"/>
                <a:gd name="connsiteX6" fmla="*/ 17100 w 63968"/>
                <a:gd name="connsiteY6" fmla="*/ 51935 h 57634"/>
                <a:gd name="connsiteX7" fmla="*/ 20901 w 63968"/>
                <a:gd name="connsiteY7" fmla="*/ 32301 h 57634"/>
                <a:gd name="connsiteX8" fmla="*/ 0 w 63968"/>
                <a:gd name="connsiteY8" fmla="*/ 16467 h 57634"/>
                <a:gd name="connsiteX9" fmla="*/ 24067 w 63968"/>
                <a:gd name="connsiteY9" fmla="*/ 19634 h 5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968" h="57634">
                  <a:moveTo>
                    <a:pt x="28501" y="0"/>
                  </a:moveTo>
                  <a:lnTo>
                    <a:pt x="39901" y="21534"/>
                  </a:lnTo>
                  <a:lnTo>
                    <a:pt x="63968" y="25334"/>
                  </a:lnTo>
                  <a:lnTo>
                    <a:pt x="46868" y="36101"/>
                  </a:lnTo>
                  <a:lnTo>
                    <a:pt x="57002" y="57635"/>
                  </a:lnTo>
                  <a:lnTo>
                    <a:pt x="34834" y="42434"/>
                  </a:lnTo>
                  <a:lnTo>
                    <a:pt x="17100" y="51935"/>
                  </a:lnTo>
                  <a:lnTo>
                    <a:pt x="20901" y="32301"/>
                  </a:lnTo>
                  <a:lnTo>
                    <a:pt x="0" y="16467"/>
                  </a:lnTo>
                  <a:lnTo>
                    <a:pt x="24067" y="196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8105277-AB5C-FD8C-4EAE-16450008D86A}"/>
                </a:ext>
              </a:extLst>
            </p:cNvPr>
            <p:cNvSpPr/>
            <p:nvPr/>
          </p:nvSpPr>
          <p:spPr>
            <a:xfrm>
              <a:off x="536447" y="690984"/>
              <a:ext cx="46867" cy="40534"/>
            </a:xfrm>
            <a:custGeom>
              <a:avLst/>
              <a:gdLst>
                <a:gd name="connsiteX0" fmla="*/ 20901 w 46867"/>
                <a:gd name="connsiteY0" fmla="*/ 0 h 40534"/>
                <a:gd name="connsiteX1" fmla="*/ 29134 w 46867"/>
                <a:gd name="connsiteY1" fmla="*/ 15200 h 40534"/>
                <a:gd name="connsiteX2" fmla="*/ 46868 w 46867"/>
                <a:gd name="connsiteY2" fmla="*/ 17734 h 40534"/>
                <a:gd name="connsiteX3" fmla="*/ 34201 w 46867"/>
                <a:gd name="connsiteY3" fmla="*/ 25334 h 40534"/>
                <a:gd name="connsiteX4" fmla="*/ 41801 w 46867"/>
                <a:gd name="connsiteY4" fmla="*/ 40534 h 40534"/>
                <a:gd name="connsiteX5" fmla="*/ 25967 w 46867"/>
                <a:gd name="connsiteY5" fmla="*/ 29767 h 40534"/>
                <a:gd name="connsiteX6" fmla="*/ 12667 w 46867"/>
                <a:gd name="connsiteY6" fmla="*/ 36734 h 40534"/>
                <a:gd name="connsiteX7" fmla="*/ 15200 w 46867"/>
                <a:gd name="connsiteY7" fmla="*/ 22801 h 40534"/>
                <a:gd name="connsiteX8" fmla="*/ 0 w 46867"/>
                <a:gd name="connsiteY8" fmla="*/ 11400 h 40534"/>
                <a:gd name="connsiteX9" fmla="*/ 17734 w 46867"/>
                <a:gd name="connsiteY9" fmla="*/ 13300 h 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867" h="40534">
                  <a:moveTo>
                    <a:pt x="20901" y="0"/>
                  </a:moveTo>
                  <a:lnTo>
                    <a:pt x="29134" y="15200"/>
                  </a:lnTo>
                  <a:lnTo>
                    <a:pt x="46868" y="17734"/>
                  </a:lnTo>
                  <a:lnTo>
                    <a:pt x="34201" y="25334"/>
                  </a:lnTo>
                  <a:lnTo>
                    <a:pt x="41801" y="40534"/>
                  </a:lnTo>
                  <a:lnTo>
                    <a:pt x="25967" y="29767"/>
                  </a:lnTo>
                  <a:lnTo>
                    <a:pt x="12667" y="36734"/>
                  </a:lnTo>
                  <a:lnTo>
                    <a:pt x="15200" y="22801"/>
                  </a:lnTo>
                  <a:lnTo>
                    <a:pt x="0" y="11400"/>
                  </a:lnTo>
                  <a:lnTo>
                    <a:pt x="17734" y="13300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3AE752E-DAF2-D095-E3CD-80218F514194}"/>
                </a:ext>
              </a:extLst>
            </p:cNvPr>
            <p:cNvSpPr/>
            <p:nvPr/>
          </p:nvSpPr>
          <p:spPr>
            <a:xfrm>
              <a:off x="596616" y="663750"/>
              <a:ext cx="46867" cy="39901"/>
            </a:xfrm>
            <a:custGeom>
              <a:avLst/>
              <a:gdLst>
                <a:gd name="connsiteX0" fmla="*/ 20901 w 46867"/>
                <a:gd name="connsiteY0" fmla="*/ 0 h 39901"/>
                <a:gd name="connsiteX1" fmla="*/ 29134 w 46867"/>
                <a:gd name="connsiteY1" fmla="*/ 15200 h 39901"/>
                <a:gd name="connsiteX2" fmla="*/ 46868 w 46867"/>
                <a:gd name="connsiteY2" fmla="*/ 17734 h 39901"/>
                <a:gd name="connsiteX3" fmla="*/ 34201 w 46867"/>
                <a:gd name="connsiteY3" fmla="*/ 24701 h 39901"/>
                <a:gd name="connsiteX4" fmla="*/ 41801 w 46867"/>
                <a:gd name="connsiteY4" fmla="*/ 39901 h 39901"/>
                <a:gd name="connsiteX5" fmla="*/ 25967 w 46867"/>
                <a:gd name="connsiteY5" fmla="*/ 29134 h 39901"/>
                <a:gd name="connsiteX6" fmla="*/ 12667 w 46867"/>
                <a:gd name="connsiteY6" fmla="*/ 36101 h 39901"/>
                <a:gd name="connsiteX7" fmla="*/ 15834 w 46867"/>
                <a:gd name="connsiteY7" fmla="*/ 22167 h 39901"/>
                <a:gd name="connsiteX8" fmla="*/ 0 w 46867"/>
                <a:gd name="connsiteY8" fmla="*/ 11400 h 39901"/>
                <a:gd name="connsiteX9" fmla="*/ 17734 w 46867"/>
                <a:gd name="connsiteY9" fmla="*/ 13300 h 3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867" h="39901">
                  <a:moveTo>
                    <a:pt x="20901" y="0"/>
                  </a:moveTo>
                  <a:lnTo>
                    <a:pt x="29134" y="15200"/>
                  </a:lnTo>
                  <a:lnTo>
                    <a:pt x="46868" y="17734"/>
                  </a:lnTo>
                  <a:lnTo>
                    <a:pt x="34201" y="24701"/>
                  </a:lnTo>
                  <a:lnTo>
                    <a:pt x="41801" y="39901"/>
                  </a:lnTo>
                  <a:lnTo>
                    <a:pt x="25967" y="29134"/>
                  </a:lnTo>
                  <a:lnTo>
                    <a:pt x="12667" y="36101"/>
                  </a:lnTo>
                  <a:lnTo>
                    <a:pt x="15834" y="22167"/>
                  </a:lnTo>
                  <a:lnTo>
                    <a:pt x="0" y="11400"/>
                  </a:lnTo>
                  <a:lnTo>
                    <a:pt x="17734" y="13300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F2C065D-7352-FA11-E037-85DEED2359AB}"/>
                </a:ext>
              </a:extLst>
            </p:cNvPr>
            <p:cNvSpPr/>
            <p:nvPr/>
          </p:nvSpPr>
          <p:spPr>
            <a:xfrm>
              <a:off x="542781" y="222305"/>
              <a:ext cx="62701" cy="53201"/>
            </a:xfrm>
            <a:custGeom>
              <a:avLst/>
              <a:gdLst>
                <a:gd name="connsiteX0" fmla="*/ 28501 w 62701"/>
                <a:gd name="connsiteY0" fmla="*/ 0 h 53201"/>
                <a:gd name="connsiteX1" fmla="*/ 39268 w 62701"/>
                <a:gd name="connsiteY1" fmla="*/ 20267 h 53201"/>
                <a:gd name="connsiteX2" fmla="*/ 62702 w 62701"/>
                <a:gd name="connsiteY2" fmla="*/ 27867 h 53201"/>
                <a:gd name="connsiteX3" fmla="*/ 45601 w 62701"/>
                <a:gd name="connsiteY3" fmla="*/ 33568 h 53201"/>
                <a:gd name="connsiteX4" fmla="*/ 55735 w 62701"/>
                <a:gd name="connsiteY4" fmla="*/ 53201 h 53201"/>
                <a:gd name="connsiteX5" fmla="*/ 34201 w 62701"/>
                <a:gd name="connsiteY5" fmla="*/ 36734 h 53201"/>
                <a:gd name="connsiteX6" fmla="*/ 17100 w 62701"/>
                <a:gd name="connsiteY6" fmla="*/ 41801 h 53201"/>
                <a:gd name="connsiteX7" fmla="*/ 20901 w 62701"/>
                <a:gd name="connsiteY7" fmla="*/ 25334 h 53201"/>
                <a:gd name="connsiteX8" fmla="*/ 0 w 62701"/>
                <a:gd name="connsiteY8" fmla="*/ 8234 h 53201"/>
                <a:gd name="connsiteX9" fmla="*/ 23434 w 62701"/>
                <a:gd name="connsiteY9" fmla="*/ 15200 h 5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701" h="53201">
                  <a:moveTo>
                    <a:pt x="28501" y="0"/>
                  </a:moveTo>
                  <a:lnTo>
                    <a:pt x="39268" y="20267"/>
                  </a:lnTo>
                  <a:lnTo>
                    <a:pt x="62702" y="27867"/>
                  </a:lnTo>
                  <a:lnTo>
                    <a:pt x="45601" y="33568"/>
                  </a:lnTo>
                  <a:lnTo>
                    <a:pt x="55735" y="53201"/>
                  </a:lnTo>
                  <a:lnTo>
                    <a:pt x="34201" y="36734"/>
                  </a:lnTo>
                  <a:lnTo>
                    <a:pt x="17100" y="41801"/>
                  </a:lnTo>
                  <a:lnTo>
                    <a:pt x="20901" y="25334"/>
                  </a:lnTo>
                  <a:lnTo>
                    <a:pt x="0" y="8234"/>
                  </a:lnTo>
                  <a:lnTo>
                    <a:pt x="23434" y="15200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240E93F-3593-75ED-5F3D-5A62328C7BE2}"/>
                </a:ext>
              </a:extLst>
            </p:cNvPr>
            <p:cNvSpPr/>
            <p:nvPr/>
          </p:nvSpPr>
          <p:spPr>
            <a:xfrm>
              <a:off x="454112" y="186838"/>
              <a:ext cx="70935" cy="63335"/>
            </a:xfrm>
            <a:custGeom>
              <a:avLst/>
              <a:gdLst>
                <a:gd name="connsiteX0" fmla="*/ 31668 w 70935"/>
                <a:gd name="connsiteY0" fmla="*/ 0 h 63335"/>
                <a:gd name="connsiteX1" fmla="*/ 44335 w 70935"/>
                <a:gd name="connsiteY1" fmla="*/ 24067 h 63335"/>
                <a:gd name="connsiteX2" fmla="*/ 70935 w 70935"/>
                <a:gd name="connsiteY2" fmla="*/ 32934 h 63335"/>
                <a:gd name="connsiteX3" fmla="*/ 51935 w 70935"/>
                <a:gd name="connsiteY3" fmla="*/ 39901 h 63335"/>
                <a:gd name="connsiteX4" fmla="*/ 62702 w 70935"/>
                <a:gd name="connsiteY4" fmla="*/ 63335 h 63335"/>
                <a:gd name="connsiteX5" fmla="*/ 38634 w 70935"/>
                <a:gd name="connsiteY5" fmla="*/ 43701 h 63335"/>
                <a:gd name="connsiteX6" fmla="*/ 19001 w 70935"/>
                <a:gd name="connsiteY6" fmla="*/ 50035 h 63335"/>
                <a:gd name="connsiteX7" fmla="*/ 23434 w 70935"/>
                <a:gd name="connsiteY7" fmla="*/ 30401 h 63335"/>
                <a:gd name="connsiteX8" fmla="*/ 0 w 70935"/>
                <a:gd name="connsiteY8" fmla="*/ 10134 h 63335"/>
                <a:gd name="connsiteX9" fmla="*/ 26601 w 70935"/>
                <a:gd name="connsiteY9" fmla="*/ 18367 h 6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935" h="63335">
                  <a:moveTo>
                    <a:pt x="31668" y="0"/>
                  </a:moveTo>
                  <a:lnTo>
                    <a:pt x="44335" y="24067"/>
                  </a:lnTo>
                  <a:lnTo>
                    <a:pt x="70935" y="32934"/>
                  </a:lnTo>
                  <a:lnTo>
                    <a:pt x="51935" y="39901"/>
                  </a:lnTo>
                  <a:lnTo>
                    <a:pt x="62702" y="63335"/>
                  </a:lnTo>
                  <a:lnTo>
                    <a:pt x="38634" y="43701"/>
                  </a:lnTo>
                  <a:lnTo>
                    <a:pt x="19001" y="50035"/>
                  </a:lnTo>
                  <a:lnTo>
                    <a:pt x="23434" y="30401"/>
                  </a:lnTo>
                  <a:lnTo>
                    <a:pt x="0" y="10134"/>
                  </a:lnTo>
                  <a:lnTo>
                    <a:pt x="26601" y="18367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F8B217F-715B-9A74-6ABB-D79228831C89}"/>
                </a:ext>
              </a:extLst>
            </p:cNvPr>
            <p:cNvSpPr/>
            <p:nvPr/>
          </p:nvSpPr>
          <p:spPr>
            <a:xfrm>
              <a:off x="359743" y="181771"/>
              <a:ext cx="78535" cy="72201"/>
            </a:xfrm>
            <a:custGeom>
              <a:avLst/>
              <a:gdLst>
                <a:gd name="connsiteX0" fmla="*/ 35468 w 78535"/>
                <a:gd name="connsiteY0" fmla="*/ 0 h 72201"/>
                <a:gd name="connsiteX1" fmla="*/ 48768 w 78535"/>
                <a:gd name="connsiteY1" fmla="*/ 27234 h 72201"/>
                <a:gd name="connsiteX2" fmla="*/ 78535 w 78535"/>
                <a:gd name="connsiteY2" fmla="*/ 36734 h 72201"/>
                <a:gd name="connsiteX3" fmla="*/ 57635 w 78535"/>
                <a:gd name="connsiteY3" fmla="*/ 45601 h 72201"/>
                <a:gd name="connsiteX4" fmla="*/ 69669 w 78535"/>
                <a:gd name="connsiteY4" fmla="*/ 72202 h 72201"/>
                <a:gd name="connsiteX5" fmla="*/ 43068 w 78535"/>
                <a:gd name="connsiteY5" fmla="*/ 50668 h 72201"/>
                <a:gd name="connsiteX6" fmla="*/ 20901 w 78535"/>
                <a:gd name="connsiteY6" fmla="*/ 58268 h 72201"/>
                <a:gd name="connsiteX7" fmla="*/ 25967 w 78535"/>
                <a:gd name="connsiteY7" fmla="*/ 36101 h 72201"/>
                <a:gd name="connsiteX8" fmla="*/ 0 w 78535"/>
                <a:gd name="connsiteY8" fmla="*/ 13300 h 72201"/>
                <a:gd name="connsiteX9" fmla="*/ 29767 w 78535"/>
                <a:gd name="connsiteY9" fmla="*/ 21534 h 7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35" h="72201">
                  <a:moveTo>
                    <a:pt x="35468" y="0"/>
                  </a:moveTo>
                  <a:lnTo>
                    <a:pt x="48768" y="27234"/>
                  </a:lnTo>
                  <a:lnTo>
                    <a:pt x="78535" y="36734"/>
                  </a:lnTo>
                  <a:lnTo>
                    <a:pt x="57635" y="45601"/>
                  </a:lnTo>
                  <a:lnTo>
                    <a:pt x="69669" y="72202"/>
                  </a:lnTo>
                  <a:lnTo>
                    <a:pt x="43068" y="50668"/>
                  </a:lnTo>
                  <a:lnTo>
                    <a:pt x="20901" y="58268"/>
                  </a:lnTo>
                  <a:lnTo>
                    <a:pt x="25967" y="36101"/>
                  </a:lnTo>
                  <a:lnTo>
                    <a:pt x="0" y="13300"/>
                  </a:lnTo>
                  <a:lnTo>
                    <a:pt x="29767" y="215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935244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Blue Curv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3AEF28A-EF7F-0CA3-9F26-A75AF58DE2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6" y="4749269"/>
            <a:ext cx="12206111" cy="211082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28"/>
              <a:gd name="connsiteX1" fmla="*/ 21623 w 21623"/>
              <a:gd name="connsiteY1" fmla="*/ 21084 h 21128"/>
              <a:gd name="connsiteX2" fmla="*/ 21615 w 21623"/>
              <a:gd name="connsiteY2" fmla="*/ 0 h 21128"/>
              <a:gd name="connsiteX3" fmla="*/ 0 w 21623"/>
              <a:gd name="connsiteY3" fmla="*/ 1471 h 21128"/>
              <a:gd name="connsiteX4" fmla="*/ 0 w 21623"/>
              <a:gd name="connsiteY4" fmla="*/ 21107 h 21128"/>
              <a:gd name="connsiteX0" fmla="*/ 2 w 21625"/>
              <a:gd name="connsiteY0" fmla="*/ 21107 h 21128"/>
              <a:gd name="connsiteX1" fmla="*/ 21625 w 21625"/>
              <a:gd name="connsiteY1" fmla="*/ 21084 h 21128"/>
              <a:gd name="connsiteX2" fmla="*/ 21617 w 21625"/>
              <a:gd name="connsiteY2" fmla="*/ 0 h 21128"/>
              <a:gd name="connsiteX3" fmla="*/ 2 w 21625"/>
              <a:gd name="connsiteY3" fmla="*/ 1471 h 21128"/>
              <a:gd name="connsiteX4" fmla="*/ 2 w 21625"/>
              <a:gd name="connsiteY4" fmla="*/ 21107 h 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5" h="21128">
                <a:moveTo>
                  <a:pt x="2" y="21107"/>
                </a:moveTo>
                <a:cubicBezTo>
                  <a:pt x="13" y="21164"/>
                  <a:pt x="14417" y="21092"/>
                  <a:pt x="21625" y="21084"/>
                </a:cubicBezTo>
                <a:cubicBezTo>
                  <a:pt x="21614" y="14105"/>
                  <a:pt x="21628" y="6979"/>
                  <a:pt x="21617" y="0"/>
                </a:cubicBezTo>
                <a:cubicBezTo>
                  <a:pt x="17992" y="156"/>
                  <a:pt x="6122" y="3940"/>
                  <a:pt x="2" y="1471"/>
                </a:cubicBezTo>
                <a:cubicBezTo>
                  <a:pt x="-4" y="7497"/>
                  <a:pt x="3" y="21161"/>
                  <a:pt x="2" y="21107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2BA9-90CD-6FF8-C238-B91022C13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3"/>
            <a:ext cx="10980000" cy="2273643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BDDB2C-7B17-5221-BAEA-E9956821D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E5D7FB23-38E9-E12D-90F8-A673D6CDF119}"/>
              </a:ext>
            </a:extLst>
          </p:cNvPr>
          <p:cNvSpPr/>
          <p:nvPr userDrawn="1"/>
        </p:nvSpPr>
        <p:spPr>
          <a:xfrm>
            <a:off x="633" y="-1900"/>
            <a:ext cx="12190100" cy="977406"/>
          </a:xfrm>
          <a:custGeom>
            <a:avLst/>
            <a:gdLst>
              <a:gd name="connsiteX0" fmla="*/ 0 w 12190100"/>
              <a:gd name="connsiteY0" fmla="*/ 0 h 977406"/>
              <a:gd name="connsiteX1" fmla="*/ 0 w 12190100"/>
              <a:gd name="connsiteY1" fmla="*/ 905058 h 977406"/>
              <a:gd name="connsiteX2" fmla="*/ 5152308 w 12190100"/>
              <a:gd name="connsiteY2" fmla="*/ 943059 h 977406"/>
              <a:gd name="connsiteX3" fmla="*/ 12190100 w 12190100"/>
              <a:gd name="connsiteY3" fmla="*/ 705553 h 977406"/>
              <a:gd name="connsiteX4" fmla="*/ 12190100 w 12190100"/>
              <a:gd name="connsiteY4" fmla="*/ 0 h 977406"/>
              <a:gd name="connsiteX5" fmla="*/ 0 w 12190100"/>
              <a:gd name="connsiteY5" fmla="*/ 0 h 97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0100" h="977406">
                <a:moveTo>
                  <a:pt x="0" y="0"/>
                </a:moveTo>
                <a:lnTo>
                  <a:pt x="0" y="905058"/>
                </a:lnTo>
                <a:cubicBezTo>
                  <a:pt x="975993" y="953193"/>
                  <a:pt x="2293363" y="1018428"/>
                  <a:pt x="5152308" y="943059"/>
                </a:cubicBezTo>
                <a:cubicBezTo>
                  <a:pt x="9013213" y="841723"/>
                  <a:pt x="9160784" y="784721"/>
                  <a:pt x="12190100" y="705553"/>
                </a:cubicBezTo>
                <a:lnTo>
                  <a:pt x="1219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BA6"/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 dirty="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F6F733B9-B378-567E-CD93-CC5DADE05B8A}"/>
              </a:ext>
            </a:extLst>
          </p:cNvPr>
          <p:cNvSpPr/>
          <p:nvPr userDrawn="1"/>
        </p:nvSpPr>
        <p:spPr>
          <a:xfrm>
            <a:off x="633" y="582682"/>
            <a:ext cx="12190100" cy="435524"/>
          </a:xfrm>
          <a:custGeom>
            <a:avLst/>
            <a:gdLst>
              <a:gd name="connsiteX0" fmla="*/ 12190100 w 12190100"/>
              <a:gd name="connsiteY0" fmla="*/ 0 h 435524"/>
              <a:gd name="connsiteX1" fmla="*/ 5152308 w 12190100"/>
              <a:gd name="connsiteY1" fmla="*/ 313509 h 435524"/>
              <a:gd name="connsiteX2" fmla="*/ 0 w 12190100"/>
              <a:gd name="connsiteY2" fmla="*/ 258407 h 435524"/>
              <a:gd name="connsiteX3" fmla="*/ 0 w 12190100"/>
              <a:gd name="connsiteY3" fmla="*/ 338209 h 435524"/>
              <a:gd name="connsiteX4" fmla="*/ 5147241 w 12190100"/>
              <a:gd name="connsiteY4" fmla="*/ 392044 h 435524"/>
              <a:gd name="connsiteX5" fmla="*/ 12190100 w 12190100"/>
              <a:gd name="connsiteY5" fmla="*/ 120970 h 435524"/>
              <a:gd name="connsiteX6" fmla="*/ 12190100 w 12190100"/>
              <a:gd name="connsiteY6" fmla="*/ 77902 h 435524"/>
              <a:gd name="connsiteX7" fmla="*/ 12190100 w 12190100"/>
              <a:gd name="connsiteY7" fmla="*/ 0 h 435524"/>
              <a:gd name="connsiteX8" fmla="*/ 12190100 w 12190100"/>
              <a:gd name="connsiteY8" fmla="*/ 0 h 43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100" h="435524">
                <a:moveTo>
                  <a:pt x="12190100" y="0"/>
                </a:moveTo>
                <a:cubicBezTo>
                  <a:pt x="9160784" y="114636"/>
                  <a:pt x="9013213" y="167205"/>
                  <a:pt x="5152308" y="313509"/>
                </a:cubicBezTo>
                <a:cubicBezTo>
                  <a:pt x="2293363" y="421812"/>
                  <a:pt x="975993" y="328076"/>
                  <a:pt x="0" y="258407"/>
                </a:cubicBezTo>
                <a:lnTo>
                  <a:pt x="0" y="338209"/>
                </a:lnTo>
                <a:cubicBezTo>
                  <a:pt x="973460" y="414211"/>
                  <a:pt x="2287663" y="483247"/>
                  <a:pt x="5147241" y="392044"/>
                </a:cubicBezTo>
                <a:cubicBezTo>
                  <a:pt x="9008780" y="269174"/>
                  <a:pt x="9160784" y="217239"/>
                  <a:pt x="12190100" y="120970"/>
                </a:cubicBezTo>
                <a:lnTo>
                  <a:pt x="12190100" y="77902"/>
                </a:lnTo>
                <a:lnTo>
                  <a:pt x="12190100" y="0"/>
                </a:lnTo>
                <a:lnTo>
                  <a:pt x="12190100" y="0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0" scaled="1"/>
          </a:gra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grpSp>
        <p:nvGrpSpPr>
          <p:cNvPr id="63" name="Graphic 1">
            <a:extLst>
              <a:ext uri="{FF2B5EF4-FFF2-40B4-BE49-F238E27FC236}">
                <a16:creationId xmlns:a16="http://schemas.microsoft.com/office/drawing/2014/main" id="{17C7C87D-9DE1-A449-AAF5-1195AAB420DA}"/>
              </a:ext>
            </a:extLst>
          </p:cNvPr>
          <p:cNvGrpSpPr/>
          <p:nvPr userDrawn="1"/>
        </p:nvGrpSpPr>
        <p:grpSpPr>
          <a:xfrm>
            <a:off x="188119" y="182324"/>
            <a:ext cx="657040" cy="568174"/>
            <a:chOff x="188119" y="182324"/>
            <a:chExt cx="657040" cy="568174"/>
          </a:xfrm>
          <a:solidFill>
            <a:srgbClr val="FFFFFF"/>
          </a:solidFill>
        </p:grpSpPr>
        <p:grpSp>
          <p:nvGrpSpPr>
            <p:cNvPr id="64" name="Graphic 1">
              <a:extLst>
                <a:ext uri="{FF2B5EF4-FFF2-40B4-BE49-F238E27FC236}">
                  <a16:creationId xmlns:a16="http://schemas.microsoft.com/office/drawing/2014/main" id="{984CE7EE-44C1-7298-0B93-8A0BAA4F8787}"/>
                </a:ext>
              </a:extLst>
            </p:cNvPr>
            <p:cNvGrpSpPr/>
            <p:nvPr/>
          </p:nvGrpSpPr>
          <p:grpSpPr>
            <a:xfrm>
              <a:off x="349596" y="297376"/>
              <a:ext cx="495563" cy="327698"/>
              <a:chOff x="349596" y="297376"/>
              <a:chExt cx="495563" cy="327698"/>
            </a:xfrm>
            <a:solidFill>
              <a:srgbClr val="FFFFFF"/>
            </a:solidFill>
          </p:grpSpPr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49AF08E9-49C4-A128-8A4D-504F1AD7BE5D}"/>
                  </a:ext>
                </a:extLst>
              </p:cNvPr>
              <p:cNvSpPr/>
              <p:nvPr/>
            </p:nvSpPr>
            <p:spPr>
              <a:xfrm>
                <a:off x="349596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64C5F4E8-F395-6438-8B08-B9531D6D8016}"/>
                  </a:ext>
                </a:extLst>
              </p:cNvPr>
              <p:cNvSpPr/>
              <p:nvPr/>
            </p:nvSpPr>
            <p:spPr>
              <a:xfrm>
                <a:off x="409873" y="320652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5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93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5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5"/>
                      <a:pt x="6009" y="3985"/>
                    </a:cubicBezTo>
                    <a:cubicBezTo>
                      <a:pt x="12840" y="886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749"/>
                      <a:pt x="53130" y="20303"/>
                    </a:cubicBezTo>
                    <a:lnTo>
                      <a:pt x="53130" y="65464"/>
                    </a:lnTo>
                    <a:lnTo>
                      <a:pt x="53193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3BD61B91-E006-2FF1-A495-0F33A1597EA8}"/>
                  </a:ext>
                </a:extLst>
              </p:cNvPr>
              <p:cNvSpPr/>
              <p:nvPr/>
            </p:nvSpPr>
            <p:spPr>
              <a:xfrm>
                <a:off x="466229" y="303828"/>
                <a:ext cx="38519" cy="86589"/>
              </a:xfrm>
              <a:custGeom>
                <a:avLst/>
                <a:gdLst>
                  <a:gd name="connsiteX0" fmla="*/ 24161 w 38519"/>
                  <a:gd name="connsiteY0" fmla="*/ 25616 h 86589"/>
                  <a:gd name="connsiteX1" fmla="*/ 24161 w 38519"/>
                  <a:gd name="connsiteY1" fmla="*/ 65274 h 86589"/>
                  <a:gd name="connsiteX2" fmla="*/ 32890 w 38519"/>
                  <a:gd name="connsiteY2" fmla="*/ 77608 h 86589"/>
                  <a:gd name="connsiteX3" fmla="*/ 38519 w 38519"/>
                  <a:gd name="connsiteY3" fmla="*/ 80960 h 86589"/>
                  <a:gd name="connsiteX4" fmla="*/ 26185 w 38519"/>
                  <a:gd name="connsiteY4" fmla="*/ 86589 h 86589"/>
                  <a:gd name="connsiteX5" fmla="*/ 12207 w 38519"/>
                  <a:gd name="connsiteY5" fmla="*/ 80960 h 86589"/>
                  <a:gd name="connsiteX6" fmla="*/ 8475 w 38519"/>
                  <a:gd name="connsiteY6" fmla="*/ 67867 h 86589"/>
                  <a:gd name="connsiteX7" fmla="*/ 8475 w 38519"/>
                  <a:gd name="connsiteY7" fmla="*/ 25616 h 86589"/>
                  <a:gd name="connsiteX8" fmla="*/ 2340 w 38519"/>
                  <a:gd name="connsiteY8" fmla="*/ 25616 h 86589"/>
                  <a:gd name="connsiteX9" fmla="*/ 0 w 38519"/>
                  <a:gd name="connsiteY9" fmla="*/ 20620 h 86589"/>
                  <a:gd name="connsiteX10" fmla="*/ 2214 w 38519"/>
                  <a:gd name="connsiteY10" fmla="*/ 18596 h 86589"/>
                  <a:gd name="connsiteX11" fmla="*/ 8475 w 38519"/>
                  <a:gd name="connsiteY11" fmla="*/ 18596 h 86589"/>
                  <a:gd name="connsiteX12" fmla="*/ 8475 w 38519"/>
                  <a:gd name="connsiteY12" fmla="*/ 11385 h 86589"/>
                  <a:gd name="connsiteX13" fmla="*/ 10816 w 38519"/>
                  <a:gd name="connsiteY13" fmla="*/ 6894 h 86589"/>
                  <a:gd name="connsiteX14" fmla="*/ 20050 w 38519"/>
                  <a:gd name="connsiteY14" fmla="*/ 1012 h 86589"/>
                  <a:gd name="connsiteX15" fmla="*/ 22390 w 38519"/>
                  <a:gd name="connsiteY15" fmla="*/ 0 h 86589"/>
                  <a:gd name="connsiteX16" fmla="*/ 24161 w 38519"/>
                  <a:gd name="connsiteY16" fmla="*/ 3605 h 86589"/>
                  <a:gd name="connsiteX17" fmla="*/ 24161 w 38519"/>
                  <a:gd name="connsiteY17" fmla="*/ 18596 h 86589"/>
                  <a:gd name="connsiteX18" fmla="*/ 33902 w 38519"/>
                  <a:gd name="connsiteY18" fmla="*/ 18596 h 86589"/>
                  <a:gd name="connsiteX19" fmla="*/ 36369 w 38519"/>
                  <a:gd name="connsiteY19" fmla="*/ 20367 h 86589"/>
                  <a:gd name="connsiteX20" fmla="*/ 34155 w 38519"/>
                  <a:gd name="connsiteY20" fmla="*/ 25616 h 86589"/>
                  <a:gd name="connsiteX21" fmla="*/ 24161 w 38519"/>
                  <a:gd name="connsiteY21" fmla="*/ 25616 h 8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589">
                    <a:moveTo>
                      <a:pt x="24161" y="25616"/>
                    </a:moveTo>
                    <a:lnTo>
                      <a:pt x="24161" y="65274"/>
                    </a:lnTo>
                    <a:cubicBezTo>
                      <a:pt x="24161" y="69006"/>
                      <a:pt x="24288" y="77228"/>
                      <a:pt x="32890" y="77608"/>
                    </a:cubicBezTo>
                    <a:cubicBezTo>
                      <a:pt x="36116" y="77608"/>
                      <a:pt x="38519" y="77608"/>
                      <a:pt x="38519" y="80960"/>
                    </a:cubicBezTo>
                    <a:cubicBezTo>
                      <a:pt x="38519" y="84565"/>
                      <a:pt x="31309" y="86589"/>
                      <a:pt x="26185" y="86589"/>
                    </a:cubicBezTo>
                    <a:cubicBezTo>
                      <a:pt x="19228" y="86589"/>
                      <a:pt x="14737" y="83996"/>
                      <a:pt x="12207" y="80960"/>
                    </a:cubicBezTo>
                    <a:cubicBezTo>
                      <a:pt x="8602" y="76596"/>
                      <a:pt x="8475" y="71979"/>
                      <a:pt x="8475" y="67867"/>
                    </a:cubicBezTo>
                    <a:lnTo>
                      <a:pt x="8475" y="25616"/>
                    </a:lnTo>
                    <a:lnTo>
                      <a:pt x="2340" y="25616"/>
                    </a:lnTo>
                    <a:cubicBezTo>
                      <a:pt x="0" y="25616"/>
                      <a:pt x="0" y="25110"/>
                      <a:pt x="0" y="20620"/>
                    </a:cubicBezTo>
                    <a:cubicBezTo>
                      <a:pt x="0" y="19102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24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673C1AD7-F669-8E96-730A-3CD2C8DAE29D}"/>
                  </a:ext>
                </a:extLst>
              </p:cNvPr>
              <p:cNvSpPr/>
              <p:nvPr/>
            </p:nvSpPr>
            <p:spPr>
              <a:xfrm>
                <a:off x="503926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23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76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4E4A7842-ED92-AAA8-BA76-629D6B5765FD}"/>
                  </a:ext>
                </a:extLst>
              </p:cNvPr>
              <p:cNvSpPr/>
              <p:nvPr/>
            </p:nvSpPr>
            <p:spPr>
              <a:xfrm>
                <a:off x="564203" y="320715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7 w 42630"/>
                  <a:gd name="connsiteY6" fmla="*/ 0 h 68183"/>
                  <a:gd name="connsiteX7" fmla="*/ 42630 w 42630"/>
                  <a:gd name="connsiteY7" fmla="*/ 9614 h 68183"/>
                  <a:gd name="connsiteX8" fmla="*/ 35800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7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800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B6292306-4624-C900-2493-CE11E6D2602A}"/>
                  </a:ext>
                </a:extLst>
              </p:cNvPr>
              <p:cNvSpPr/>
              <p:nvPr/>
            </p:nvSpPr>
            <p:spPr>
              <a:xfrm>
                <a:off x="608604" y="320715"/>
                <a:ext cx="55912" cy="98416"/>
              </a:xfrm>
              <a:custGeom>
                <a:avLst/>
                <a:gdLst>
                  <a:gd name="connsiteX0" fmla="*/ 63 w 55912"/>
                  <a:gd name="connsiteY0" fmla="*/ 16698 h 98416"/>
                  <a:gd name="connsiteX1" fmla="*/ 1581 w 55912"/>
                  <a:gd name="connsiteY1" fmla="*/ 7717 h 98416"/>
                  <a:gd name="connsiteX2" fmla="*/ 25996 w 55912"/>
                  <a:gd name="connsiteY2" fmla="*/ 0 h 98416"/>
                  <a:gd name="connsiteX3" fmla="*/ 47311 w 55912"/>
                  <a:gd name="connsiteY3" fmla="*/ 7590 h 98416"/>
                  <a:gd name="connsiteX4" fmla="*/ 55913 w 55912"/>
                  <a:gd name="connsiteY4" fmla="*/ 32131 h 98416"/>
                  <a:gd name="connsiteX5" fmla="*/ 27514 w 55912"/>
                  <a:gd name="connsiteY5" fmla="*/ 69765 h 98416"/>
                  <a:gd name="connsiteX6" fmla="*/ 15812 w 55912"/>
                  <a:gd name="connsiteY6" fmla="*/ 66413 h 98416"/>
                  <a:gd name="connsiteX7" fmla="*/ 15812 w 55912"/>
                  <a:gd name="connsiteY7" fmla="*/ 95697 h 98416"/>
                  <a:gd name="connsiteX8" fmla="*/ 13219 w 55912"/>
                  <a:gd name="connsiteY8" fmla="*/ 98417 h 98416"/>
                  <a:gd name="connsiteX9" fmla="*/ 3226 w 55912"/>
                  <a:gd name="connsiteY9" fmla="*/ 98417 h 98416"/>
                  <a:gd name="connsiteX10" fmla="*/ 0 w 55912"/>
                  <a:gd name="connsiteY10" fmla="*/ 95697 h 98416"/>
                  <a:gd name="connsiteX11" fmla="*/ 0 w 55912"/>
                  <a:gd name="connsiteY11" fmla="*/ 16761 h 98416"/>
                  <a:gd name="connsiteX12" fmla="*/ 63 w 55912"/>
                  <a:gd name="connsiteY12" fmla="*/ 16761 h 98416"/>
                  <a:gd name="connsiteX13" fmla="*/ 15876 w 55912"/>
                  <a:gd name="connsiteY13" fmla="*/ 56419 h 98416"/>
                  <a:gd name="connsiteX14" fmla="*/ 24984 w 55912"/>
                  <a:gd name="connsiteY14" fmla="*/ 59392 h 98416"/>
                  <a:gd name="connsiteX15" fmla="*/ 39594 w 55912"/>
                  <a:gd name="connsiteY15" fmla="*/ 34471 h 98416"/>
                  <a:gd name="connsiteX16" fmla="*/ 23782 w 55912"/>
                  <a:gd name="connsiteY16" fmla="*/ 9298 h 98416"/>
                  <a:gd name="connsiteX17" fmla="*/ 15812 w 55912"/>
                  <a:gd name="connsiteY17" fmla="*/ 18279 h 98416"/>
                  <a:gd name="connsiteX18" fmla="*/ 15812 w 55912"/>
                  <a:gd name="connsiteY18" fmla="*/ 56419 h 98416"/>
                  <a:gd name="connsiteX19" fmla="*/ 15876 w 55912"/>
                  <a:gd name="connsiteY19" fmla="*/ 56419 h 9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6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2" y="66413"/>
                    </a:cubicBezTo>
                    <a:lnTo>
                      <a:pt x="15812" y="95697"/>
                    </a:lnTo>
                    <a:cubicBezTo>
                      <a:pt x="15812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3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2" y="14674"/>
                      <a:pt x="15812" y="18279"/>
                    </a:cubicBezTo>
                    <a:lnTo>
                      <a:pt x="15812" y="56419"/>
                    </a:lnTo>
                    <a:lnTo>
                      <a:pt x="15876" y="56419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C43377CC-8995-1C9F-49BB-7C4CFB00B6D7}"/>
                  </a:ext>
                </a:extLst>
              </p:cNvPr>
              <p:cNvSpPr/>
              <p:nvPr/>
            </p:nvSpPr>
            <p:spPr>
              <a:xfrm>
                <a:off x="671538" y="320715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96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0" y="0"/>
                      <a:pt x="27198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08E3BE78-6492-AE39-1284-1047089F3599}"/>
                  </a:ext>
                </a:extLst>
              </p:cNvPr>
              <p:cNvSpPr/>
              <p:nvPr/>
            </p:nvSpPr>
            <p:spPr>
              <a:xfrm>
                <a:off x="715180" y="297376"/>
                <a:ext cx="17080" cy="91585"/>
              </a:xfrm>
              <a:custGeom>
                <a:avLst/>
                <a:gdLst>
                  <a:gd name="connsiteX0" fmla="*/ 8728 w 17080"/>
                  <a:gd name="connsiteY0" fmla="*/ 15813 h 91585"/>
                  <a:gd name="connsiteX1" fmla="*/ 0 w 17080"/>
                  <a:gd name="connsiteY1" fmla="*/ 8096 h 91585"/>
                  <a:gd name="connsiteX2" fmla="*/ 8728 w 17080"/>
                  <a:gd name="connsiteY2" fmla="*/ 0 h 91585"/>
                  <a:gd name="connsiteX3" fmla="*/ 17077 w 17080"/>
                  <a:gd name="connsiteY3" fmla="*/ 7716 h 91585"/>
                  <a:gd name="connsiteX4" fmla="*/ 8728 w 17080"/>
                  <a:gd name="connsiteY4" fmla="*/ 15813 h 91585"/>
                  <a:gd name="connsiteX5" fmla="*/ 16824 w 17080"/>
                  <a:gd name="connsiteY5" fmla="*/ 88740 h 91585"/>
                  <a:gd name="connsiteX6" fmla="*/ 13978 w 17080"/>
                  <a:gd name="connsiteY6" fmla="*/ 91586 h 91585"/>
                  <a:gd name="connsiteX7" fmla="*/ 2783 w 17080"/>
                  <a:gd name="connsiteY7" fmla="*/ 91586 h 91585"/>
                  <a:gd name="connsiteX8" fmla="*/ 569 w 17080"/>
                  <a:gd name="connsiteY8" fmla="*/ 88866 h 91585"/>
                  <a:gd name="connsiteX9" fmla="*/ 569 w 17080"/>
                  <a:gd name="connsiteY9" fmla="*/ 27767 h 91585"/>
                  <a:gd name="connsiteX10" fmla="*/ 3036 w 17080"/>
                  <a:gd name="connsiteY10" fmla="*/ 25047 h 91585"/>
                  <a:gd name="connsiteX11" fmla="*/ 13978 w 17080"/>
                  <a:gd name="connsiteY11" fmla="*/ 25047 h 91585"/>
                  <a:gd name="connsiteX12" fmla="*/ 16824 w 17080"/>
                  <a:gd name="connsiteY12" fmla="*/ 27893 h 91585"/>
                  <a:gd name="connsiteX13" fmla="*/ 16824 w 17080"/>
                  <a:gd name="connsiteY13" fmla="*/ 88740 h 91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080" h="91585">
                    <a:moveTo>
                      <a:pt x="8728" y="15813"/>
                    </a:moveTo>
                    <a:cubicBezTo>
                      <a:pt x="3352" y="15813"/>
                      <a:pt x="0" y="12587"/>
                      <a:pt x="0" y="8096"/>
                    </a:cubicBezTo>
                    <a:cubicBezTo>
                      <a:pt x="0" y="3605"/>
                      <a:pt x="3099" y="0"/>
                      <a:pt x="8728" y="0"/>
                    </a:cubicBezTo>
                    <a:cubicBezTo>
                      <a:pt x="14358" y="0"/>
                      <a:pt x="16951" y="3605"/>
                      <a:pt x="17077" y="7716"/>
                    </a:cubicBezTo>
                    <a:cubicBezTo>
                      <a:pt x="17204" y="12460"/>
                      <a:pt x="13725" y="15813"/>
                      <a:pt x="8728" y="15813"/>
                    </a:cubicBezTo>
                    <a:moveTo>
                      <a:pt x="16824" y="88740"/>
                    </a:moveTo>
                    <a:cubicBezTo>
                      <a:pt x="16824" y="90764"/>
                      <a:pt x="16571" y="91586"/>
                      <a:pt x="13978" y="91586"/>
                    </a:cubicBezTo>
                    <a:lnTo>
                      <a:pt x="2783" y="91586"/>
                    </a:lnTo>
                    <a:cubicBezTo>
                      <a:pt x="696" y="91586"/>
                      <a:pt x="569" y="90953"/>
                      <a:pt x="569" y="88866"/>
                    </a:cubicBezTo>
                    <a:lnTo>
                      <a:pt x="569" y="27767"/>
                    </a:lnTo>
                    <a:cubicBezTo>
                      <a:pt x="569" y="25996"/>
                      <a:pt x="822" y="25047"/>
                      <a:pt x="3036" y="25047"/>
                    </a:cubicBezTo>
                    <a:lnTo>
                      <a:pt x="13978" y="25047"/>
                    </a:lnTo>
                    <a:cubicBezTo>
                      <a:pt x="16445" y="25047"/>
                      <a:pt x="16698" y="25679"/>
                      <a:pt x="16824" y="27893"/>
                    </a:cubicBezTo>
                    <a:cubicBezTo>
                      <a:pt x="16824" y="27893"/>
                      <a:pt x="16824" y="88740"/>
                      <a:pt x="16824" y="88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4DF287AE-D6EF-EE66-CBDF-68B02BA33CF7}"/>
                  </a:ext>
                </a:extLst>
              </p:cNvPr>
              <p:cNvSpPr/>
              <p:nvPr/>
            </p:nvSpPr>
            <p:spPr>
              <a:xfrm>
                <a:off x="739089" y="320715"/>
                <a:ext cx="46994" cy="69891"/>
              </a:xfrm>
              <a:custGeom>
                <a:avLst/>
                <a:gdLst>
                  <a:gd name="connsiteX0" fmla="*/ 31815 w 46994"/>
                  <a:gd name="connsiteY0" fmla="*/ 29917 h 69891"/>
                  <a:gd name="connsiteX1" fmla="*/ 46995 w 46994"/>
                  <a:gd name="connsiteY1" fmla="*/ 49715 h 69891"/>
                  <a:gd name="connsiteX2" fmla="*/ 23908 w 46994"/>
                  <a:gd name="connsiteY2" fmla="*/ 69891 h 69891"/>
                  <a:gd name="connsiteX3" fmla="*/ 0 w 46994"/>
                  <a:gd name="connsiteY3" fmla="*/ 54332 h 69891"/>
                  <a:gd name="connsiteX4" fmla="*/ 6578 w 46994"/>
                  <a:gd name="connsiteY4" fmla="*/ 47374 h 69891"/>
                  <a:gd name="connsiteX5" fmla="*/ 13788 w 46994"/>
                  <a:gd name="connsiteY5" fmla="*/ 52371 h 69891"/>
                  <a:gd name="connsiteX6" fmla="*/ 24288 w 46994"/>
                  <a:gd name="connsiteY6" fmla="*/ 60088 h 69891"/>
                  <a:gd name="connsiteX7" fmla="*/ 32384 w 46994"/>
                  <a:gd name="connsiteY7" fmla="*/ 52118 h 69891"/>
                  <a:gd name="connsiteX8" fmla="*/ 28273 w 46994"/>
                  <a:gd name="connsiteY8" fmla="*/ 44149 h 69891"/>
                  <a:gd name="connsiteX9" fmla="*/ 15433 w 46994"/>
                  <a:gd name="connsiteY9" fmla="*/ 37571 h 69891"/>
                  <a:gd name="connsiteX10" fmla="*/ 1328 w 46994"/>
                  <a:gd name="connsiteY10" fmla="*/ 18849 h 69891"/>
                  <a:gd name="connsiteX11" fmla="*/ 23655 w 46994"/>
                  <a:gd name="connsiteY11" fmla="*/ 0 h 69891"/>
                  <a:gd name="connsiteX12" fmla="*/ 44971 w 46994"/>
                  <a:gd name="connsiteY12" fmla="*/ 13725 h 69891"/>
                  <a:gd name="connsiteX13" fmla="*/ 38835 w 46994"/>
                  <a:gd name="connsiteY13" fmla="*/ 19987 h 69891"/>
                  <a:gd name="connsiteX14" fmla="*/ 31751 w 46994"/>
                  <a:gd name="connsiteY14" fmla="*/ 14737 h 69891"/>
                  <a:gd name="connsiteX15" fmla="*/ 23023 w 46994"/>
                  <a:gd name="connsiteY15" fmla="*/ 8476 h 69891"/>
                  <a:gd name="connsiteX16" fmla="*/ 15306 w 46994"/>
                  <a:gd name="connsiteY16" fmla="*/ 16192 h 69891"/>
                  <a:gd name="connsiteX17" fmla="*/ 25426 w 46994"/>
                  <a:gd name="connsiteY17" fmla="*/ 27008 h 69891"/>
                  <a:gd name="connsiteX18" fmla="*/ 31815 w 46994"/>
                  <a:gd name="connsiteY18" fmla="*/ 29980 h 69891"/>
                  <a:gd name="connsiteX19" fmla="*/ 31815 w 46994"/>
                  <a:gd name="connsiteY19" fmla="*/ 29980 h 6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994" h="69891">
                    <a:moveTo>
                      <a:pt x="31815" y="29917"/>
                    </a:moveTo>
                    <a:cubicBezTo>
                      <a:pt x="37697" y="32764"/>
                      <a:pt x="46995" y="37381"/>
                      <a:pt x="46995" y="49715"/>
                    </a:cubicBezTo>
                    <a:cubicBezTo>
                      <a:pt x="46995" y="56925"/>
                      <a:pt x="43010" y="69891"/>
                      <a:pt x="23908" y="69891"/>
                    </a:cubicBezTo>
                    <a:cubicBezTo>
                      <a:pt x="6198" y="69891"/>
                      <a:pt x="0" y="59518"/>
                      <a:pt x="0" y="54332"/>
                    </a:cubicBezTo>
                    <a:cubicBezTo>
                      <a:pt x="0" y="50474"/>
                      <a:pt x="2846" y="47374"/>
                      <a:pt x="6578" y="47374"/>
                    </a:cubicBezTo>
                    <a:cubicBezTo>
                      <a:pt x="10310" y="47374"/>
                      <a:pt x="11954" y="49968"/>
                      <a:pt x="13788" y="52371"/>
                    </a:cubicBezTo>
                    <a:cubicBezTo>
                      <a:pt x="16888" y="56735"/>
                      <a:pt x="19165" y="60088"/>
                      <a:pt x="24288" y="60088"/>
                    </a:cubicBezTo>
                    <a:cubicBezTo>
                      <a:pt x="28905" y="60088"/>
                      <a:pt x="32384" y="56862"/>
                      <a:pt x="32384" y="52118"/>
                    </a:cubicBezTo>
                    <a:cubicBezTo>
                      <a:pt x="32384" y="47754"/>
                      <a:pt x="29538" y="45287"/>
                      <a:pt x="28273" y="44149"/>
                    </a:cubicBezTo>
                    <a:cubicBezTo>
                      <a:pt x="26502" y="42884"/>
                      <a:pt x="18659" y="39152"/>
                      <a:pt x="15433" y="37571"/>
                    </a:cubicBezTo>
                    <a:cubicBezTo>
                      <a:pt x="11575" y="35800"/>
                      <a:pt x="1328" y="30740"/>
                      <a:pt x="1328" y="18849"/>
                    </a:cubicBezTo>
                    <a:cubicBezTo>
                      <a:pt x="1328" y="9741"/>
                      <a:pt x="7337" y="0"/>
                      <a:pt x="23655" y="0"/>
                    </a:cubicBezTo>
                    <a:cubicBezTo>
                      <a:pt x="39974" y="0"/>
                      <a:pt x="44971" y="8602"/>
                      <a:pt x="44971" y="13725"/>
                    </a:cubicBezTo>
                    <a:cubicBezTo>
                      <a:pt x="44971" y="17330"/>
                      <a:pt x="42377" y="19987"/>
                      <a:pt x="38835" y="19987"/>
                    </a:cubicBezTo>
                    <a:cubicBezTo>
                      <a:pt x="34851" y="19987"/>
                      <a:pt x="33206" y="17141"/>
                      <a:pt x="31751" y="14737"/>
                    </a:cubicBezTo>
                    <a:cubicBezTo>
                      <a:pt x="30486" y="12271"/>
                      <a:pt x="28273" y="8476"/>
                      <a:pt x="23023" y="8476"/>
                    </a:cubicBezTo>
                    <a:cubicBezTo>
                      <a:pt x="17773" y="8476"/>
                      <a:pt x="15306" y="12840"/>
                      <a:pt x="15306" y="16192"/>
                    </a:cubicBezTo>
                    <a:cubicBezTo>
                      <a:pt x="15306" y="22644"/>
                      <a:pt x="20936" y="25047"/>
                      <a:pt x="25426" y="27008"/>
                    </a:cubicBezTo>
                    <a:lnTo>
                      <a:pt x="31815" y="29980"/>
                    </a:lnTo>
                    <a:lnTo>
                      <a:pt x="31815" y="299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0C8799D2-2E97-547B-E6F9-2CAA14D2A973}"/>
                  </a:ext>
                </a:extLst>
              </p:cNvPr>
              <p:cNvSpPr/>
              <p:nvPr/>
            </p:nvSpPr>
            <p:spPr>
              <a:xfrm>
                <a:off x="790954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6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5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C9E4C0CB-24A5-EFF7-6830-CB5490328A33}"/>
                  </a:ext>
                </a:extLst>
              </p:cNvPr>
              <p:cNvSpPr/>
              <p:nvPr/>
            </p:nvSpPr>
            <p:spPr>
              <a:xfrm>
                <a:off x="349596" y="437981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535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C83AF1DD-72A8-2635-E79C-85816A694BE7}"/>
                  </a:ext>
                </a:extLst>
              </p:cNvPr>
              <p:cNvSpPr/>
              <p:nvPr/>
            </p:nvSpPr>
            <p:spPr>
              <a:xfrm>
                <a:off x="409810" y="439607"/>
                <a:ext cx="53572" cy="68201"/>
              </a:xfrm>
              <a:custGeom>
                <a:avLst/>
                <a:gdLst>
                  <a:gd name="connsiteX0" fmla="*/ 53509 w 53572"/>
                  <a:gd name="connsiteY0" fmla="*/ 50618 h 68201"/>
                  <a:gd name="connsiteX1" fmla="*/ 48513 w 53572"/>
                  <a:gd name="connsiteY1" fmla="*/ 63205 h 68201"/>
                  <a:gd name="connsiteX2" fmla="*/ 26312 w 53572"/>
                  <a:gd name="connsiteY2" fmla="*/ 68202 h 68201"/>
                  <a:gd name="connsiteX3" fmla="*/ 0 w 53572"/>
                  <a:gd name="connsiteY3" fmla="*/ 47266 h 68201"/>
                  <a:gd name="connsiteX4" fmla="*/ 0 w 53572"/>
                  <a:gd name="connsiteY4" fmla="*/ 2485 h 68201"/>
                  <a:gd name="connsiteX5" fmla="*/ 2720 w 53572"/>
                  <a:gd name="connsiteY5" fmla="*/ 18 h 68201"/>
                  <a:gd name="connsiteX6" fmla="*/ 13219 w 53572"/>
                  <a:gd name="connsiteY6" fmla="*/ 18 h 68201"/>
                  <a:gd name="connsiteX7" fmla="*/ 16065 w 53572"/>
                  <a:gd name="connsiteY7" fmla="*/ 2611 h 68201"/>
                  <a:gd name="connsiteX8" fmla="*/ 16065 w 53572"/>
                  <a:gd name="connsiteY8" fmla="*/ 45621 h 68201"/>
                  <a:gd name="connsiteX9" fmla="*/ 27261 w 53572"/>
                  <a:gd name="connsiteY9" fmla="*/ 57576 h 68201"/>
                  <a:gd name="connsiteX10" fmla="*/ 37634 w 53572"/>
                  <a:gd name="connsiteY10" fmla="*/ 47203 h 68201"/>
                  <a:gd name="connsiteX11" fmla="*/ 37634 w 53572"/>
                  <a:gd name="connsiteY11" fmla="*/ 2801 h 68201"/>
                  <a:gd name="connsiteX12" fmla="*/ 40353 w 53572"/>
                  <a:gd name="connsiteY12" fmla="*/ 81 h 68201"/>
                  <a:gd name="connsiteX13" fmla="*/ 50473 w 53572"/>
                  <a:gd name="connsiteY13" fmla="*/ 81 h 68201"/>
                  <a:gd name="connsiteX14" fmla="*/ 53573 w 53572"/>
                  <a:gd name="connsiteY14" fmla="*/ 2801 h 68201"/>
                  <a:gd name="connsiteX15" fmla="*/ 53573 w 53572"/>
                  <a:gd name="connsiteY15" fmla="*/ 50681 h 68201"/>
                  <a:gd name="connsiteX16" fmla="*/ 53573 w 53572"/>
                  <a:gd name="connsiteY16" fmla="*/ 50681 h 6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572" h="68201">
                    <a:moveTo>
                      <a:pt x="53509" y="50618"/>
                    </a:moveTo>
                    <a:cubicBezTo>
                      <a:pt x="53509" y="56247"/>
                      <a:pt x="53383" y="59853"/>
                      <a:pt x="48513" y="63205"/>
                    </a:cubicBezTo>
                    <a:cubicBezTo>
                      <a:pt x="44907" y="65355"/>
                      <a:pt x="37064" y="68202"/>
                      <a:pt x="26312" y="68202"/>
                    </a:cubicBezTo>
                    <a:cubicBezTo>
                      <a:pt x="1518" y="68202"/>
                      <a:pt x="0" y="55362"/>
                      <a:pt x="0" y="47266"/>
                    </a:cubicBezTo>
                    <a:lnTo>
                      <a:pt x="0" y="2485"/>
                    </a:lnTo>
                    <a:cubicBezTo>
                      <a:pt x="0" y="398"/>
                      <a:pt x="1012" y="18"/>
                      <a:pt x="2720" y="18"/>
                    </a:cubicBezTo>
                    <a:lnTo>
                      <a:pt x="13219" y="18"/>
                    </a:lnTo>
                    <a:cubicBezTo>
                      <a:pt x="15117" y="-108"/>
                      <a:pt x="16065" y="398"/>
                      <a:pt x="16065" y="2611"/>
                    </a:cubicBezTo>
                    <a:lnTo>
                      <a:pt x="16065" y="45621"/>
                    </a:lnTo>
                    <a:cubicBezTo>
                      <a:pt x="16065" y="49859"/>
                      <a:pt x="16192" y="57576"/>
                      <a:pt x="27261" y="57576"/>
                    </a:cubicBezTo>
                    <a:cubicBezTo>
                      <a:pt x="37507" y="57576"/>
                      <a:pt x="37634" y="51440"/>
                      <a:pt x="37634" y="47203"/>
                    </a:cubicBezTo>
                    <a:lnTo>
                      <a:pt x="37634" y="2801"/>
                    </a:lnTo>
                    <a:cubicBezTo>
                      <a:pt x="37634" y="777"/>
                      <a:pt x="38266" y="81"/>
                      <a:pt x="40353" y="81"/>
                    </a:cubicBezTo>
                    <a:lnTo>
                      <a:pt x="50473" y="81"/>
                    </a:lnTo>
                    <a:cubicBezTo>
                      <a:pt x="52497" y="81"/>
                      <a:pt x="53573" y="334"/>
                      <a:pt x="53573" y="2801"/>
                    </a:cubicBezTo>
                    <a:lnTo>
                      <a:pt x="53573" y="50681"/>
                    </a:lnTo>
                    <a:lnTo>
                      <a:pt x="53573" y="50681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5CFE3A0E-E6EF-3BA8-ACDF-8EE80924A045}"/>
                  </a:ext>
                </a:extLst>
              </p:cNvPr>
              <p:cNvSpPr/>
              <p:nvPr/>
            </p:nvSpPr>
            <p:spPr>
              <a:xfrm>
                <a:off x="472933" y="437981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0" y="2024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11D9F49-57E7-AE5E-07B8-574079D1643F}"/>
                  </a:ext>
                </a:extLst>
              </p:cNvPr>
              <p:cNvSpPr/>
              <p:nvPr/>
            </p:nvSpPr>
            <p:spPr>
              <a:xfrm>
                <a:off x="514552" y="437981"/>
                <a:ext cx="61235" cy="69828"/>
              </a:xfrm>
              <a:custGeom>
                <a:avLst/>
                <a:gdLst>
                  <a:gd name="connsiteX0" fmla="*/ 30550 w 61235"/>
                  <a:gd name="connsiteY0" fmla="*/ 69828 h 69828"/>
                  <a:gd name="connsiteX1" fmla="*/ 0 w 61235"/>
                  <a:gd name="connsiteY1" fmla="*/ 34914 h 69828"/>
                  <a:gd name="connsiteX2" fmla="*/ 30803 w 61235"/>
                  <a:gd name="connsiteY2" fmla="*/ 0 h 69828"/>
                  <a:gd name="connsiteX3" fmla="*/ 61226 w 61235"/>
                  <a:gd name="connsiteY3" fmla="*/ 34155 h 69828"/>
                  <a:gd name="connsiteX4" fmla="*/ 30550 w 61235"/>
                  <a:gd name="connsiteY4" fmla="*/ 69828 h 69828"/>
                  <a:gd name="connsiteX5" fmla="*/ 30044 w 61235"/>
                  <a:gd name="connsiteY5" fmla="*/ 9488 h 69828"/>
                  <a:gd name="connsiteX6" fmla="*/ 16571 w 61235"/>
                  <a:gd name="connsiteY6" fmla="*/ 32953 h 69828"/>
                  <a:gd name="connsiteX7" fmla="*/ 31182 w 61235"/>
                  <a:gd name="connsiteY7" fmla="*/ 59139 h 69828"/>
                  <a:gd name="connsiteX8" fmla="*/ 44528 w 61235"/>
                  <a:gd name="connsiteY8" fmla="*/ 33333 h 69828"/>
                  <a:gd name="connsiteX9" fmla="*/ 30044 w 61235"/>
                  <a:gd name="connsiteY9" fmla="*/ 9424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8">
                    <a:moveTo>
                      <a:pt x="30550" y="69828"/>
                    </a:moveTo>
                    <a:cubicBezTo>
                      <a:pt x="11701" y="69828"/>
                      <a:pt x="0" y="54648"/>
                      <a:pt x="0" y="34914"/>
                    </a:cubicBezTo>
                    <a:cubicBezTo>
                      <a:pt x="0" y="15180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537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1" y="19987"/>
                      <a:pt x="16571" y="32953"/>
                    </a:cubicBezTo>
                    <a:cubicBezTo>
                      <a:pt x="16571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1220AFFF-2E8D-F611-29D6-C5B8CC1B86E9}"/>
                  </a:ext>
                </a:extLst>
              </p:cNvPr>
              <p:cNvSpPr/>
              <p:nvPr/>
            </p:nvSpPr>
            <p:spPr>
              <a:xfrm>
                <a:off x="583051" y="437981"/>
                <a:ext cx="55912" cy="98417"/>
              </a:xfrm>
              <a:custGeom>
                <a:avLst/>
                <a:gdLst>
                  <a:gd name="connsiteX0" fmla="*/ 63 w 55912"/>
                  <a:gd name="connsiteY0" fmla="*/ 16698 h 98417"/>
                  <a:gd name="connsiteX1" fmla="*/ 1581 w 55912"/>
                  <a:gd name="connsiteY1" fmla="*/ 7717 h 98417"/>
                  <a:gd name="connsiteX2" fmla="*/ 25996 w 55912"/>
                  <a:gd name="connsiteY2" fmla="*/ 0 h 98417"/>
                  <a:gd name="connsiteX3" fmla="*/ 47311 w 55912"/>
                  <a:gd name="connsiteY3" fmla="*/ 7590 h 98417"/>
                  <a:gd name="connsiteX4" fmla="*/ 55913 w 55912"/>
                  <a:gd name="connsiteY4" fmla="*/ 32131 h 98417"/>
                  <a:gd name="connsiteX5" fmla="*/ 27514 w 55912"/>
                  <a:gd name="connsiteY5" fmla="*/ 69765 h 98417"/>
                  <a:gd name="connsiteX6" fmla="*/ 15813 w 55912"/>
                  <a:gd name="connsiteY6" fmla="*/ 66413 h 98417"/>
                  <a:gd name="connsiteX7" fmla="*/ 15813 w 55912"/>
                  <a:gd name="connsiteY7" fmla="*/ 95697 h 98417"/>
                  <a:gd name="connsiteX8" fmla="*/ 13219 w 55912"/>
                  <a:gd name="connsiteY8" fmla="*/ 98417 h 98417"/>
                  <a:gd name="connsiteX9" fmla="*/ 3226 w 55912"/>
                  <a:gd name="connsiteY9" fmla="*/ 98417 h 98417"/>
                  <a:gd name="connsiteX10" fmla="*/ 0 w 55912"/>
                  <a:gd name="connsiteY10" fmla="*/ 95697 h 98417"/>
                  <a:gd name="connsiteX11" fmla="*/ 0 w 55912"/>
                  <a:gd name="connsiteY11" fmla="*/ 16761 h 98417"/>
                  <a:gd name="connsiteX12" fmla="*/ 63 w 55912"/>
                  <a:gd name="connsiteY12" fmla="*/ 16761 h 98417"/>
                  <a:gd name="connsiteX13" fmla="*/ 15876 w 55912"/>
                  <a:gd name="connsiteY13" fmla="*/ 56419 h 98417"/>
                  <a:gd name="connsiteX14" fmla="*/ 24984 w 55912"/>
                  <a:gd name="connsiteY14" fmla="*/ 59392 h 98417"/>
                  <a:gd name="connsiteX15" fmla="*/ 39594 w 55912"/>
                  <a:gd name="connsiteY15" fmla="*/ 34471 h 98417"/>
                  <a:gd name="connsiteX16" fmla="*/ 23782 w 55912"/>
                  <a:gd name="connsiteY16" fmla="*/ 9298 h 98417"/>
                  <a:gd name="connsiteX17" fmla="*/ 15813 w 55912"/>
                  <a:gd name="connsiteY17" fmla="*/ 18279 h 98417"/>
                  <a:gd name="connsiteX18" fmla="*/ 15813 w 55912"/>
                  <a:gd name="connsiteY18" fmla="*/ 56419 h 98417"/>
                  <a:gd name="connsiteX19" fmla="*/ 15876 w 55912"/>
                  <a:gd name="connsiteY19" fmla="*/ 56419 h 9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7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3" y="66413"/>
                    </a:cubicBezTo>
                    <a:lnTo>
                      <a:pt x="15813" y="95697"/>
                    </a:lnTo>
                    <a:cubicBezTo>
                      <a:pt x="15813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4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3" y="14674"/>
                      <a:pt x="15813" y="18279"/>
                    </a:cubicBezTo>
                    <a:lnTo>
                      <a:pt x="15813" y="56419"/>
                    </a:lnTo>
                    <a:cubicBezTo>
                      <a:pt x="15813" y="56419"/>
                      <a:pt x="15876" y="56419"/>
                      <a:pt x="15876" y="564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7856B0EA-4C3B-A7A6-3FF4-2C01AEEDE8A1}"/>
                  </a:ext>
                </a:extLst>
              </p:cNvPr>
              <p:cNvSpPr/>
              <p:nvPr/>
            </p:nvSpPr>
            <p:spPr>
              <a:xfrm>
                <a:off x="643328" y="437981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472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A3E8FE40-6843-C7CC-D62D-85EE95440723}"/>
                  </a:ext>
                </a:extLst>
              </p:cNvPr>
              <p:cNvSpPr/>
              <p:nvPr/>
            </p:nvSpPr>
            <p:spPr>
              <a:xfrm>
                <a:off x="352252" y="555183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4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30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4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4"/>
                      <a:pt x="6009" y="3985"/>
                    </a:cubicBezTo>
                    <a:cubicBezTo>
                      <a:pt x="12840" y="885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813"/>
                      <a:pt x="53130" y="20303"/>
                    </a:cubicBezTo>
                    <a:lnTo>
                      <a:pt x="53130" y="65464"/>
                    </a:lnTo>
                    <a:lnTo>
                      <a:pt x="53130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E66B8AB1-FE7E-C46C-FDC5-C435266DD171}"/>
                  </a:ext>
                </a:extLst>
              </p:cNvPr>
              <p:cNvSpPr/>
              <p:nvPr/>
            </p:nvSpPr>
            <p:spPr>
              <a:xfrm>
                <a:off x="412656" y="555246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1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4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4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1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AD2742E9-FFDF-1F1B-1286-99C72F5C2E7D}"/>
                  </a:ext>
                </a:extLst>
              </p:cNvPr>
              <p:cNvSpPr/>
              <p:nvPr/>
            </p:nvSpPr>
            <p:spPr>
              <a:xfrm>
                <a:off x="466229" y="538295"/>
                <a:ext cx="38519" cy="86652"/>
              </a:xfrm>
              <a:custGeom>
                <a:avLst/>
                <a:gdLst>
                  <a:gd name="connsiteX0" fmla="*/ 24161 w 38519"/>
                  <a:gd name="connsiteY0" fmla="*/ 25680 h 86652"/>
                  <a:gd name="connsiteX1" fmla="*/ 24161 w 38519"/>
                  <a:gd name="connsiteY1" fmla="*/ 65337 h 86652"/>
                  <a:gd name="connsiteX2" fmla="*/ 32890 w 38519"/>
                  <a:gd name="connsiteY2" fmla="*/ 77671 h 86652"/>
                  <a:gd name="connsiteX3" fmla="*/ 38519 w 38519"/>
                  <a:gd name="connsiteY3" fmla="*/ 81023 h 86652"/>
                  <a:gd name="connsiteX4" fmla="*/ 26185 w 38519"/>
                  <a:gd name="connsiteY4" fmla="*/ 86653 h 86652"/>
                  <a:gd name="connsiteX5" fmla="*/ 12207 w 38519"/>
                  <a:gd name="connsiteY5" fmla="*/ 81023 h 86652"/>
                  <a:gd name="connsiteX6" fmla="*/ 8475 w 38519"/>
                  <a:gd name="connsiteY6" fmla="*/ 67931 h 86652"/>
                  <a:gd name="connsiteX7" fmla="*/ 8475 w 38519"/>
                  <a:gd name="connsiteY7" fmla="*/ 25680 h 86652"/>
                  <a:gd name="connsiteX8" fmla="*/ 2340 w 38519"/>
                  <a:gd name="connsiteY8" fmla="*/ 25680 h 86652"/>
                  <a:gd name="connsiteX9" fmla="*/ 0 w 38519"/>
                  <a:gd name="connsiteY9" fmla="*/ 20683 h 86652"/>
                  <a:gd name="connsiteX10" fmla="*/ 2214 w 38519"/>
                  <a:gd name="connsiteY10" fmla="*/ 18596 h 86652"/>
                  <a:gd name="connsiteX11" fmla="*/ 8475 w 38519"/>
                  <a:gd name="connsiteY11" fmla="*/ 18596 h 86652"/>
                  <a:gd name="connsiteX12" fmla="*/ 8475 w 38519"/>
                  <a:gd name="connsiteY12" fmla="*/ 11385 h 86652"/>
                  <a:gd name="connsiteX13" fmla="*/ 10816 w 38519"/>
                  <a:gd name="connsiteY13" fmla="*/ 6894 h 86652"/>
                  <a:gd name="connsiteX14" fmla="*/ 20050 w 38519"/>
                  <a:gd name="connsiteY14" fmla="*/ 1012 h 86652"/>
                  <a:gd name="connsiteX15" fmla="*/ 22390 w 38519"/>
                  <a:gd name="connsiteY15" fmla="*/ 0 h 86652"/>
                  <a:gd name="connsiteX16" fmla="*/ 24161 w 38519"/>
                  <a:gd name="connsiteY16" fmla="*/ 3605 h 86652"/>
                  <a:gd name="connsiteX17" fmla="*/ 24161 w 38519"/>
                  <a:gd name="connsiteY17" fmla="*/ 18596 h 86652"/>
                  <a:gd name="connsiteX18" fmla="*/ 33902 w 38519"/>
                  <a:gd name="connsiteY18" fmla="*/ 18596 h 86652"/>
                  <a:gd name="connsiteX19" fmla="*/ 36369 w 38519"/>
                  <a:gd name="connsiteY19" fmla="*/ 20367 h 86652"/>
                  <a:gd name="connsiteX20" fmla="*/ 34155 w 38519"/>
                  <a:gd name="connsiteY20" fmla="*/ 25616 h 86652"/>
                  <a:gd name="connsiteX21" fmla="*/ 24161 w 38519"/>
                  <a:gd name="connsiteY21" fmla="*/ 25616 h 8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652">
                    <a:moveTo>
                      <a:pt x="24161" y="25680"/>
                    </a:moveTo>
                    <a:lnTo>
                      <a:pt x="24161" y="65337"/>
                    </a:lnTo>
                    <a:cubicBezTo>
                      <a:pt x="24161" y="69069"/>
                      <a:pt x="24288" y="77291"/>
                      <a:pt x="32890" y="77671"/>
                    </a:cubicBezTo>
                    <a:cubicBezTo>
                      <a:pt x="36116" y="77671"/>
                      <a:pt x="38519" y="77671"/>
                      <a:pt x="38519" y="81023"/>
                    </a:cubicBezTo>
                    <a:cubicBezTo>
                      <a:pt x="38519" y="84629"/>
                      <a:pt x="31309" y="86653"/>
                      <a:pt x="26185" y="86653"/>
                    </a:cubicBezTo>
                    <a:cubicBezTo>
                      <a:pt x="19228" y="86653"/>
                      <a:pt x="14737" y="84059"/>
                      <a:pt x="12207" y="81023"/>
                    </a:cubicBezTo>
                    <a:cubicBezTo>
                      <a:pt x="8602" y="76659"/>
                      <a:pt x="8475" y="72042"/>
                      <a:pt x="8475" y="67931"/>
                    </a:cubicBezTo>
                    <a:lnTo>
                      <a:pt x="8475" y="25680"/>
                    </a:lnTo>
                    <a:lnTo>
                      <a:pt x="2340" y="25680"/>
                    </a:lnTo>
                    <a:cubicBezTo>
                      <a:pt x="0" y="25680"/>
                      <a:pt x="0" y="25173"/>
                      <a:pt x="0" y="20683"/>
                    </a:cubicBezTo>
                    <a:cubicBezTo>
                      <a:pt x="0" y="19165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87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5FE8CB36-4149-EFAE-8FE2-6D45F7083B5E}"/>
                  </a:ext>
                </a:extLst>
              </p:cNvPr>
              <p:cNvSpPr/>
              <p:nvPr/>
            </p:nvSpPr>
            <p:spPr>
              <a:xfrm>
                <a:off x="499751" y="556828"/>
                <a:ext cx="88296" cy="66539"/>
              </a:xfrm>
              <a:custGeom>
                <a:avLst/>
                <a:gdLst>
                  <a:gd name="connsiteX0" fmla="*/ 44212 w 88296"/>
                  <a:gd name="connsiteY0" fmla="*/ 29728 h 66539"/>
                  <a:gd name="connsiteX1" fmla="*/ 33269 w 88296"/>
                  <a:gd name="connsiteY1" fmla="*/ 64389 h 66539"/>
                  <a:gd name="connsiteX2" fmla="*/ 30423 w 88296"/>
                  <a:gd name="connsiteY2" fmla="*/ 66539 h 66539"/>
                  <a:gd name="connsiteX3" fmla="*/ 22327 w 88296"/>
                  <a:gd name="connsiteY3" fmla="*/ 66539 h 66539"/>
                  <a:gd name="connsiteX4" fmla="*/ 19354 w 88296"/>
                  <a:gd name="connsiteY4" fmla="*/ 64199 h 66539"/>
                  <a:gd name="connsiteX5" fmla="*/ 506 w 88296"/>
                  <a:gd name="connsiteY5" fmla="*/ 4111 h 66539"/>
                  <a:gd name="connsiteX6" fmla="*/ 0 w 88296"/>
                  <a:gd name="connsiteY6" fmla="*/ 1771 h 66539"/>
                  <a:gd name="connsiteX7" fmla="*/ 2593 w 88296"/>
                  <a:gd name="connsiteY7" fmla="*/ 0 h 66539"/>
                  <a:gd name="connsiteX8" fmla="*/ 13219 w 88296"/>
                  <a:gd name="connsiteY8" fmla="*/ 0 h 66539"/>
                  <a:gd name="connsiteX9" fmla="*/ 16951 w 88296"/>
                  <a:gd name="connsiteY9" fmla="*/ 2593 h 66539"/>
                  <a:gd name="connsiteX10" fmla="*/ 28779 w 88296"/>
                  <a:gd name="connsiteY10" fmla="*/ 45603 h 66539"/>
                  <a:gd name="connsiteX11" fmla="*/ 41745 w 88296"/>
                  <a:gd name="connsiteY11" fmla="*/ 2593 h 66539"/>
                  <a:gd name="connsiteX12" fmla="*/ 43389 w 88296"/>
                  <a:gd name="connsiteY12" fmla="*/ 127 h 66539"/>
                  <a:gd name="connsiteX13" fmla="*/ 47754 w 88296"/>
                  <a:gd name="connsiteY13" fmla="*/ 0 h 66539"/>
                  <a:gd name="connsiteX14" fmla="*/ 50094 w 88296"/>
                  <a:gd name="connsiteY14" fmla="*/ 2340 h 66539"/>
                  <a:gd name="connsiteX15" fmla="*/ 63440 w 88296"/>
                  <a:gd name="connsiteY15" fmla="*/ 45603 h 66539"/>
                  <a:gd name="connsiteX16" fmla="*/ 75267 w 88296"/>
                  <a:gd name="connsiteY16" fmla="*/ 2593 h 66539"/>
                  <a:gd name="connsiteX17" fmla="*/ 78114 w 88296"/>
                  <a:gd name="connsiteY17" fmla="*/ 0 h 66539"/>
                  <a:gd name="connsiteX18" fmla="*/ 85704 w 88296"/>
                  <a:gd name="connsiteY18" fmla="*/ 0 h 66539"/>
                  <a:gd name="connsiteX19" fmla="*/ 88297 w 88296"/>
                  <a:gd name="connsiteY19" fmla="*/ 1518 h 66539"/>
                  <a:gd name="connsiteX20" fmla="*/ 87791 w 88296"/>
                  <a:gd name="connsiteY20" fmla="*/ 3858 h 66539"/>
                  <a:gd name="connsiteX21" fmla="*/ 69195 w 88296"/>
                  <a:gd name="connsiteY21" fmla="*/ 64072 h 66539"/>
                  <a:gd name="connsiteX22" fmla="*/ 66476 w 88296"/>
                  <a:gd name="connsiteY22" fmla="*/ 66539 h 66539"/>
                  <a:gd name="connsiteX23" fmla="*/ 58253 w 88296"/>
                  <a:gd name="connsiteY23" fmla="*/ 66539 h 66539"/>
                  <a:gd name="connsiteX24" fmla="*/ 55154 w 88296"/>
                  <a:gd name="connsiteY24" fmla="*/ 64072 h 66539"/>
                  <a:gd name="connsiteX25" fmla="*/ 44212 w 88296"/>
                  <a:gd name="connsiteY25" fmla="*/ 29664 h 66539"/>
                  <a:gd name="connsiteX26" fmla="*/ 44212 w 88296"/>
                  <a:gd name="connsiteY26" fmla="*/ 29664 h 6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8296" h="66539">
                    <a:moveTo>
                      <a:pt x="44212" y="29728"/>
                    </a:moveTo>
                    <a:lnTo>
                      <a:pt x="33269" y="64389"/>
                    </a:lnTo>
                    <a:cubicBezTo>
                      <a:pt x="32637" y="66286"/>
                      <a:pt x="32384" y="66539"/>
                      <a:pt x="30423" y="66539"/>
                    </a:cubicBezTo>
                    <a:lnTo>
                      <a:pt x="22327" y="66539"/>
                    </a:lnTo>
                    <a:cubicBezTo>
                      <a:pt x="20430" y="66539"/>
                      <a:pt x="19987" y="66160"/>
                      <a:pt x="19354" y="64199"/>
                    </a:cubicBezTo>
                    <a:lnTo>
                      <a:pt x="506" y="4111"/>
                    </a:lnTo>
                    <a:cubicBezTo>
                      <a:pt x="127" y="2846"/>
                      <a:pt x="0" y="2340"/>
                      <a:pt x="0" y="1771"/>
                    </a:cubicBezTo>
                    <a:cubicBezTo>
                      <a:pt x="0" y="0"/>
                      <a:pt x="1644" y="0"/>
                      <a:pt x="2593" y="0"/>
                    </a:cubicBezTo>
                    <a:lnTo>
                      <a:pt x="13219" y="0"/>
                    </a:lnTo>
                    <a:cubicBezTo>
                      <a:pt x="15433" y="0"/>
                      <a:pt x="16318" y="127"/>
                      <a:pt x="16951" y="2593"/>
                    </a:cubicBezTo>
                    <a:lnTo>
                      <a:pt x="28779" y="45603"/>
                    </a:lnTo>
                    <a:lnTo>
                      <a:pt x="41745" y="2593"/>
                    </a:lnTo>
                    <a:cubicBezTo>
                      <a:pt x="42124" y="1455"/>
                      <a:pt x="42377" y="443"/>
                      <a:pt x="43389" y="127"/>
                    </a:cubicBezTo>
                    <a:cubicBezTo>
                      <a:pt x="43642" y="0"/>
                      <a:pt x="46362" y="0"/>
                      <a:pt x="47754" y="0"/>
                    </a:cubicBezTo>
                    <a:cubicBezTo>
                      <a:pt x="49272" y="0"/>
                      <a:pt x="49398" y="506"/>
                      <a:pt x="50094" y="2340"/>
                    </a:cubicBezTo>
                    <a:lnTo>
                      <a:pt x="63440" y="45603"/>
                    </a:lnTo>
                    <a:lnTo>
                      <a:pt x="75267" y="2593"/>
                    </a:lnTo>
                    <a:cubicBezTo>
                      <a:pt x="75773" y="696"/>
                      <a:pt x="76026" y="0"/>
                      <a:pt x="78114" y="0"/>
                    </a:cubicBezTo>
                    <a:lnTo>
                      <a:pt x="85704" y="0"/>
                    </a:lnTo>
                    <a:cubicBezTo>
                      <a:pt x="86842" y="0"/>
                      <a:pt x="88297" y="0"/>
                      <a:pt x="88297" y="1518"/>
                    </a:cubicBezTo>
                    <a:cubicBezTo>
                      <a:pt x="88297" y="1897"/>
                      <a:pt x="88044" y="2909"/>
                      <a:pt x="87791" y="3858"/>
                    </a:cubicBezTo>
                    <a:lnTo>
                      <a:pt x="69195" y="64072"/>
                    </a:lnTo>
                    <a:cubicBezTo>
                      <a:pt x="68563" y="66160"/>
                      <a:pt x="68310" y="66539"/>
                      <a:pt x="66476" y="66539"/>
                    </a:cubicBezTo>
                    <a:lnTo>
                      <a:pt x="58253" y="66539"/>
                    </a:lnTo>
                    <a:cubicBezTo>
                      <a:pt x="56356" y="66539"/>
                      <a:pt x="55786" y="66160"/>
                      <a:pt x="55154" y="64072"/>
                    </a:cubicBezTo>
                    <a:lnTo>
                      <a:pt x="44212" y="29664"/>
                    </a:lnTo>
                    <a:lnTo>
                      <a:pt x="44212" y="296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4B78D12E-705E-B7DC-926E-26D4ADDF94C2}"/>
                  </a:ext>
                </a:extLst>
              </p:cNvPr>
              <p:cNvSpPr/>
              <p:nvPr/>
            </p:nvSpPr>
            <p:spPr>
              <a:xfrm>
                <a:off x="588364" y="555246"/>
                <a:ext cx="61235" cy="69827"/>
              </a:xfrm>
              <a:custGeom>
                <a:avLst/>
                <a:gdLst>
                  <a:gd name="connsiteX0" fmla="*/ 30550 w 61235"/>
                  <a:gd name="connsiteY0" fmla="*/ 69828 h 69827"/>
                  <a:gd name="connsiteX1" fmla="*/ 0 w 61235"/>
                  <a:gd name="connsiteY1" fmla="*/ 34914 h 69827"/>
                  <a:gd name="connsiteX2" fmla="*/ 30803 w 61235"/>
                  <a:gd name="connsiteY2" fmla="*/ 0 h 69827"/>
                  <a:gd name="connsiteX3" fmla="*/ 61226 w 61235"/>
                  <a:gd name="connsiteY3" fmla="*/ 34155 h 69827"/>
                  <a:gd name="connsiteX4" fmla="*/ 30550 w 61235"/>
                  <a:gd name="connsiteY4" fmla="*/ 69828 h 69827"/>
                  <a:gd name="connsiteX5" fmla="*/ 30044 w 61235"/>
                  <a:gd name="connsiteY5" fmla="*/ 9488 h 69827"/>
                  <a:gd name="connsiteX6" fmla="*/ 16572 w 61235"/>
                  <a:gd name="connsiteY6" fmla="*/ 32953 h 69827"/>
                  <a:gd name="connsiteX7" fmla="*/ 31182 w 61235"/>
                  <a:gd name="connsiteY7" fmla="*/ 59139 h 69827"/>
                  <a:gd name="connsiteX8" fmla="*/ 44528 w 61235"/>
                  <a:gd name="connsiteY8" fmla="*/ 33333 h 69827"/>
                  <a:gd name="connsiteX9" fmla="*/ 30044 w 61235"/>
                  <a:gd name="connsiteY9" fmla="*/ 9424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7">
                    <a:moveTo>
                      <a:pt x="30550" y="69828"/>
                    </a:moveTo>
                    <a:cubicBezTo>
                      <a:pt x="11701" y="69828"/>
                      <a:pt x="0" y="54711"/>
                      <a:pt x="0" y="34914"/>
                    </a:cubicBezTo>
                    <a:cubicBezTo>
                      <a:pt x="0" y="15117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600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2" y="19987"/>
                      <a:pt x="16572" y="32953"/>
                    </a:cubicBezTo>
                    <a:cubicBezTo>
                      <a:pt x="16572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C0903015-54A7-92A4-8A0E-1C089E796418}"/>
                  </a:ext>
                </a:extLst>
              </p:cNvPr>
              <p:cNvSpPr/>
              <p:nvPr/>
            </p:nvSpPr>
            <p:spPr>
              <a:xfrm>
                <a:off x="656737" y="555246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1 w 42630"/>
                  <a:gd name="connsiteY7" fmla="*/ 9614 h 68183"/>
                  <a:gd name="connsiteX8" fmla="*/ 35800 w 42630"/>
                  <a:gd name="connsiteY8" fmla="*/ 16571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8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1" y="2087"/>
                      <a:pt x="42631" y="9614"/>
                    </a:cubicBezTo>
                    <a:cubicBezTo>
                      <a:pt x="42631" y="13472"/>
                      <a:pt x="39911" y="16571"/>
                      <a:pt x="35800" y="16571"/>
                    </a:cubicBezTo>
                    <a:cubicBezTo>
                      <a:pt x="32321" y="16571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15B04DC3-6449-FF2F-43CB-DFDB3FA710F2}"/>
                  </a:ext>
                </a:extLst>
              </p:cNvPr>
              <p:cNvSpPr/>
              <p:nvPr/>
            </p:nvSpPr>
            <p:spPr>
              <a:xfrm>
                <a:off x="701139" y="525203"/>
                <a:ext cx="59075" cy="98290"/>
              </a:xfrm>
              <a:custGeom>
                <a:avLst/>
                <a:gdLst>
                  <a:gd name="connsiteX0" fmla="*/ 31498 w 59075"/>
                  <a:gd name="connsiteY0" fmla="*/ 59961 h 98290"/>
                  <a:gd name="connsiteX1" fmla="*/ 57937 w 59075"/>
                  <a:gd name="connsiteY1" fmla="*/ 94369 h 98290"/>
                  <a:gd name="connsiteX2" fmla="*/ 59075 w 59075"/>
                  <a:gd name="connsiteY2" fmla="*/ 96583 h 98290"/>
                  <a:gd name="connsiteX3" fmla="*/ 56482 w 59075"/>
                  <a:gd name="connsiteY3" fmla="*/ 98227 h 98290"/>
                  <a:gd name="connsiteX4" fmla="*/ 43136 w 59075"/>
                  <a:gd name="connsiteY4" fmla="*/ 98227 h 98290"/>
                  <a:gd name="connsiteX5" fmla="*/ 38899 w 59075"/>
                  <a:gd name="connsiteY5" fmla="*/ 96330 h 98290"/>
                  <a:gd name="connsiteX6" fmla="*/ 15812 w 59075"/>
                  <a:gd name="connsiteY6" fmla="*/ 65527 h 98290"/>
                  <a:gd name="connsiteX7" fmla="*/ 15812 w 59075"/>
                  <a:gd name="connsiteY7" fmla="*/ 95824 h 98290"/>
                  <a:gd name="connsiteX8" fmla="*/ 12966 w 59075"/>
                  <a:gd name="connsiteY8" fmla="*/ 98290 h 98290"/>
                  <a:gd name="connsiteX9" fmla="*/ 2720 w 59075"/>
                  <a:gd name="connsiteY9" fmla="*/ 98290 h 98290"/>
                  <a:gd name="connsiteX10" fmla="*/ 0 w 59075"/>
                  <a:gd name="connsiteY10" fmla="*/ 95697 h 98290"/>
                  <a:gd name="connsiteX11" fmla="*/ 0 w 59075"/>
                  <a:gd name="connsiteY11" fmla="*/ 2467 h 98290"/>
                  <a:gd name="connsiteX12" fmla="*/ 2593 w 59075"/>
                  <a:gd name="connsiteY12" fmla="*/ 0 h 98290"/>
                  <a:gd name="connsiteX13" fmla="*/ 12966 w 59075"/>
                  <a:gd name="connsiteY13" fmla="*/ 0 h 98290"/>
                  <a:gd name="connsiteX14" fmla="*/ 15812 w 59075"/>
                  <a:gd name="connsiteY14" fmla="*/ 2340 h 98290"/>
                  <a:gd name="connsiteX15" fmla="*/ 15812 w 59075"/>
                  <a:gd name="connsiteY15" fmla="*/ 59961 h 98290"/>
                  <a:gd name="connsiteX16" fmla="*/ 38899 w 59075"/>
                  <a:gd name="connsiteY16" fmla="*/ 34282 h 98290"/>
                  <a:gd name="connsiteX17" fmla="*/ 44022 w 59075"/>
                  <a:gd name="connsiteY17" fmla="*/ 31688 h 98290"/>
                  <a:gd name="connsiteX18" fmla="*/ 52750 w 59075"/>
                  <a:gd name="connsiteY18" fmla="*/ 31688 h 98290"/>
                  <a:gd name="connsiteX19" fmla="*/ 55344 w 59075"/>
                  <a:gd name="connsiteY19" fmla="*/ 33333 h 98290"/>
                  <a:gd name="connsiteX20" fmla="*/ 53952 w 59075"/>
                  <a:gd name="connsiteY20" fmla="*/ 35926 h 98290"/>
                  <a:gd name="connsiteX21" fmla="*/ 31498 w 59075"/>
                  <a:gd name="connsiteY21" fmla="*/ 59961 h 9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075" h="98290">
                    <a:moveTo>
                      <a:pt x="31498" y="59961"/>
                    </a:moveTo>
                    <a:lnTo>
                      <a:pt x="57937" y="94369"/>
                    </a:lnTo>
                    <a:cubicBezTo>
                      <a:pt x="58569" y="95255"/>
                      <a:pt x="59075" y="95887"/>
                      <a:pt x="59075" y="96583"/>
                    </a:cubicBezTo>
                    <a:cubicBezTo>
                      <a:pt x="59075" y="97974"/>
                      <a:pt x="57810" y="98227"/>
                      <a:pt x="56482" y="98227"/>
                    </a:cubicBezTo>
                    <a:lnTo>
                      <a:pt x="43136" y="98227"/>
                    </a:lnTo>
                    <a:cubicBezTo>
                      <a:pt x="40670" y="98227"/>
                      <a:pt x="40290" y="98101"/>
                      <a:pt x="38899" y="96330"/>
                    </a:cubicBezTo>
                    <a:lnTo>
                      <a:pt x="15812" y="65527"/>
                    </a:lnTo>
                    <a:lnTo>
                      <a:pt x="15812" y="95824"/>
                    </a:lnTo>
                    <a:cubicBezTo>
                      <a:pt x="15812" y="98164"/>
                      <a:pt x="14927" y="98290"/>
                      <a:pt x="12966" y="98290"/>
                    </a:cubicBezTo>
                    <a:lnTo>
                      <a:pt x="2720" y="98290"/>
                    </a:lnTo>
                    <a:cubicBezTo>
                      <a:pt x="379" y="98290"/>
                      <a:pt x="0" y="97785"/>
                      <a:pt x="0" y="95697"/>
                    </a:cubicBezTo>
                    <a:lnTo>
                      <a:pt x="0" y="2467"/>
                    </a:lnTo>
                    <a:cubicBezTo>
                      <a:pt x="0" y="316"/>
                      <a:pt x="885" y="0"/>
                      <a:pt x="2593" y="0"/>
                    </a:cubicBezTo>
                    <a:lnTo>
                      <a:pt x="12966" y="0"/>
                    </a:lnTo>
                    <a:cubicBezTo>
                      <a:pt x="14864" y="0"/>
                      <a:pt x="15812" y="0"/>
                      <a:pt x="15812" y="2340"/>
                    </a:cubicBezTo>
                    <a:lnTo>
                      <a:pt x="15812" y="59961"/>
                    </a:lnTo>
                    <a:lnTo>
                      <a:pt x="38899" y="34282"/>
                    </a:lnTo>
                    <a:cubicBezTo>
                      <a:pt x="40796" y="32131"/>
                      <a:pt x="41365" y="31688"/>
                      <a:pt x="44022" y="31688"/>
                    </a:cubicBezTo>
                    <a:lnTo>
                      <a:pt x="52750" y="31688"/>
                    </a:lnTo>
                    <a:cubicBezTo>
                      <a:pt x="53509" y="31688"/>
                      <a:pt x="55344" y="31688"/>
                      <a:pt x="55344" y="33333"/>
                    </a:cubicBezTo>
                    <a:cubicBezTo>
                      <a:pt x="55344" y="34218"/>
                      <a:pt x="54711" y="34977"/>
                      <a:pt x="53952" y="35926"/>
                    </a:cubicBezTo>
                    <a:cubicBezTo>
                      <a:pt x="53952" y="35926"/>
                      <a:pt x="31498" y="59961"/>
                      <a:pt x="31498" y="599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55F662B6-B73C-E55F-60C9-EB780F175066}"/>
                </a:ext>
              </a:extLst>
            </p:cNvPr>
            <p:cNvSpPr/>
            <p:nvPr/>
          </p:nvSpPr>
          <p:spPr>
            <a:xfrm>
              <a:off x="373441" y="676940"/>
              <a:ext cx="68246" cy="62680"/>
            </a:xfrm>
            <a:custGeom>
              <a:avLst/>
              <a:gdLst>
                <a:gd name="connsiteX0" fmla="*/ 30866 w 68246"/>
                <a:gd name="connsiteY0" fmla="*/ 0 h 62680"/>
                <a:gd name="connsiteX1" fmla="*/ 42504 w 68246"/>
                <a:gd name="connsiteY1" fmla="*/ 23592 h 62680"/>
                <a:gd name="connsiteX2" fmla="*/ 68247 w 68246"/>
                <a:gd name="connsiteY2" fmla="*/ 27956 h 62680"/>
                <a:gd name="connsiteX3" fmla="*/ 49841 w 68246"/>
                <a:gd name="connsiteY3" fmla="*/ 39025 h 62680"/>
                <a:gd name="connsiteX4" fmla="*/ 60530 w 68246"/>
                <a:gd name="connsiteY4" fmla="*/ 62681 h 62680"/>
                <a:gd name="connsiteX5" fmla="*/ 37444 w 68246"/>
                <a:gd name="connsiteY5" fmla="*/ 46046 h 62680"/>
                <a:gd name="connsiteX6" fmla="*/ 18216 w 68246"/>
                <a:gd name="connsiteY6" fmla="*/ 56419 h 62680"/>
                <a:gd name="connsiteX7" fmla="*/ 22517 w 68246"/>
                <a:gd name="connsiteY7" fmla="*/ 34851 h 62680"/>
                <a:gd name="connsiteX8" fmla="*/ 0 w 68246"/>
                <a:gd name="connsiteY8" fmla="*/ 17267 h 62680"/>
                <a:gd name="connsiteX9" fmla="*/ 25616 w 68246"/>
                <a:gd name="connsiteY9" fmla="*/ 20936 h 62680"/>
                <a:gd name="connsiteX10" fmla="*/ 30866 w 68246"/>
                <a:gd name="connsiteY10" fmla="*/ 0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6" h="62680">
                  <a:moveTo>
                    <a:pt x="30866" y="0"/>
                  </a:moveTo>
                  <a:lnTo>
                    <a:pt x="42504" y="23592"/>
                  </a:lnTo>
                  <a:lnTo>
                    <a:pt x="68247" y="27956"/>
                  </a:lnTo>
                  <a:lnTo>
                    <a:pt x="49841" y="39025"/>
                  </a:lnTo>
                  <a:lnTo>
                    <a:pt x="60530" y="62681"/>
                  </a:lnTo>
                  <a:lnTo>
                    <a:pt x="37444" y="46046"/>
                  </a:lnTo>
                  <a:lnTo>
                    <a:pt x="18216" y="56419"/>
                  </a:lnTo>
                  <a:lnTo>
                    <a:pt x="22517" y="34851"/>
                  </a:lnTo>
                  <a:lnTo>
                    <a:pt x="0" y="17267"/>
                  </a:lnTo>
                  <a:lnTo>
                    <a:pt x="25616" y="20936"/>
                  </a:lnTo>
                  <a:lnTo>
                    <a:pt x="3086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71ACDCDA-3075-A1BD-A7BC-E267AB380C06}"/>
                </a:ext>
              </a:extLst>
            </p:cNvPr>
            <p:cNvSpPr/>
            <p:nvPr/>
          </p:nvSpPr>
          <p:spPr>
            <a:xfrm>
              <a:off x="268066" y="221034"/>
              <a:ext cx="88739" cy="83679"/>
            </a:xfrm>
            <a:custGeom>
              <a:avLst/>
              <a:gdLst>
                <a:gd name="connsiteX0" fmla="*/ 40353 w 88739"/>
                <a:gd name="connsiteY0" fmla="*/ 0 h 83679"/>
                <a:gd name="connsiteX1" fmla="*/ 55217 w 88739"/>
                <a:gd name="connsiteY1" fmla="*/ 31498 h 83679"/>
                <a:gd name="connsiteX2" fmla="*/ 88740 w 88739"/>
                <a:gd name="connsiteY2" fmla="*/ 41429 h 83679"/>
                <a:gd name="connsiteX3" fmla="*/ 64515 w 88739"/>
                <a:gd name="connsiteY3" fmla="*/ 52245 h 83679"/>
                <a:gd name="connsiteX4" fmla="*/ 78303 w 88739"/>
                <a:gd name="connsiteY4" fmla="*/ 83680 h 83679"/>
                <a:gd name="connsiteX5" fmla="*/ 48323 w 88739"/>
                <a:gd name="connsiteY5" fmla="*/ 59075 h 83679"/>
                <a:gd name="connsiteX6" fmla="*/ 23149 w 88739"/>
                <a:gd name="connsiteY6" fmla="*/ 69196 h 83679"/>
                <a:gd name="connsiteX7" fmla="*/ 28968 w 88739"/>
                <a:gd name="connsiteY7" fmla="*/ 42567 h 83679"/>
                <a:gd name="connsiteX8" fmla="*/ 0 w 88739"/>
                <a:gd name="connsiteY8" fmla="*/ 16888 h 83679"/>
                <a:gd name="connsiteX9" fmla="*/ 33269 w 88739"/>
                <a:gd name="connsiteY9" fmla="*/ 25426 h 83679"/>
                <a:gd name="connsiteX10" fmla="*/ 40353 w 88739"/>
                <a:gd name="connsiteY10" fmla="*/ 0 h 8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739" h="83679">
                  <a:moveTo>
                    <a:pt x="40353" y="0"/>
                  </a:moveTo>
                  <a:lnTo>
                    <a:pt x="55217" y="31498"/>
                  </a:lnTo>
                  <a:lnTo>
                    <a:pt x="88740" y="41429"/>
                  </a:lnTo>
                  <a:lnTo>
                    <a:pt x="64515" y="52245"/>
                  </a:lnTo>
                  <a:lnTo>
                    <a:pt x="78303" y="83680"/>
                  </a:lnTo>
                  <a:lnTo>
                    <a:pt x="48323" y="59075"/>
                  </a:lnTo>
                  <a:lnTo>
                    <a:pt x="23149" y="69196"/>
                  </a:lnTo>
                  <a:lnTo>
                    <a:pt x="28968" y="42567"/>
                  </a:lnTo>
                  <a:lnTo>
                    <a:pt x="0" y="16888"/>
                  </a:lnTo>
                  <a:lnTo>
                    <a:pt x="33269" y="2542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5A1874AD-7EF0-025A-D66F-33AF94338FA7}"/>
                </a:ext>
              </a:extLst>
            </p:cNvPr>
            <p:cNvSpPr/>
            <p:nvPr/>
          </p:nvSpPr>
          <p:spPr>
            <a:xfrm>
              <a:off x="287990" y="624379"/>
              <a:ext cx="75077" cy="70523"/>
            </a:xfrm>
            <a:custGeom>
              <a:avLst/>
              <a:gdLst>
                <a:gd name="connsiteX0" fmla="*/ 34092 w 75077"/>
                <a:gd name="connsiteY0" fmla="*/ 0 h 70523"/>
                <a:gd name="connsiteX1" fmla="*/ 46742 w 75077"/>
                <a:gd name="connsiteY1" fmla="*/ 26439 h 70523"/>
                <a:gd name="connsiteX2" fmla="*/ 75078 w 75077"/>
                <a:gd name="connsiteY2" fmla="*/ 31941 h 70523"/>
                <a:gd name="connsiteX3" fmla="*/ 54711 w 75077"/>
                <a:gd name="connsiteY3" fmla="*/ 43959 h 70523"/>
                <a:gd name="connsiteX4" fmla="*/ 66349 w 75077"/>
                <a:gd name="connsiteY4" fmla="*/ 70524 h 70523"/>
                <a:gd name="connsiteX5" fmla="*/ 41049 w 75077"/>
                <a:gd name="connsiteY5" fmla="*/ 51549 h 70523"/>
                <a:gd name="connsiteX6" fmla="*/ 19797 w 75077"/>
                <a:gd name="connsiteY6" fmla="*/ 62744 h 70523"/>
                <a:gd name="connsiteX7" fmla="*/ 24604 w 75077"/>
                <a:gd name="connsiteY7" fmla="*/ 38772 h 70523"/>
                <a:gd name="connsiteX8" fmla="*/ 0 w 75077"/>
                <a:gd name="connsiteY8" fmla="*/ 18722 h 70523"/>
                <a:gd name="connsiteX9" fmla="*/ 28146 w 75077"/>
                <a:gd name="connsiteY9" fmla="*/ 23213 h 70523"/>
                <a:gd name="connsiteX10" fmla="*/ 34092 w 75077"/>
                <a:gd name="connsiteY10" fmla="*/ 0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077" h="70523">
                  <a:moveTo>
                    <a:pt x="34092" y="0"/>
                  </a:moveTo>
                  <a:lnTo>
                    <a:pt x="46742" y="26439"/>
                  </a:lnTo>
                  <a:lnTo>
                    <a:pt x="75078" y="31941"/>
                  </a:lnTo>
                  <a:lnTo>
                    <a:pt x="54711" y="43959"/>
                  </a:lnTo>
                  <a:lnTo>
                    <a:pt x="66349" y="70524"/>
                  </a:lnTo>
                  <a:lnTo>
                    <a:pt x="41049" y="51549"/>
                  </a:lnTo>
                  <a:lnTo>
                    <a:pt x="19797" y="62744"/>
                  </a:lnTo>
                  <a:lnTo>
                    <a:pt x="24604" y="38772"/>
                  </a:lnTo>
                  <a:lnTo>
                    <a:pt x="0" y="18722"/>
                  </a:lnTo>
                  <a:lnTo>
                    <a:pt x="28146" y="23213"/>
                  </a:lnTo>
                  <a:lnTo>
                    <a:pt x="3409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B59EF87-D530-834C-BC75-1DC52FC7CA71}"/>
                </a:ext>
              </a:extLst>
            </p:cNvPr>
            <p:cNvSpPr/>
            <p:nvPr/>
          </p:nvSpPr>
          <p:spPr>
            <a:xfrm>
              <a:off x="203551" y="300855"/>
              <a:ext cx="101958" cy="97531"/>
            </a:xfrm>
            <a:custGeom>
              <a:avLst/>
              <a:gdLst>
                <a:gd name="connsiteX0" fmla="*/ 46489 w 101958"/>
                <a:gd name="connsiteY0" fmla="*/ 0 h 97531"/>
                <a:gd name="connsiteX1" fmla="*/ 63376 w 101958"/>
                <a:gd name="connsiteY1" fmla="*/ 36748 h 97531"/>
                <a:gd name="connsiteX2" fmla="*/ 101959 w 101958"/>
                <a:gd name="connsiteY2" fmla="*/ 46995 h 97531"/>
                <a:gd name="connsiteX3" fmla="*/ 74066 w 101958"/>
                <a:gd name="connsiteY3" fmla="*/ 60847 h 97531"/>
                <a:gd name="connsiteX4" fmla="*/ 89688 w 101958"/>
                <a:gd name="connsiteY4" fmla="*/ 97532 h 97531"/>
                <a:gd name="connsiteX5" fmla="*/ 55344 w 101958"/>
                <a:gd name="connsiteY5" fmla="*/ 69702 h 97531"/>
                <a:gd name="connsiteX6" fmla="*/ 26375 w 101958"/>
                <a:gd name="connsiteY6" fmla="*/ 82668 h 97531"/>
                <a:gd name="connsiteX7" fmla="*/ 33143 w 101958"/>
                <a:gd name="connsiteY7" fmla="*/ 50916 h 97531"/>
                <a:gd name="connsiteX8" fmla="*/ 0 w 101958"/>
                <a:gd name="connsiteY8" fmla="*/ 21758 h 97531"/>
                <a:gd name="connsiteX9" fmla="*/ 38203 w 101958"/>
                <a:gd name="connsiteY9" fmla="*/ 30486 h 97531"/>
                <a:gd name="connsiteX10" fmla="*/ 46489 w 101958"/>
                <a:gd name="connsiteY10" fmla="*/ 0 h 9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58" h="97531">
                  <a:moveTo>
                    <a:pt x="46489" y="0"/>
                  </a:moveTo>
                  <a:lnTo>
                    <a:pt x="63376" y="36748"/>
                  </a:lnTo>
                  <a:lnTo>
                    <a:pt x="101959" y="46995"/>
                  </a:lnTo>
                  <a:lnTo>
                    <a:pt x="74066" y="60847"/>
                  </a:lnTo>
                  <a:lnTo>
                    <a:pt x="89688" y="97532"/>
                  </a:lnTo>
                  <a:lnTo>
                    <a:pt x="55344" y="69702"/>
                  </a:lnTo>
                  <a:lnTo>
                    <a:pt x="26375" y="82668"/>
                  </a:lnTo>
                  <a:lnTo>
                    <a:pt x="33143" y="50916"/>
                  </a:lnTo>
                  <a:lnTo>
                    <a:pt x="0" y="21758"/>
                  </a:lnTo>
                  <a:lnTo>
                    <a:pt x="38203" y="3048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67019E8F-6FFA-89C1-6B0E-F085B2174551}"/>
                </a:ext>
              </a:extLst>
            </p:cNvPr>
            <p:cNvSpPr/>
            <p:nvPr/>
          </p:nvSpPr>
          <p:spPr>
            <a:xfrm>
              <a:off x="219807" y="528049"/>
              <a:ext cx="88486" cy="84312"/>
            </a:xfrm>
            <a:custGeom>
              <a:avLst/>
              <a:gdLst>
                <a:gd name="connsiteX0" fmla="*/ 40353 w 88486"/>
                <a:gd name="connsiteY0" fmla="*/ 0 h 84312"/>
                <a:gd name="connsiteX1" fmla="*/ 55027 w 88486"/>
                <a:gd name="connsiteY1" fmla="*/ 31688 h 84312"/>
                <a:gd name="connsiteX2" fmla="*/ 88487 w 88486"/>
                <a:gd name="connsiteY2" fmla="*/ 38835 h 84312"/>
                <a:gd name="connsiteX3" fmla="*/ 64325 w 88486"/>
                <a:gd name="connsiteY3" fmla="*/ 52497 h 84312"/>
                <a:gd name="connsiteX4" fmla="*/ 77924 w 88486"/>
                <a:gd name="connsiteY4" fmla="*/ 84312 h 84312"/>
                <a:gd name="connsiteX5" fmla="*/ 48196 w 88486"/>
                <a:gd name="connsiteY5" fmla="*/ 61226 h 84312"/>
                <a:gd name="connsiteX6" fmla="*/ 23023 w 88486"/>
                <a:gd name="connsiteY6" fmla="*/ 74002 h 84312"/>
                <a:gd name="connsiteX7" fmla="*/ 28905 w 88486"/>
                <a:gd name="connsiteY7" fmla="*/ 45603 h 84312"/>
                <a:gd name="connsiteX8" fmla="*/ 0 w 88486"/>
                <a:gd name="connsiteY8" fmla="*/ 21315 h 84312"/>
                <a:gd name="connsiteX9" fmla="*/ 33143 w 88486"/>
                <a:gd name="connsiteY9" fmla="*/ 27324 h 84312"/>
                <a:gd name="connsiteX10" fmla="*/ 40353 w 88486"/>
                <a:gd name="connsiteY10" fmla="*/ 0 h 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486" h="84312">
                  <a:moveTo>
                    <a:pt x="40353" y="0"/>
                  </a:moveTo>
                  <a:lnTo>
                    <a:pt x="55027" y="31688"/>
                  </a:lnTo>
                  <a:lnTo>
                    <a:pt x="88487" y="38835"/>
                  </a:lnTo>
                  <a:lnTo>
                    <a:pt x="64325" y="52497"/>
                  </a:lnTo>
                  <a:lnTo>
                    <a:pt x="77924" y="84312"/>
                  </a:lnTo>
                  <a:lnTo>
                    <a:pt x="48196" y="61226"/>
                  </a:lnTo>
                  <a:lnTo>
                    <a:pt x="23023" y="74002"/>
                  </a:lnTo>
                  <a:lnTo>
                    <a:pt x="28905" y="45603"/>
                  </a:lnTo>
                  <a:lnTo>
                    <a:pt x="0" y="21315"/>
                  </a:lnTo>
                  <a:lnTo>
                    <a:pt x="33143" y="27324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CDFD1D13-4451-7A8E-1798-D3EFF08E98C4}"/>
                </a:ext>
              </a:extLst>
            </p:cNvPr>
            <p:cNvSpPr/>
            <p:nvPr/>
          </p:nvSpPr>
          <p:spPr>
            <a:xfrm>
              <a:off x="188119" y="417172"/>
              <a:ext cx="96203" cy="92344"/>
            </a:xfrm>
            <a:custGeom>
              <a:avLst/>
              <a:gdLst>
                <a:gd name="connsiteX0" fmla="*/ 43959 w 96203"/>
                <a:gd name="connsiteY0" fmla="*/ 0 h 92344"/>
                <a:gd name="connsiteX1" fmla="*/ 59834 w 96203"/>
                <a:gd name="connsiteY1" fmla="*/ 34724 h 92344"/>
                <a:gd name="connsiteX2" fmla="*/ 96203 w 96203"/>
                <a:gd name="connsiteY2" fmla="*/ 43326 h 92344"/>
                <a:gd name="connsiteX3" fmla="*/ 69891 w 96203"/>
                <a:gd name="connsiteY3" fmla="*/ 57494 h 92344"/>
                <a:gd name="connsiteX4" fmla="*/ 84628 w 96203"/>
                <a:gd name="connsiteY4" fmla="*/ 92345 h 92344"/>
                <a:gd name="connsiteX5" fmla="*/ 52244 w 96203"/>
                <a:gd name="connsiteY5" fmla="*/ 66539 h 92344"/>
                <a:gd name="connsiteX6" fmla="*/ 24920 w 96203"/>
                <a:gd name="connsiteY6" fmla="*/ 79821 h 92344"/>
                <a:gd name="connsiteX7" fmla="*/ 31372 w 96203"/>
                <a:gd name="connsiteY7" fmla="*/ 49145 h 92344"/>
                <a:gd name="connsiteX8" fmla="*/ 0 w 96203"/>
                <a:gd name="connsiteY8" fmla="*/ 22138 h 92344"/>
                <a:gd name="connsiteX9" fmla="*/ 36052 w 96203"/>
                <a:gd name="connsiteY9" fmla="*/ 29475 h 92344"/>
                <a:gd name="connsiteX10" fmla="*/ 43959 w 96203"/>
                <a:gd name="connsiteY10" fmla="*/ 0 h 9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03" h="92344">
                  <a:moveTo>
                    <a:pt x="43959" y="0"/>
                  </a:moveTo>
                  <a:lnTo>
                    <a:pt x="59834" y="34724"/>
                  </a:lnTo>
                  <a:lnTo>
                    <a:pt x="96203" y="43326"/>
                  </a:lnTo>
                  <a:lnTo>
                    <a:pt x="69891" y="57494"/>
                  </a:lnTo>
                  <a:lnTo>
                    <a:pt x="84628" y="92345"/>
                  </a:lnTo>
                  <a:lnTo>
                    <a:pt x="52244" y="66539"/>
                  </a:lnTo>
                  <a:lnTo>
                    <a:pt x="24920" y="79821"/>
                  </a:lnTo>
                  <a:lnTo>
                    <a:pt x="31372" y="49145"/>
                  </a:lnTo>
                  <a:lnTo>
                    <a:pt x="0" y="22138"/>
                  </a:lnTo>
                  <a:lnTo>
                    <a:pt x="36052" y="29475"/>
                  </a:lnTo>
                  <a:lnTo>
                    <a:pt x="4395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99094F17-A54C-7539-4D0D-28A8D4851AEC}"/>
                </a:ext>
              </a:extLst>
            </p:cNvPr>
            <p:cNvSpPr/>
            <p:nvPr/>
          </p:nvSpPr>
          <p:spPr>
            <a:xfrm>
              <a:off x="454464" y="693384"/>
              <a:ext cx="63882" cy="57114"/>
            </a:xfrm>
            <a:custGeom>
              <a:avLst/>
              <a:gdLst>
                <a:gd name="connsiteX0" fmla="*/ 28842 w 63882"/>
                <a:gd name="connsiteY0" fmla="*/ 0 h 57114"/>
                <a:gd name="connsiteX1" fmla="*/ 39784 w 63882"/>
                <a:gd name="connsiteY1" fmla="*/ 21505 h 57114"/>
                <a:gd name="connsiteX2" fmla="*/ 63882 w 63882"/>
                <a:gd name="connsiteY2" fmla="*/ 25300 h 57114"/>
                <a:gd name="connsiteX3" fmla="*/ 46678 w 63882"/>
                <a:gd name="connsiteY3" fmla="*/ 35610 h 57114"/>
                <a:gd name="connsiteX4" fmla="*/ 56798 w 63882"/>
                <a:gd name="connsiteY4" fmla="*/ 57115 h 57114"/>
                <a:gd name="connsiteX5" fmla="*/ 35167 w 63882"/>
                <a:gd name="connsiteY5" fmla="*/ 42188 h 57114"/>
                <a:gd name="connsiteX6" fmla="*/ 17204 w 63882"/>
                <a:gd name="connsiteY6" fmla="*/ 51865 h 57114"/>
                <a:gd name="connsiteX7" fmla="*/ 21125 w 63882"/>
                <a:gd name="connsiteY7" fmla="*/ 32068 h 57114"/>
                <a:gd name="connsiteX8" fmla="*/ 0 w 63882"/>
                <a:gd name="connsiteY8" fmla="*/ 16129 h 57114"/>
                <a:gd name="connsiteX9" fmla="*/ 23972 w 63882"/>
                <a:gd name="connsiteY9" fmla="*/ 19228 h 57114"/>
                <a:gd name="connsiteX10" fmla="*/ 28842 w 63882"/>
                <a:gd name="connsiteY10" fmla="*/ 0 h 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82" h="57114">
                  <a:moveTo>
                    <a:pt x="28842" y="0"/>
                  </a:moveTo>
                  <a:lnTo>
                    <a:pt x="39784" y="21505"/>
                  </a:lnTo>
                  <a:lnTo>
                    <a:pt x="63882" y="25300"/>
                  </a:lnTo>
                  <a:lnTo>
                    <a:pt x="46678" y="35610"/>
                  </a:lnTo>
                  <a:lnTo>
                    <a:pt x="56798" y="57115"/>
                  </a:lnTo>
                  <a:lnTo>
                    <a:pt x="35167" y="42188"/>
                  </a:lnTo>
                  <a:lnTo>
                    <a:pt x="17204" y="51865"/>
                  </a:lnTo>
                  <a:lnTo>
                    <a:pt x="21125" y="32068"/>
                  </a:lnTo>
                  <a:lnTo>
                    <a:pt x="0" y="16129"/>
                  </a:lnTo>
                  <a:lnTo>
                    <a:pt x="23972" y="19228"/>
                  </a:lnTo>
                  <a:lnTo>
                    <a:pt x="2884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2747A502-90CE-B8DA-EB19-CEE30FD9F950}"/>
                </a:ext>
              </a:extLst>
            </p:cNvPr>
            <p:cNvSpPr/>
            <p:nvPr/>
          </p:nvSpPr>
          <p:spPr>
            <a:xfrm>
              <a:off x="536626" y="690349"/>
              <a:ext cx="46994" cy="40922"/>
            </a:xfrm>
            <a:custGeom>
              <a:avLst/>
              <a:gdLst>
                <a:gd name="connsiteX0" fmla="*/ 21125 w 46994"/>
                <a:gd name="connsiteY0" fmla="*/ 0 h 40922"/>
                <a:gd name="connsiteX1" fmla="*/ 29285 w 46994"/>
                <a:gd name="connsiteY1" fmla="*/ 15370 h 40922"/>
                <a:gd name="connsiteX2" fmla="*/ 46995 w 46994"/>
                <a:gd name="connsiteY2" fmla="*/ 18089 h 40922"/>
                <a:gd name="connsiteX3" fmla="*/ 34345 w 46994"/>
                <a:gd name="connsiteY3" fmla="*/ 25490 h 40922"/>
                <a:gd name="connsiteX4" fmla="*/ 41808 w 46994"/>
                <a:gd name="connsiteY4" fmla="*/ 40923 h 40922"/>
                <a:gd name="connsiteX5" fmla="*/ 25869 w 46994"/>
                <a:gd name="connsiteY5" fmla="*/ 30233 h 40922"/>
                <a:gd name="connsiteX6" fmla="*/ 12776 w 46994"/>
                <a:gd name="connsiteY6" fmla="*/ 37128 h 40922"/>
                <a:gd name="connsiteX7" fmla="*/ 15560 w 46994"/>
                <a:gd name="connsiteY7" fmla="*/ 22960 h 40922"/>
                <a:gd name="connsiteX8" fmla="*/ 0 w 46994"/>
                <a:gd name="connsiteY8" fmla="*/ 11638 h 40922"/>
                <a:gd name="connsiteX9" fmla="*/ 17647 w 46994"/>
                <a:gd name="connsiteY9" fmla="*/ 13788 h 40922"/>
                <a:gd name="connsiteX10" fmla="*/ 21125 w 46994"/>
                <a:gd name="connsiteY10" fmla="*/ 0 h 4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40922">
                  <a:moveTo>
                    <a:pt x="21125" y="0"/>
                  </a:moveTo>
                  <a:lnTo>
                    <a:pt x="29285" y="15370"/>
                  </a:lnTo>
                  <a:lnTo>
                    <a:pt x="46995" y="18089"/>
                  </a:lnTo>
                  <a:lnTo>
                    <a:pt x="34345" y="25490"/>
                  </a:lnTo>
                  <a:lnTo>
                    <a:pt x="41808" y="40923"/>
                  </a:lnTo>
                  <a:lnTo>
                    <a:pt x="25869" y="30233"/>
                  </a:lnTo>
                  <a:lnTo>
                    <a:pt x="12776" y="37128"/>
                  </a:lnTo>
                  <a:lnTo>
                    <a:pt x="15560" y="22960"/>
                  </a:lnTo>
                  <a:lnTo>
                    <a:pt x="0" y="11638"/>
                  </a:lnTo>
                  <a:lnTo>
                    <a:pt x="17647" y="13788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2998A4D3-54A4-85FF-24EF-C1D64503DBAA}"/>
                </a:ext>
              </a:extLst>
            </p:cNvPr>
            <p:cNvSpPr/>
            <p:nvPr/>
          </p:nvSpPr>
          <p:spPr>
            <a:xfrm>
              <a:off x="596840" y="663341"/>
              <a:ext cx="46994" cy="39847"/>
            </a:xfrm>
            <a:custGeom>
              <a:avLst/>
              <a:gdLst>
                <a:gd name="connsiteX0" fmla="*/ 21125 w 46994"/>
                <a:gd name="connsiteY0" fmla="*/ 0 h 39847"/>
                <a:gd name="connsiteX1" fmla="*/ 29285 w 46994"/>
                <a:gd name="connsiteY1" fmla="*/ 14990 h 39847"/>
                <a:gd name="connsiteX2" fmla="*/ 46995 w 46994"/>
                <a:gd name="connsiteY2" fmla="*/ 17710 h 39847"/>
                <a:gd name="connsiteX3" fmla="*/ 34408 w 46994"/>
                <a:gd name="connsiteY3" fmla="*/ 24794 h 39847"/>
                <a:gd name="connsiteX4" fmla="*/ 41871 w 46994"/>
                <a:gd name="connsiteY4" fmla="*/ 39848 h 39847"/>
                <a:gd name="connsiteX5" fmla="*/ 25932 w 46994"/>
                <a:gd name="connsiteY5" fmla="*/ 29348 h 39847"/>
                <a:gd name="connsiteX6" fmla="*/ 12840 w 46994"/>
                <a:gd name="connsiteY6" fmla="*/ 36052 h 39847"/>
                <a:gd name="connsiteX7" fmla="*/ 15623 w 46994"/>
                <a:gd name="connsiteY7" fmla="*/ 22264 h 39847"/>
                <a:gd name="connsiteX8" fmla="*/ 0 w 46994"/>
                <a:gd name="connsiteY8" fmla="*/ 11195 h 39847"/>
                <a:gd name="connsiteX9" fmla="*/ 17647 w 46994"/>
                <a:gd name="connsiteY9" fmla="*/ 13346 h 39847"/>
                <a:gd name="connsiteX10" fmla="*/ 21125 w 46994"/>
                <a:gd name="connsiteY10" fmla="*/ 0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39847">
                  <a:moveTo>
                    <a:pt x="21125" y="0"/>
                  </a:moveTo>
                  <a:lnTo>
                    <a:pt x="29285" y="14990"/>
                  </a:lnTo>
                  <a:lnTo>
                    <a:pt x="46995" y="17710"/>
                  </a:lnTo>
                  <a:lnTo>
                    <a:pt x="34408" y="24794"/>
                  </a:lnTo>
                  <a:lnTo>
                    <a:pt x="41871" y="39848"/>
                  </a:lnTo>
                  <a:lnTo>
                    <a:pt x="25932" y="29348"/>
                  </a:lnTo>
                  <a:lnTo>
                    <a:pt x="12840" y="36052"/>
                  </a:lnTo>
                  <a:lnTo>
                    <a:pt x="15623" y="22264"/>
                  </a:lnTo>
                  <a:lnTo>
                    <a:pt x="0" y="11195"/>
                  </a:lnTo>
                  <a:lnTo>
                    <a:pt x="17647" y="13346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9658A178-B880-33B1-0887-30D0ADFD684B}"/>
                </a:ext>
              </a:extLst>
            </p:cNvPr>
            <p:cNvSpPr/>
            <p:nvPr/>
          </p:nvSpPr>
          <p:spPr>
            <a:xfrm>
              <a:off x="543204" y="222488"/>
              <a:ext cx="62490" cy="53509"/>
            </a:xfrm>
            <a:custGeom>
              <a:avLst/>
              <a:gdLst>
                <a:gd name="connsiteX0" fmla="*/ 28146 w 62490"/>
                <a:gd name="connsiteY0" fmla="*/ 0 h 53509"/>
                <a:gd name="connsiteX1" fmla="*/ 38899 w 62490"/>
                <a:gd name="connsiteY1" fmla="*/ 20240 h 53509"/>
                <a:gd name="connsiteX2" fmla="*/ 62491 w 62490"/>
                <a:gd name="connsiteY2" fmla="*/ 28146 h 53509"/>
                <a:gd name="connsiteX3" fmla="*/ 45666 w 62490"/>
                <a:gd name="connsiteY3" fmla="*/ 33459 h 53509"/>
                <a:gd name="connsiteX4" fmla="*/ 55597 w 62490"/>
                <a:gd name="connsiteY4" fmla="*/ 53509 h 53509"/>
                <a:gd name="connsiteX5" fmla="*/ 34408 w 62490"/>
                <a:gd name="connsiteY5" fmla="*/ 36812 h 53509"/>
                <a:gd name="connsiteX6" fmla="*/ 16951 w 62490"/>
                <a:gd name="connsiteY6" fmla="*/ 41682 h 53509"/>
                <a:gd name="connsiteX7" fmla="*/ 20683 w 62490"/>
                <a:gd name="connsiteY7" fmla="*/ 25616 h 53509"/>
                <a:gd name="connsiteX8" fmla="*/ 0 w 62490"/>
                <a:gd name="connsiteY8" fmla="*/ 8159 h 53509"/>
                <a:gd name="connsiteX9" fmla="*/ 23466 w 62490"/>
                <a:gd name="connsiteY9" fmla="*/ 15306 h 53509"/>
                <a:gd name="connsiteX10" fmla="*/ 28146 w 62490"/>
                <a:gd name="connsiteY10" fmla="*/ 0 h 5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490" h="53509">
                  <a:moveTo>
                    <a:pt x="28146" y="0"/>
                  </a:moveTo>
                  <a:lnTo>
                    <a:pt x="38899" y="20240"/>
                  </a:lnTo>
                  <a:lnTo>
                    <a:pt x="62491" y="28146"/>
                  </a:lnTo>
                  <a:lnTo>
                    <a:pt x="45666" y="33459"/>
                  </a:lnTo>
                  <a:lnTo>
                    <a:pt x="55597" y="53509"/>
                  </a:lnTo>
                  <a:lnTo>
                    <a:pt x="34408" y="36812"/>
                  </a:lnTo>
                  <a:lnTo>
                    <a:pt x="16951" y="41682"/>
                  </a:lnTo>
                  <a:lnTo>
                    <a:pt x="20683" y="25616"/>
                  </a:lnTo>
                  <a:lnTo>
                    <a:pt x="0" y="8159"/>
                  </a:lnTo>
                  <a:lnTo>
                    <a:pt x="23466" y="15306"/>
                  </a:lnTo>
                  <a:lnTo>
                    <a:pt x="2814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B16242F-5B38-6A81-B13B-0FEBF79A8EAB}"/>
                </a:ext>
              </a:extLst>
            </p:cNvPr>
            <p:cNvSpPr/>
            <p:nvPr/>
          </p:nvSpPr>
          <p:spPr>
            <a:xfrm>
              <a:off x="454401" y="187258"/>
              <a:ext cx="71156" cy="63123"/>
            </a:xfrm>
            <a:custGeom>
              <a:avLst/>
              <a:gdLst>
                <a:gd name="connsiteX0" fmla="*/ 32131 w 71156"/>
                <a:gd name="connsiteY0" fmla="*/ 0 h 63123"/>
                <a:gd name="connsiteX1" fmla="*/ 44275 w 71156"/>
                <a:gd name="connsiteY1" fmla="*/ 23845 h 63123"/>
                <a:gd name="connsiteX2" fmla="*/ 71156 w 71156"/>
                <a:gd name="connsiteY2" fmla="*/ 32890 h 63123"/>
                <a:gd name="connsiteX3" fmla="*/ 51928 w 71156"/>
                <a:gd name="connsiteY3" fmla="*/ 39468 h 63123"/>
                <a:gd name="connsiteX4" fmla="*/ 63123 w 71156"/>
                <a:gd name="connsiteY4" fmla="*/ 63124 h 63123"/>
                <a:gd name="connsiteX5" fmla="*/ 39025 w 71156"/>
                <a:gd name="connsiteY5" fmla="*/ 43579 h 63123"/>
                <a:gd name="connsiteX6" fmla="*/ 19038 w 71156"/>
                <a:gd name="connsiteY6" fmla="*/ 49651 h 63123"/>
                <a:gd name="connsiteX7" fmla="*/ 23466 w 71156"/>
                <a:gd name="connsiteY7" fmla="*/ 30550 h 63123"/>
                <a:gd name="connsiteX8" fmla="*/ 0 w 71156"/>
                <a:gd name="connsiteY8" fmla="*/ 10183 h 63123"/>
                <a:gd name="connsiteX9" fmla="*/ 26691 w 71156"/>
                <a:gd name="connsiteY9" fmla="*/ 18216 h 63123"/>
                <a:gd name="connsiteX10" fmla="*/ 32131 w 71156"/>
                <a:gd name="connsiteY10" fmla="*/ 0 h 6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156" h="63123">
                  <a:moveTo>
                    <a:pt x="32131" y="0"/>
                  </a:moveTo>
                  <a:lnTo>
                    <a:pt x="44275" y="23845"/>
                  </a:lnTo>
                  <a:lnTo>
                    <a:pt x="71156" y="32890"/>
                  </a:lnTo>
                  <a:lnTo>
                    <a:pt x="51928" y="39468"/>
                  </a:lnTo>
                  <a:lnTo>
                    <a:pt x="63123" y="63124"/>
                  </a:lnTo>
                  <a:lnTo>
                    <a:pt x="39025" y="43579"/>
                  </a:lnTo>
                  <a:lnTo>
                    <a:pt x="19038" y="49651"/>
                  </a:lnTo>
                  <a:lnTo>
                    <a:pt x="23466" y="30550"/>
                  </a:lnTo>
                  <a:lnTo>
                    <a:pt x="0" y="10183"/>
                  </a:lnTo>
                  <a:lnTo>
                    <a:pt x="26691" y="18216"/>
                  </a:lnTo>
                  <a:lnTo>
                    <a:pt x="32131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875A71C-571D-B3A3-D4A1-DAAB956DB450}"/>
                </a:ext>
              </a:extLst>
            </p:cNvPr>
            <p:cNvSpPr/>
            <p:nvPr/>
          </p:nvSpPr>
          <p:spPr>
            <a:xfrm>
              <a:off x="360348" y="182324"/>
              <a:ext cx="78619" cy="72104"/>
            </a:xfrm>
            <a:custGeom>
              <a:avLst/>
              <a:gdLst>
                <a:gd name="connsiteX0" fmla="*/ 35610 w 78619"/>
                <a:gd name="connsiteY0" fmla="*/ 0 h 72104"/>
                <a:gd name="connsiteX1" fmla="*/ 48955 w 78619"/>
                <a:gd name="connsiteY1" fmla="*/ 27198 h 72104"/>
                <a:gd name="connsiteX2" fmla="*/ 78620 w 78619"/>
                <a:gd name="connsiteY2" fmla="*/ 36748 h 72104"/>
                <a:gd name="connsiteX3" fmla="*/ 57304 w 78619"/>
                <a:gd name="connsiteY3" fmla="*/ 45034 h 72104"/>
                <a:gd name="connsiteX4" fmla="*/ 69575 w 78619"/>
                <a:gd name="connsiteY4" fmla="*/ 72105 h 72104"/>
                <a:gd name="connsiteX5" fmla="*/ 43010 w 78619"/>
                <a:gd name="connsiteY5" fmla="*/ 50221 h 72104"/>
                <a:gd name="connsiteX6" fmla="*/ 20809 w 78619"/>
                <a:gd name="connsiteY6" fmla="*/ 57937 h 72104"/>
                <a:gd name="connsiteX7" fmla="*/ 25806 w 78619"/>
                <a:gd name="connsiteY7" fmla="*/ 35610 h 72104"/>
                <a:gd name="connsiteX8" fmla="*/ 0 w 78619"/>
                <a:gd name="connsiteY8" fmla="*/ 12840 h 72104"/>
                <a:gd name="connsiteX9" fmla="*/ 29474 w 78619"/>
                <a:gd name="connsiteY9" fmla="*/ 21252 h 72104"/>
                <a:gd name="connsiteX10" fmla="*/ 35610 w 78619"/>
                <a:gd name="connsiteY10" fmla="*/ 0 h 7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619" h="72104">
                  <a:moveTo>
                    <a:pt x="35610" y="0"/>
                  </a:moveTo>
                  <a:lnTo>
                    <a:pt x="48955" y="27198"/>
                  </a:lnTo>
                  <a:lnTo>
                    <a:pt x="78620" y="36748"/>
                  </a:lnTo>
                  <a:lnTo>
                    <a:pt x="57304" y="45034"/>
                  </a:lnTo>
                  <a:lnTo>
                    <a:pt x="69575" y="72105"/>
                  </a:lnTo>
                  <a:lnTo>
                    <a:pt x="43010" y="50221"/>
                  </a:lnTo>
                  <a:lnTo>
                    <a:pt x="20809" y="57937"/>
                  </a:lnTo>
                  <a:lnTo>
                    <a:pt x="25806" y="35610"/>
                  </a:lnTo>
                  <a:lnTo>
                    <a:pt x="0" y="12840"/>
                  </a:lnTo>
                  <a:lnTo>
                    <a:pt x="29474" y="21252"/>
                  </a:lnTo>
                  <a:lnTo>
                    <a:pt x="35610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48982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White Curv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63AEF28A-EF7F-0CA3-9F26-A75AF58DE2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96" y="4749269"/>
            <a:ext cx="12206111" cy="211082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025 h 21025"/>
              <a:gd name="connsiteX1" fmla="*/ 21623 w 21623"/>
              <a:gd name="connsiteY1" fmla="*/ 21002 h 21025"/>
              <a:gd name="connsiteX2" fmla="*/ 21615 w 21623"/>
              <a:gd name="connsiteY2" fmla="*/ 0 h 21025"/>
              <a:gd name="connsiteX3" fmla="*/ 0 w 21623"/>
              <a:gd name="connsiteY3" fmla="*/ 1389 h 21025"/>
              <a:gd name="connsiteX4" fmla="*/ 17 w 21623"/>
              <a:gd name="connsiteY4" fmla="*/ 21025 h 21025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17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17 w 21623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3 w 21626"/>
              <a:gd name="connsiteY0" fmla="*/ 21107 h 21107"/>
              <a:gd name="connsiteX1" fmla="*/ 21626 w 21626"/>
              <a:gd name="connsiteY1" fmla="*/ 21084 h 21107"/>
              <a:gd name="connsiteX2" fmla="*/ 21618 w 21626"/>
              <a:gd name="connsiteY2" fmla="*/ 0 h 21107"/>
              <a:gd name="connsiteX3" fmla="*/ 3 w 21626"/>
              <a:gd name="connsiteY3" fmla="*/ 1471 h 21107"/>
              <a:gd name="connsiteX4" fmla="*/ 3 w 21626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07"/>
              <a:gd name="connsiteX1" fmla="*/ 21623 w 21623"/>
              <a:gd name="connsiteY1" fmla="*/ 21084 h 21107"/>
              <a:gd name="connsiteX2" fmla="*/ 21615 w 21623"/>
              <a:gd name="connsiteY2" fmla="*/ 0 h 21107"/>
              <a:gd name="connsiteX3" fmla="*/ 0 w 21623"/>
              <a:gd name="connsiteY3" fmla="*/ 1471 h 21107"/>
              <a:gd name="connsiteX4" fmla="*/ 0 w 21623"/>
              <a:gd name="connsiteY4" fmla="*/ 21107 h 21107"/>
              <a:gd name="connsiteX0" fmla="*/ 0 w 21623"/>
              <a:gd name="connsiteY0" fmla="*/ 21107 h 21128"/>
              <a:gd name="connsiteX1" fmla="*/ 21623 w 21623"/>
              <a:gd name="connsiteY1" fmla="*/ 21084 h 21128"/>
              <a:gd name="connsiteX2" fmla="*/ 21615 w 21623"/>
              <a:gd name="connsiteY2" fmla="*/ 0 h 21128"/>
              <a:gd name="connsiteX3" fmla="*/ 0 w 21623"/>
              <a:gd name="connsiteY3" fmla="*/ 1471 h 21128"/>
              <a:gd name="connsiteX4" fmla="*/ 0 w 21623"/>
              <a:gd name="connsiteY4" fmla="*/ 21107 h 21128"/>
              <a:gd name="connsiteX0" fmla="*/ 2 w 21625"/>
              <a:gd name="connsiteY0" fmla="*/ 21107 h 21128"/>
              <a:gd name="connsiteX1" fmla="*/ 21625 w 21625"/>
              <a:gd name="connsiteY1" fmla="*/ 21084 h 21128"/>
              <a:gd name="connsiteX2" fmla="*/ 21617 w 21625"/>
              <a:gd name="connsiteY2" fmla="*/ 0 h 21128"/>
              <a:gd name="connsiteX3" fmla="*/ 2 w 21625"/>
              <a:gd name="connsiteY3" fmla="*/ 1471 h 21128"/>
              <a:gd name="connsiteX4" fmla="*/ 2 w 21625"/>
              <a:gd name="connsiteY4" fmla="*/ 21107 h 2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5" h="21128">
                <a:moveTo>
                  <a:pt x="2" y="21107"/>
                </a:moveTo>
                <a:cubicBezTo>
                  <a:pt x="13" y="21164"/>
                  <a:pt x="14417" y="21092"/>
                  <a:pt x="21625" y="21084"/>
                </a:cubicBezTo>
                <a:cubicBezTo>
                  <a:pt x="21614" y="14105"/>
                  <a:pt x="21628" y="6979"/>
                  <a:pt x="21617" y="0"/>
                </a:cubicBezTo>
                <a:cubicBezTo>
                  <a:pt x="17992" y="156"/>
                  <a:pt x="6122" y="3940"/>
                  <a:pt x="2" y="1471"/>
                </a:cubicBezTo>
                <a:cubicBezTo>
                  <a:pt x="-4" y="7497"/>
                  <a:pt x="3" y="21161"/>
                  <a:pt x="2" y="21107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42BA9-90CD-6FF8-C238-B91022C130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388973"/>
            <a:ext cx="10980000" cy="2273643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BDDB2C-7B17-5221-BAEA-E9956821D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61DDF8F-259A-E680-7D01-344984D80132}"/>
              </a:ext>
            </a:extLst>
          </p:cNvPr>
          <p:cNvSpPr/>
          <p:nvPr userDrawn="1"/>
        </p:nvSpPr>
        <p:spPr>
          <a:xfrm>
            <a:off x="633" y="-1900"/>
            <a:ext cx="12190100" cy="977405"/>
          </a:xfrm>
          <a:custGeom>
            <a:avLst/>
            <a:gdLst>
              <a:gd name="connsiteX0" fmla="*/ 0 w 12190100"/>
              <a:gd name="connsiteY0" fmla="*/ 0 h 977405"/>
              <a:gd name="connsiteX1" fmla="*/ 0 w 12190100"/>
              <a:gd name="connsiteY1" fmla="*/ 905057 h 977405"/>
              <a:gd name="connsiteX2" fmla="*/ 5152308 w 12190100"/>
              <a:gd name="connsiteY2" fmla="*/ 943058 h 977405"/>
              <a:gd name="connsiteX3" fmla="*/ 12190100 w 12190100"/>
              <a:gd name="connsiteY3" fmla="*/ 705552 h 977405"/>
              <a:gd name="connsiteX4" fmla="*/ 12190100 w 12190100"/>
              <a:gd name="connsiteY4" fmla="*/ 0 h 977405"/>
              <a:gd name="connsiteX5" fmla="*/ 0 w 12190100"/>
              <a:gd name="connsiteY5" fmla="*/ 0 h 97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0100" h="977405">
                <a:moveTo>
                  <a:pt x="0" y="0"/>
                </a:moveTo>
                <a:lnTo>
                  <a:pt x="0" y="905057"/>
                </a:lnTo>
                <a:cubicBezTo>
                  <a:pt x="975993" y="953192"/>
                  <a:pt x="2293363" y="1018427"/>
                  <a:pt x="5152308" y="943058"/>
                </a:cubicBezTo>
                <a:cubicBezTo>
                  <a:pt x="9013213" y="841722"/>
                  <a:pt x="9160784" y="784721"/>
                  <a:pt x="12190100" y="705552"/>
                </a:cubicBezTo>
                <a:lnTo>
                  <a:pt x="1219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CD2F4DA-F8C7-DB2E-8931-07D1DD98598E}"/>
              </a:ext>
            </a:extLst>
          </p:cNvPr>
          <p:cNvSpPr/>
          <p:nvPr userDrawn="1"/>
        </p:nvSpPr>
        <p:spPr>
          <a:xfrm>
            <a:off x="633" y="552914"/>
            <a:ext cx="12190100" cy="465924"/>
          </a:xfrm>
          <a:custGeom>
            <a:avLst/>
            <a:gdLst>
              <a:gd name="connsiteX0" fmla="*/ 12190100 w 12190100"/>
              <a:gd name="connsiteY0" fmla="*/ 0 h 465924"/>
              <a:gd name="connsiteX1" fmla="*/ 5152308 w 12190100"/>
              <a:gd name="connsiteY1" fmla="*/ 343909 h 465924"/>
              <a:gd name="connsiteX2" fmla="*/ 0 w 12190100"/>
              <a:gd name="connsiteY2" fmla="*/ 288808 h 465924"/>
              <a:gd name="connsiteX3" fmla="*/ 0 w 12190100"/>
              <a:gd name="connsiteY3" fmla="*/ 368610 h 465924"/>
              <a:gd name="connsiteX4" fmla="*/ 5147241 w 12190100"/>
              <a:gd name="connsiteY4" fmla="*/ 422444 h 465924"/>
              <a:gd name="connsiteX5" fmla="*/ 12190100 w 12190100"/>
              <a:gd name="connsiteY5" fmla="*/ 121603 h 465924"/>
              <a:gd name="connsiteX6" fmla="*/ 12190100 w 12190100"/>
              <a:gd name="connsiteY6" fmla="*/ 0 h 465924"/>
              <a:gd name="connsiteX7" fmla="*/ 12190100 w 12190100"/>
              <a:gd name="connsiteY7" fmla="*/ 0 h 465924"/>
              <a:gd name="connsiteX8" fmla="*/ 12190100 w 12190100"/>
              <a:gd name="connsiteY8" fmla="*/ 0 h 46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100" h="465924">
                <a:moveTo>
                  <a:pt x="12190100" y="0"/>
                </a:moveTo>
                <a:cubicBezTo>
                  <a:pt x="9160784" y="114636"/>
                  <a:pt x="9013213" y="197605"/>
                  <a:pt x="5152308" y="343909"/>
                </a:cubicBezTo>
                <a:cubicBezTo>
                  <a:pt x="2293363" y="452212"/>
                  <a:pt x="975993" y="358476"/>
                  <a:pt x="0" y="288808"/>
                </a:cubicBezTo>
                <a:lnTo>
                  <a:pt x="0" y="368610"/>
                </a:lnTo>
                <a:cubicBezTo>
                  <a:pt x="973460" y="444612"/>
                  <a:pt x="2287663" y="513647"/>
                  <a:pt x="5147241" y="422444"/>
                </a:cubicBezTo>
                <a:cubicBezTo>
                  <a:pt x="9008780" y="299575"/>
                  <a:pt x="9160784" y="217872"/>
                  <a:pt x="12190100" y="121603"/>
                </a:cubicBezTo>
                <a:lnTo>
                  <a:pt x="12190100" y="0"/>
                </a:lnTo>
                <a:lnTo>
                  <a:pt x="12190100" y="0"/>
                </a:lnTo>
                <a:lnTo>
                  <a:pt x="12190100" y="0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0" scaled="1"/>
          </a:gra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grpSp>
        <p:nvGrpSpPr>
          <p:cNvPr id="8" name="Content Placeholder 7">
            <a:extLst>
              <a:ext uri="{FF2B5EF4-FFF2-40B4-BE49-F238E27FC236}">
                <a16:creationId xmlns:a16="http://schemas.microsoft.com/office/drawing/2014/main" id="{AB899BBE-D458-737E-D2DA-2516A2734735}"/>
              </a:ext>
            </a:extLst>
          </p:cNvPr>
          <p:cNvGrpSpPr/>
          <p:nvPr userDrawn="1"/>
        </p:nvGrpSpPr>
        <p:grpSpPr>
          <a:xfrm>
            <a:off x="187471" y="181771"/>
            <a:ext cx="657417" cy="569381"/>
            <a:chOff x="187471" y="181771"/>
            <a:chExt cx="657417" cy="569381"/>
          </a:xfrm>
        </p:grpSpPr>
        <p:grpSp>
          <p:nvGrpSpPr>
            <p:cNvPr id="9" name="Content Placeholder 7">
              <a:extLst>
                <a:ext uri="{FF2B5EF4-FFF2-40B4-BE49-F238E27FC236}">
                  <a16:creationId xmlns:a16="http://schemas.microsoft.com/office/drawing/2014/main" id="{FE686278-7AF7-89C8-04D1-0BBFDE37C09D}"/>
                </a:ext>
              </a:extLst>
            </p:cNvPr>
            <p:cNvGrpSpPr/>
            <p:nvPr/>
          </p:nvGrpSpPr>
          <p:grpSpPr>
            <a:xfrm>
              <a:off x="348976" y="297041"/>
              <a:ext cx="495913" cy="328075"/>
              <a:chOff x="348976" y="297041"/>
              <a:chExt cx="495913" cy="328075"/>
            </a:xfrm>
            <a:solidFill>
              <a:srgbClr val="003399"/>
            </a:solidFill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B41873A-62C2-2CD8-3CFA-D2B7D1C86E99}"/>
                  </a:ext>
                </a:extLst>
              </p:cNvPr>
              <p:cNvSpPr/>
              <p:nvPr/>
            </p:nvSpPr>
            <p:spPr>
              <a:xfrm>
                <a:off x="348976" y="320475"/>
                <a:ext cx="53834" cy="69668"/>
              </a:xfrm>
              <a:custGeom>
                <a:avLst/>
                <a:gdLst>
                  <a:gd name="connsiteX0" fmla="*/ 13300 w 53834"/>
                  <a:gd name="connsiteY0" fmla="*/ 34834 h 69668"/>
                  <a:gd name="connsiteX1" fmla="*/ 31034 w 53834"/>
                  <a:gd name="connsiteY1" fmla="*/ 55735 h 69668"/>
                  <a:gd name="connsiteX2" fmla="*/ 46235 w 53834"/>
                  <a:gd name="connsiteY2" fmla="*/ 47501 h 69668"/>
                  <a:gd name="connsiteX3" fmla="*/ 50668 w 53834"/>
                  <a:gd name="connsiteY3" fmla="*/ 43701 h 69668"/>
                  <a:gd name="connsiteX4" fmla="*/ 53835 w 53834"/>
                  <a:gd name="connsiteY4" fmla="*/ 47501 h 69668"/>
                  <a:gd name="connsiteX5" fmla="*/ 28501 w 53834"/>
                  <a:gd name="connsiteY5" fmla="*/ 69669 h 69668"/>
                  <a:gd name="connsiteX6" fmla="*/ 0 w 53834"/>
                  <a:gd name="connsiteY6" fmla="*/ 34834 h 69668"/>
                  <a:gd name="connsiteX7" fmla="*/ 28501 w 53834"/>
                  <a:gd name="connsiteY7" fmla="*/ 0 h 69668"/>
                  <a:gd name="connsiteX8" fmla="*/ 53201 w 53834"/>
                  <a:gd name="connsiteY8" fmla="*/ 24067 h 69668"/>
                  <a:gd name="connsiteX9" fmla="*/ 48768 w 53834"/>
                  <a:gd name="connsiteY9" fmla="*/ 29134 h 69668"/>
                  <a:gd name="connsiteX10" fmla="*/ 13300 w 53834"/>
                  <a:gd name="connsiteY10" fmla="*/ 34834 h 69668"/>
                  <a:gd name="connsiteX11" fmla="*/ 13300 w 53834"/>
                  <a:gd name="connsiteY11" fmla="*/ 34834 h 69668"/>
                  <a:gd name="connsiteX12" fmla="*/ 13300 w 53834"/>
                  <a:gd name="connsiteY12" fmla="*/ 34834 h 69668"/>
                  <a:gd name="connsiteX13" fmla="*/ 37368 w 53834"/>
                  <a:gd name="connsiteY13" fmla="*/ 22801 h 69668"/>
                  <a:gd name="connsiteX14" fmla="*/ 25967 w 53834"/>
                  <a:gd name="connsiteY14" fmla="*/ 10134 h 69668"/>
                  <a:gd name="connsiteX15" fmla="*/ 12667 w 53834"/>
                  <a:gd name="connsiteY15" fmla="*/ 27234 h 69668"/>
                  <a:gd name="connsiteX16" fmla="*/ 37368 w 53834"/>
                  <a:gd name="connsiteY16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834" h="69668">
                    <a:moveTo>
                      <a:pt x="13300" y="34834"/>
                    </a:moveTo>
                    <a:cubicBezTo>
                      <a:pt x="15200" y="52568"/>
                      <a:pt x="24701" y="55735"/>
                      <a:pt x="31034" y="55735"/>
                    </a:cubicBezTo>
                    <a:cubicBezTo>
                      <a:pt x="38001" y="55735"/>
                      <a:pt x="43068" y="51301"/>
                      <a:pt x="46235" y="47501"/>
                    </a:cubicBezTo>
                    <a:cubicBezTo>
                      <a:pt x="48135" y="44335"/>
                      <a:pt x="48768" y="43701"/>
                      <a:pt x="50668" y="43701"/>
                    </a:cubicBezTo>
                    <a:cubicBezTo>
                      <a:pt x="52568" y="43701"/>
                      <a:pt x="53835" y="44968"/>
                      <a:pt x="53835" y="47501"/>
                    </a:cubicBezTo>
                    <a:cubicBezTo>
                      <a:pt x="53835" y="51301"/>
                      <a:pt x="48768" y="69669"/>
                      <a:pt x="28501" y="69669"/>
                    </a:cubicBezTo>
                    <a:cubicBezTo>
                      <a:pt x="11400" y="69669"/>
                      <a:pt x="0" y="57002"/>
                      <a:pt x="0" y="34834"/>
                    </a:cubicBezTo>
                    <a:cubicBezTo>
                      <a:pt x="0" y="9500"/>
                      <a:pt x="15200" y="0"/>
                      <a:pt x="28501" y="0"/>
                    </a:cubicBezTo>
                    <a:cubicBezTo>
                      <a:pt x="48768" y="0"/>
                      <a:pt x="53201" y="17734"/>
                      <a:pt x="53201" y="24067"/>
                    </a:cubicBezTo>
                    <a:cubicBezTo>
                      <a:pt x="53201" y="28501"/>
                      <a:pt x="50035" y="29134"/>
                      <a:pt x="48768" y="29134"/>
                    </a:cubicBezTo>
                    <a:lnTo>
                      <a:pt x="13300" y="34834"/>
                    </a:lnTo>
                    <a:lnTo>
                      <a:pt x="13300" y="34834"/>
                    </a:lnTo>
                    <a:lnTo>
                      <a:pt x="13300" y="34834"/>
                    </a:lnTo>
                    <a:close/>
                    <a:moveTo>
                      <a:pt x="37368" y="22801"/>
                    </a:moveTo>
                    <a:cubicBezTo>
                      <a:pt x="36734" y="14567"/>
                      <a:pt x="31668" y="10134"/>
                      <a:pt x="25967" y="10134"/>
                    </a:cubicBezTo>
                    <a:cubicBezTo>
                      <a:pt x="17100" y="10134"/>
                      <a:pt x="13300" y="18367"/>
                      <a:pt x="12667" y="27234"/>
                    </a:cubicBezTo>
                    <a:lnTo>
                      <a:pt x="37368" y="228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8DC02CDB-2558-BCD3-A211-E5F20C075BB0}"/>
                  </a:ext>
                </a:extLst>
              </p:cNvPr>
              <p:cNvSpPr/>
              <p:nvPr/>
            </p:nvSpPr>
            <p:spPr>
              <a:xfrm>
                <a:off x="409777" y="320475"/>
                <a:ext cx="52568" cy="68401"/>
              </a:xfrm>
              <a:custGeom>
                <a:avLst/>
                <a:gdLst>
                  <a:gd name="connsiteX0" fmla="*/ 52568 w 52568"/>
                  <a:gd name="connsiteY0" fmla="*/ 65868 h 68401"/>
                  <a:gd name="connsiteX1" fmla="*/ 50035 w 52568"/>
                  <a:gd name="connsiteY1" fmla="*/ 68402 h 68401"/>
                  <a:gd name="connsiteX2" fmla="*/ 39901 w 52568"/>
                  <a:gd name="connsiteY2" fmla="*/ 68402 h 68401"/>
                  <a:gd name="connsiteX3" fmla="*/ 37368 w 52568"/>
                  <a:gd name="connsiteY3" fmla="*/ 65235 h 68401"/>
                  <a:gd name="connsiteX4" fmla="*/ 37368 w 52568"/>
                  <a:gd name="connsiteY4" fmla="*/ 21534 h 68401"/>
                  <a:gd name="connsiteX5" fmla="*/ 25967 w 52568"/>
                  <a:gd name="connsiteY5" fmla="*/ 8234 h 68401"/>
                  <a:gd name="connsiteX6" fmla="*/ 15834 w 52568"/>
                  <a:gd name="connsiteY6" fmla="*/ 19001 h 68401"/>
                  <a:gd name="connsiteX7" fmla="*/ 15834 w 52568"/>
                  <a:gd name="connsiteY7" fmla="*/ 64602 h 68401"/>
                  <a:gd name="connsiteX8" fmla="*/ 12667 w 52568"/>
                  <a:gd name="connsiteY8" fmla="*/ 67768 h 68401"/>
                  <a:gd name="connsiteX9" fmla="*/ 2533 w 52568"/>
                  <a:gd name="connsiteY9" fmla="*/ 67768 h 68401"/>
                  <a:gd name="connsiteX10" fmla="*/ 0 w 52568"/>
                  <a:gd name="connsiteY10" fmla="*/ 65235 h 68401"/>
                  <a:gd name="connsiteX11" fmla="*/ 0 w 52568"/>
                  <a:gd name="connsiteY11" fmla="*/ 14567 h 68401"/>
                  <a:gd name="connsiteX12" fmla="*/ 5700 w 52568"/>
                  <a:gd name="connsiteY12" fmla="*/ 3800 h 68401"/>
                  <a:gd name="connsiteX13" fmla="*/ 27234 w 52568"/>
                  <a:gd name="connsiteY13" fmla="*/ 0 h 68401"/>
                  <a:gd name="connsiteX14" fmla="*/ 46868 w 52568"/>
                  <a:gd name="connsiteY14" fmla="*/ 5067 h 68401"/>
                  <a:gd name="connsiteX15" fmla="*/ 52568 w 52568"/>
                  <a:gd name="connsiteY15" fmla="*/ 20267 h 68401"/>
                  <a:gd name="connsiteX16" fmla="*/ 52568 w 52568"/>
                  <a:gd name="connsiteY16" fmla="*/ 65868 h 68401"/>
                  <a:gd name="connsiteX17" fmla="*/ 52568 w 52568"/>
                  <a:gd name="connsiteY17" fmla="*/ 65868 h 68401"/>
                  <a:gd name="connsiteX18" fmla="*/ 52568 w 52568"/>
                  <a:gd name="connsiteY18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568" h="68401">
                    <a:moveTo>
                      <a:pt x="52568" y="65868"/>
                    </a:moveTo>
                    <a:cubicBezTo>
                      <a:pt x="52568" y="68402"/>
                      <a:pt x="51935" y="68402"/>
                      <a:pt x="50035" y="68402"/>
                    </a:cubicBezTo>
                    <a:lnTo>
                      <a:pt x="39901" y="68402"/>
                    </a:lnTo>
                    <a:cubicBezTo>
                      <a:pt x="37368" y="68402"/>
                      <a:pt x="37368" y="67135"/>
                      <a:pt x="37368" y="65235"/>
                    </a:cubicBezTo>
                    <a:lnTo>
                      <a:pt x="37368" y="21534"/>
                    </a:lnTo>
                    <a:cubicBezTo>
                      <a:pt x="37368" y="16467"/>
                      <a:pt x="37368" y="8234"/>
                      <a:pt x="25967" y="8234"/>
                    </a:cubicBezTo>
                    <a:cubicBezTo>
                      <a:pt x="15834" y="8234"/>
                      <a:pt x="15834" y="15834"/>
                      <a:pt x="15834" y="19001"/>
                    </a:cubicBezTo>
                    <a:lnTo>
                      <a:pt x="15834" y="64602"/>
                    </a:lnTo>
                    <a:cubicBezTo>
                      <a:pt x="15834" y="67135"/>
                      <a:pt x="15200" y="67768"/>
                      <a:pt x="12667" y="67768"/>
                    </a:cubicBezTo>
                    <a:lnTo>
                      <a:pt x="2533" y="67768"/>
                    </a:lnTo>
                    <a:cubicBezTo>
                      <a:pt x="633" y="67768"/>
                      <a:pt x="0" y="67135"/>
                      <a:pt x="0" y="65235"/>
                    </a:cubicBezTo>
                    <a:lnTo>
                      <a:pt x="0" y="14567"/>
                    </a:lnTo>
                    <a:cubicBezTo>
                      <a:pt x="0" y="9500"/>
                      <a:pt x="0" y="6334"/>
                      <a:pt x="5700" y="3800"/>
                    </a:cubicBezTo>
                    <a:cubicBezTo>
                      <a:pt x="12667" y="633"/>
                      <a:pt x="19634" y="0"/>
                      <a:pt x="27234" y="0"/>
                    </a:cubicBezTo>
                    <a:cubicBezTo>
                      <a:pt x="39901" y="0"/>
                      <a:pt x="44335" y="3167"/>
                      <a:pt x="46868" y="5067"/>
                    </a:cubicBezTo>
                    <a:cubicBezTo>
                      <a:pt x="52568" y="10134"/>
                      <a:pt x="52568" y="15834"/>
                      <a:pt x="52568" y="20267"/>
                    </a:cubicBezTo>
                    <a:lnTo>
                      <a:pt x="52568" y="65868"/>
                    </a:lnTo>
                    <a:lnTo>
                      <a:pt x="52568" y="65868"/>
                    </a:lnTo>
                    <a:lnTo>
                      <a:pt x="52568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850F4F9C-C81D-DD72-C540-54132C8F560F}"/>
                  </a:ext>
                </a:extLst>
              </p:cNvPr>
              <p:cNvSpPr/>
              <p:nvPr/>
            </p:nvSpPr>
            <p:spPr>
              <a:xfrm>
                <a:off x="466146" y="304008"/>
                <a:ext cx="38634" cy="86768"/>
              </a:xfrm>
              <a:custGeom>
                <a:avLst/>
                <a:gdLst>
                  <a:gd name="connsiteX0" fmla="*/ 24067 w 38634"/>
                  <a:gd name="connsiteY0" fmla="*/ 25334 h 86768"/>
                  <a:gd name="connsiteX1" fmla="*/ 24067 w 38634"/>
                  <a:gd name="connsiteY1" fmla="*/ 65235 h 86768"/>
                  <a:gd name="connsiteX2" fmla="*/ 32934 w 38634"/>
                  <a:gd name="connsiteY2" fmla="*/ 77902 h 86768"/>
                  <a:gd name="connsiteX3" fmla="*/ 38634 w 38634"/>
                  <a:gd name="connsiteY3" fmla="*/ 81069 h 86768"/>
                  <a:gd name="connsiteX4" fmla="*/ 26601 w 38634"/>
                  <a:gd name="connsiteY4" fmla="*/ 86769 h 86768"/>
                  <a:gd name="connsiteX5" fmla="*/ 12667 w 38634"/>
                  <a:gd name="connsiteY5" fmla="*/ 81069 h 86768"/>
                  <a:gd name="connsiteX6" fmla="*/ 8867 w 38634"/>
                  <a:gd name="connsiteY6" fmla="*/ 67768 h 86768"/>
                  <a:gd name="connsiteX7" fmla="*/ 8867 w 38634"/>
                  <a:gd name="connsiteY7" fmla="*/ 25334 h 86768"/>
                  <a:gd name="connsiteX8" fmla="*/ 2533 w 38634"/>
                  <a:gd name="connsiteY8" fmla="*/ 25334 h 86768"/>
                  <a:gd name="connsiteX9" fmla="*/ 0 w 38634"/>
                  <a:gd name="connsiteY9" fmla="*/ 20267 h 86768"/>
                  <a:gd name="connsiteX10" fmla="*/ 1900 w 38634"/>
                  <a:gd name="connsiteY10" fmla="*/ 18367 h 86768"/>
                  <a:gd name="connsiteX11" fmla="*/ 8234 w 38634"/>
                  <a:gd name="connsiteY11" fmla="*/ 18367 h 86768"/>
                  <a:gd name="connsiteX12" fmla="*/ 8234 w 38634"/>
                  <a:gd name="connsiteY12" fmla="*/ 11400 h 86768"/>
                  <a:gd name="connsiteX13" fmla="*/ 10767 w 38634"/>
                  <a:gd name="connsiteY13" fmla="*/ 6967 h 86768"/>
                  <a:gd name="connsiteX14" fmla="*/ 20267 w 38634"/>
                  <a:gd name="connsiteY14" fmla="*/ 1267 h 86768"/>
                  <a:gd name="connsiteX15" fmla="*/ 22801 w 38634"/>
                  <a:gd name="connsiteY15" fmla="*/ 0 h 86768"/>
                  <a:gd name="connsiteX16" fmla="*/ 24701 w 38634"/>
                  <a:gd name="connsiteY16" fmla="*/ 3800 h 86768"/>
                  <a:gd name="connsiteX17" fmla="*/ 24701 w 38634"/>
                  <a:gd name="connsiteY17" fmla="*/ 19001 h 86768"/>
                  <a:gd name="connsiteX18" fmla="*/ 34201 w 38634"/>
                  <a:gd name="connsiteY18" fmla="*/ 19001 h 86768"/>
                  <a:gd name="connsiteX19" fmla="*/ 36734 w 38634"/>
                  <a:gd name="connsiteY19" fmla="*/ 20901 h 86768"/>
                  <a:gd name="connsiteX20" fmla="*/ 34834 w 38634"/>
                  <a:gd name="connsiteY20" fmla="*/ 25967 h 86768"/>
                  <a:gd name="connsiteX21" fmla="*/ 24067 w 38634"/>
                  <a:gd name="connsiteY21" fmla="*/ 25967 h 8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634" h="86768">
                    <a:moveTo>
                      <a:pt x="24067" y="25334"/>
                    </a:moveTo>
                    <a:lnTo>
                      <a:pt x="24067" y="65235"/>
                    </a:lnTo>
                    <a:cubicBezTo>
                      <a:pt x="24067" y="69035"/>
                      <a:pt x="24067" y="77269"/>
                      <a:pt x="32934" y="77902"/>
                    </a:cubicBezTo>
                    <a:cubicBezTo>
                      <a:pt x="36101" y="77902"/>
                      <a:pt x="38634" y="77902"/>
                      <a:pt x="38634" y="81069"/>
                    </a:cubicBezTo>
                    <a:cubicBezTo>
                      <a:pt x="38634" y="84869"/>
                      <a:pt x="31668" y="86769"/>
                      <a:pt x="26601" y="86769"/>
                    </a:cubicBezTo>
                    <a:cubicBezTo>
                      <a:pt x="19634" y="86769"/>
                      <a:pt x="15200" y="84236"/>
                      <a:pt x="12667" y="81069"/>
                    </a:cubicBezTo>
                    <a:cubicBezTo>
                      <a:pt x="8867" y="76635"/>
                      <a:pt x="8867" y="72202"/>
                      <a:pt x="8867" y="67768"/>
                    </a:cubicBezTo>
                    <a:lnTo>
                      <a:pt x="8867" y="25334"/>
                    </a:lnTo>
                    <a:lnTo>
                      <a:pt x="2533" y="25334"/>
                    </a:lnTo>
                    <a:cubicBezTo>
                      <a:pt x="0" y="25334"/>
                      <a:pt x="0" y="24701"/>
                      <a:pt x="0" y="20267"/>
                    </a:cubicBezTo>
                    <a:cubicBezTo>
                      <a:pt x="0" y="19001"/>
                      <a:pt x="633" y="18367"/>
                      <a:pt x="1900" y="18367"/>
                    </a:cubicBezTo>
                    <a:lnTo>
                      <a:pt x="8234" y="18367"/>
                    </a:lnTo>
                    <a:lnTo>
                      <a:pt x="8234" y="11400"/>
                    </a:lnTo>
                    <a:cubicBezTo>
                      <a:pt x="8234" y="8867"/>
                      <a:pt x="8867" y="8234"/>
                      <a:pt x="10767" y="6967"/>
                    </a:cubicBezTo>
                    <a:lnTo>
                      <a:pt x="20267" y="1267"/>
                    </a:lnTo>
                    <a:cubicBezTo>
                      <a:pt x="21534" y="633"/>
                      <a:pt x="22167" y="0"/>
                      <a:pt x="22801" y="0"/>
                    </a:cubicBezTo>
                    <a:cubicBezTo>
                      <a:pt x="24701" y="0"/>
                      <a:pt x="24701" y="1900"/>
                      <a:pt x="24701" y="3800"/>
                    </a:cubicBezTo>
                    <a:lnTo>
                      <a:pt x="24701" y="19001"/>
                    </a:lnTo>
                    <a:lnTo>
                      <a:pt x="34201" y="19001"/>
                    </a:lnTo>
                    <a:cubicBezTo>
                      <a:pt x="35468" y="19001"/>
                      <a:pt x="36734" y="19001"/>
                      <a:pt x="36734" y="20901"/>
                    </a:cubicBezTo>
                    <a:cubicBezTo>
                      <a:pt x="36734" y="25967"/>
                      <a:pt x="36734" y="25967"/>
                      <a:pt x="34834" y="25967"/>
                    </a:cubicBezTo>
                    <a:lnTo>
                      <a:pt x="24067" y="25967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250EB88-BA8A-DEBB-4CF6-7E88BFB9E14E}"/>
                  </a:ext>
                </a:extLst>
              </p:cNvPr>
              <p:cNvSpPr/>
              <p:nvPr/>
            </p:nvSpPr>
            <p:spPr>
              <a:xfrm>
                <a:off x="502880" y="320475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38001 w 54468"/>
                  <a:gd name="connsiteY12" fmla="*/ 22801 h 69668"/>
                  <a:gd name="connsiteX13" fmla="*/ 26601 w 54468"/>
                  <a:gd name="connsiteY13" fmla="*/ 10134 h 69668"/>
                  <a:gd name="connsiteX14" fmla="*/ 13300 w 54468"/>
                  <a:gd name="connsiteY14" fmla="*/ 27234 h 69668"/>
                  <a:gd name="connsiteX15" fmla="*/ 38001 w 54468"/>
                  <a:gd name="connsiteY15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002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10134"/>
                      <a:pt x="26601" y="10134"/>
                    </a:cubicBezTo>
                    <a:cubicBezTo>
                      <a:pt x="17734" y="10134"/>
                      <a:pt x="13934" y="18367"/>
                      <a:pt x="13300" y="27234"/>
                    </a:cubicBezTo>
                    <a:cubicBezTo>
                      <a:pt x="13300" y="26601"/>
                      <a:pt x="38001" y="22801"/>
                      <a:pt x="38001" y="22801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C9DFF1AE-2CA0-178B-E54C-A5B726D3B374}"/>
                  </a:ext>
                </a:extLst>
              </p:cNvPr>
              <p:cNvSpPr/>
              <p:nvPr/>
            </p:nvSpPr>
            <p:spPr>
              <a:xfrm>
                <a:off x="564315" y="320475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5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5" y="1900"/>
                      <a:pt x="42435" y="9500"/>
                    </a:cubicBezTo>
                    <a:cubicBezTo>
                      <a:pt x="42435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EE56DC32-2762-541C-A5D1-1250FBF93652}"/>
                  </a:ext>
                </a:extLst>
              </p:cNvPr>
              <p:cNvSpPr/>
              <p:nvPr/>
            </p:nvSpPr>
            <p:spPr>
              <a:xfrm>
                <a:off x="608649" y="321108"/>
                <a:ext cx="56368" cy="98802"/>
              </a:xfrm>
              <a:custGeom>
                <a:avLst/>
                <a:gdLst>
                  <a:gd name="connsiteX0" fmla="*/ 0 w 56368"/>
                  <a:gd name="connsiteY0" fmla="*/ 16467 h 98802"/>
                  <a:gd name="connsiteX1" fmla="*/ 1267 w 56368"/>
                  <a:gd name="connsiteY1" fmla="*/ 7600 h 98802"/>
                  <a:gd name="connsiteX2" fmla="*/ 25967 w 56368"/>
                  <a:gd name="connsiteY2" fmla="*/ 0 h 98802"/>
                  <a:gd name="connsiteX3" fmla="*/ 47501 w 56368"/>
                  <a:gd name="connsiteY3" fmla="*/ 7600 h 98802"/>
                  <a:gd name="connsiteX4" fmla="*/ 56368 w 56368"/>
                  <a:gd name="connsiteY4" fmla="*/ 32301 h 98802"/>
                  <a:gd name="connsiteX5" fmla="*/ 27867 w 56368"/>
                  <a:gd name="connsiteY5" fmla="*/ 70302 h 98802"/>
                  <a:gd name="connsiteX6" fmla="*/ 16467 w 56368"/>
                  <a:gd name="connsiteY6" fmla="*/ 67135 h 98802"/>
                  <a:gd name="connsiteX7" fmla="*/ 16467 w 56368"/>
                  <a:gd name="connsiteY7" fmla="*/ 96269 h 98802"/>
                  <a:gd name="connsiteX8" fmla="*/ 13934 w 56368"/>
                  <a:gd name="connsiteY8" fmla="*/ 98803 h 98802"/>
                  <a:gd name="connsiteX9" fmla="*/ 3800 w 56368"/>
                  <a:gd name="connsiteY9" fmla="*/ 98803 h 98802"/>
                  <a:gd name="connsiteX10" fmla="*/ 633 w 56368"/>
                  <a:gd name="connsiteY10" fmla="*/ 96269 h 98802"/>
                  <a:gd name="connsiteX11" fmla="*/ 0 w 56368"/>
                  <a:gd name="connsiteY11" fmla="*/ 16467 h 98802"/>
                  <a:gd name="connsiteX12" fmla="*/ 0 w 56368"/>
                  <a:gd name="connsiteY12" fmla="*/ 16467 h 98802"/>
                  <a:gd name="connsiteX13" fmla="*/ 0 w 56368"/>
                  <a:gd name="connsiteY13" fmla="*/ 16467 h 98802"/>
                  <a:gd name="connsiteX14" fmla="*/ 15834 w 56368"/>
                  <a:gd name="connsiteY14" fmla="*/ 55735 h 98802"/>
                  <a:gd name="connsiteX15" fmla="*/ 24701 w 56368"/>
                  <a:gd name="connsiteY15" fmla="*/ 58902 h 98802"/>
                  <a:gd name="connsiteX16" fmla="*/ 39268 w 56368"/>
                  <a:gd name="connsiteY16" fmla="*/ 34201 h 98802"/>
                  <a:gd name="connsiteX17" fmla="*/ 23434 w 56368"/>
                  <a:gd name="connsiteY17" fmla="*/ 8867 h 98802"/>
                  <a:gd name="connsiteX18" fmla="*/ 15200 w 56368"/>
                  <a:gd name="connsiteY18" fmla="*/ 17734 h 98802"/>
                  <a:gd name="connsiteX19" fmla="*/ 15834 w 56368"/>
                  <a:gd name="connsiteY19" fmla="*/ 55735 h 98802"/>
                  <a:gd name="connsiteX20" fmla="*/ 15834 w 56368"/>
                  <a:gd name="connsiteY20" fmla="*/ 55735 h 98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68" h="98802">
                    <a:moveTo>
                      <a:pt x="0" y="16467"/>
                    </a:moveTo>
                    <a:cubicBezTo>
                      <a:pt x="0" y="11400"/>
                      <a:pt x="0" y="9500"/>
                      <a:pt x="1267" y="7600"/>
                    </a:cubicBezTo>
                    <a:cubicBezTo>
                      <a:pt x="3800" y="3800"/>
                      <a:pt x="14567" y="0"/>
                      <a:pt x="25967" y="0"/>
                    </a:cubicBezTo>
                    <a:cubicBezTo>
                      <a:pt x="29768" y="0"/>
                      <a:pt x="39901" y="0"/>
                      <a:pt x="47501" y="7600"/>
                    </a:cubicBezTo>
                    <a:cubicBezTo>
                      <a:pt x="52568" y="12667"/>
                      <a:pt x="56368" y="21534"/>
                      <a:pt x="56368" y="32301"/>
                    </a:cubicBezTo>
                    <a:cubicBezTo>
                      <a:pt x="56368" y="50035"/>
                      <a:pt x="47501" y="70302"/>
                      <a:pt x="27867" y="70302"/>
                    </a:cubicBezTo>
                    <a:cubicBezTo>
                      <a:pt x="23434" y="70302"/>
                      <a:pt x="19634" y="69669"/>
                      <a:pt x="16467" y="67135"/>
                    </a:cubicBezTo>
                    <a:lnTo>
                      <a:pt x="16467" y="96269"/>
                    </a:lnTo>
                    <a:cubicBezTo>
                      <a:pt x="16467" y="98169"/>
                      <a:pt x="15834" y="98803"/>
                      <a:pt x="13934" y="98803"/>
                    </a:cubicBezTo>
                    <a:lnTo>
                      <a:pt x="3800" y="98803"/>
                    </a:lnTo>
                    <a:cubicBezTo>
                      <a:pt x="1900" y="98803"/>
                      <a:pt x="633" y="98803"/>
                      <a:pt x="633" y="96269"/>
                    </a:cubicBezTo>
                    <a:lnTo>
                      <a:pt x="0" y="16467"/>
                    </a:lnTo>
                    <a:lnTo>
                      <a:pt x="0" y="16467"/>
                    </a:lnTo>
                    <a:lnTo>
                      <a:pt x="0" y="16467"/>
                    </a:lnTo>
                    <a:close/>
                    <a:moveTo>
                      <a:pt x="15834" y="55735"/>
                    </a:moveTo>
                    <a:cubicBezTo>
                      <a:pt x="20267" y="58268"/>
                      <a:pt x="23434" y="58902"/>
                      <a:pt x="24701" y="58902"/>
                    </a:cubicBezTo>
                    <a:cubicBezTo>
                      <a:pt x="34201" y="58902"/>
                      <a:pt x="39268" y="47501"/>
                      <a:pt x="39268" y="34201"/>
                    </a:cubicBezTo>
                    <a:cubicBezTo>
                      <a:pt x="39268" y="16467"/>
                      <a:pt x="31668" y="8867"/>
                      <a:pt x="23434" y="8867"/>
                    </a:cubicBezTo>
                    <a:cubicBezTo>
                      <a:pt x="15200" y="8867"/>
                      <a:pt x="15200" y="13934"/>
                      <a:pt x="15200" y="17734"/>
                    </a:cubicBezTo>
                    <a:lnTo>
                      <a:pt x="15834" y="55735"/>
                    </a:lnTo>
                    <a:lnTo>
                      <a:pt x="15834" y="55735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2709D6A-CCE7-8C3C-1516-FB0059AE3028}"/>
                  </a:ext>
                </a:extLst>
              </p:cNvPr>
              <p:cNvSpPr/>
              <p:nvPr/>
            </p:nvSpPr>
            <p:spPr>
              <a:xfrm>
                <a:off x="671351" y="320475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4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4" y="1900"/>
                      <a:pt x="42434" y="9500"/>
                    </a:cubicBezTo>
                    <a:cubicBezTo>
                      <a:pt x="42434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13DC2C5-E7C6-D8E2-86BF-21BE6F3907C6}"/>
                  </a:ext>
                </a:extLst>
              </p:cNvPr>
              <p:cNvSpPr/>
              <p:nvPr/>
            </p:nvSpPr>
            <p:spPr>
              <a:xfrm>
                <a:off x="715052" y="297041"/>
                <a:ext cx="17100" cy="92469"/>
              </a:xfrm>
              <a:custGeom>
                <a:avLst/>
                <a:gdLst>
                  <a:gd name="connsiteX0" fmla="*/ 8867 w 17100"/>
                  <a:gd name="connsiteY0" fmla="*/ 15834 h 92469"/>
                  <a:gd name="connsiteX1" fmla="*/ 0 w 17100"/>
                  <a:gd name="connsiteY1" fmla="*/ 8234 h 92469"/>
                  <a:gd name="connsiteX2" fmla="*/ 8867 w 17100"/>
                  <a:gd name="connsiteY2" fmla="*/ 0 h 92469"/>
                  <a:gd name="connsiteX3" fmla="*/ 17100 w 17100"/>
                  <a:gd name="connsiteY3" fmla="*/ 7600 h 92469"/>
                  <a:gd name="connsiteX4" fmla="*/ 8867 w 17100"/>
                  <a:gd name="connsiteY4" fmla="*/ 15834 h 92469"/>
                  <a:gd name="connsiteX5" fmla="*/ 17100 w 17100"/>
                  <a:gd name="connsiteY5" fmla="*/ 89302 h 92469"/>
                  <a:gd name="connsiteX6" fmla="*/ 14567 w 17100"/>
                  <a:gd name="connsiteY6" fmla="*/ 92469 h 92469"/>
                  <a:gd name="connsiteX7" fmla="*/ 3167 w 17100"/>
                  <a:gd name="connsiteY7" fmla="*/ 92469 h 92469"/>
                  <a:gd name="connsiteX8" fmla="*/ 1267 w 17100"/>
                  <a:gd name="connsiteY8" fmla="*/ 89936 h 92469"/>
                  <a:gd name="connsiteX9" fmla="*/ 1267 w 17100"/>
                  <a:gd name="connsiteY9" fmla="*/ 28501 h 92469"/>
                  <a:gd name="connsiteX10" fmla="*/ 3800 w 17100"/>
                  <a:gd name="connsiteY10" fmla="*/ 25967 h 92469"/>
                  <a:gd name="connsiteX11" fmla="*/ 14567 w 17100"/>
                  <a:gd name="connsiteY11" fmla="*/ 25967 h 92469"/>
                  <a:gd name="connsiteX12" fmla="*/ 17100 w 17100"/>
                  <a:gd name="connsiteY12" fmla="*/ 29134 h 92469"/>
                  <a:gd name="connsiteX13" fmla="*/ 17100 w 17100"/>
                  <a:gd name="connsiteY13" fmla="*/ 89302 h 9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100" h="92469">
                    <a:moveTo>
                      <a:pt x="8867" y="15834"/>
                    </a:moveTo>
                    <a:cubicBezTo>
                      <a:pt x="3800" y="15834"/>
                      <a:pt x="0" y="12667"/>
                      <a:pt x="0" y="8234"/>
                    </a:cubicBezTo>
                    <a:cubicBezTo>
                      <a:pt x="0" y="3800"/>
                      <a:pt x="3167" y="0"/>
                      <a:pt x="8867" y="0"/>
                    </a:cubicBezTo>
                    <a:cubicBezTo>
                      <a:pt x="14567" y="0"/>
                      <a:pt x="17100" y="3800"/>
                      <a:pt x="17100" y="7600"/>
                    </a:cubicBezTo>
                    <a:cubicBezTo>
                      <a:pt x="17100" y="12667"/>
                      <a:pt x="13934" y="15834"/>
                      <a:pt x="8867" y="15834"/>
                    </a:cubicBezTo>
                    <a:moveTo>
                      <a:pt x="17100" y="89302"/>
                    </a:moveTo>
                    <a:cubicBezTo>
                      <a:pt x="17100" y="91202"/>
                      <a:pt x="17100" y="92469"/>
                      <a:pt x="14567" y="92469"/>
                    </a:cubicBezTo>
                    <a:lnTo>
                      <a:pt x="3167" y="92469"/>
                    </a:lnTo>
                    <a:cubicBezTo>
                      <a:pt x="1267" y="92469"/>
                      <a:pt x="1267" y="91836"/>
                      <a:pt x="1267" y="89936"/>
                    </a:cubicBezTo>
                    <a:lnTo>
                      <a:pt x="1267" y="28501"/>
                    </a:lnTo>
                    <a:cubicBezTo>
                      <a:pt x="1267" y="26601"/>
                      <a:pt x="1267" y="25967"/>
                      <a:pt x="3800" y="25967"/>
                    </a:cubicBezTo>
                    <a:lnTo>
                      <a:pt x="14567" y="25967"/>
                    </a:lnTo>
                    <a:cubicBezTo>
                      <a:pt x="17100" y="25967"/>
                      <a:pt x="17100" y="26601"/>
                      <a:pt x="17100" y="29134"/>
                    </a:cubicBezTo>
                    <a:cubicBezTo>
                      <a:pt x="17100" y="27867"/>
                      <a:pt x="17100" y="89302"/>
                      <a:pt x="17100" y="89302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D7B6D60-FF3A-79B0-E731-567AF45CE622}"/>
                  </a:ext>
                </a:extLst>
              </p:cNvPr>
              <p:cNvSpPr/>
              <p:nvPr/>
            </p:nvSpPr>
            <p:spPr>
              <a:xfrm>
                <a:off x="738486" y="319208"/>
                <a:ext cx="47501" cy="70935"/>
              </a:xfrm>
              <a:custGeom>
                <a:avLst/>
                <a:gdLst>
                  <a:gd name="connsiteX0" fmla="*/ 32301 w 47501"/>
                  <a:gd name="connsiteY0" fmla="*/ 31034 h 70935"/>
                  <a:gd name="connsiteX1" fmla="*/ 47501 w 47501"/>
                  <a:gd name="connsiteY1" fmla="*/ 50668 h 70935"/>
                  <a:gd name="connsiteX2" fmla="*/ 24067 w 47501"/>
                  <a:gd name="connsiteY2" fmla="*/ 70935 h 70935"/>
                  <a:gd name="connsiteX3" fmla="*/ 0 w 47501"/>
                  <a:gd name="connsiteY3" fmla="*/ 55101 h 70935"/>
                  <a:gd name="connsiteX4" fmla="*/ 6334 w 47501"/>
                  <a:gd name="connsiteY4" fmla="*/ 48135 h 70935"/>
                  <a:gd name="connsiteX5" fmla="*/ 13300 w 47501"/>
                  <a:gd name="connsiteY5" fmla="*/ 53201 h 70935"/>
                  <a:gd name="connsiteX6" fmla="*/ 24067 w 47501"/>
                  <a:gd name="connsiteY6" fmla="*/ 60802 h 70935"/>
                  <a:gd name="connsiteX7" fmla="*/ 32301 w 47501"/>
                  <a:gd name="connsiteY7" fmla="*/ 52568 h 70935"/>
                  <a:gd name="connsiteX8" fmla="*/ 27867 w 47501"/>
                  <a:gd name="connsiteY8" fmla="*/ 44335 h 70935"/>
                  <a:gd name="connsiteX9" fmla="*/ 15200 w 47501"/>
                  <a:gd name="connsiteY9" fmla="*/ 38001 h 70935"/>
                  <a:gd name="connsiteX10" fmla="*/ 1267 w 47501"/>
                  <a:gd name="connsiteY10" fmla="*/ 19001 h 70935"/>
                  <a:gd name="connsiteX11" fmla="*/ 23434 w 47501"/>
                  <a:gd name="connsiteY11" fmla="*/ 0 h 70935"/>
                  <a:gd name="connsiteX12" fmla="*/ 44968 w 47501"/>
                  <a:gd name="connsiteY12" fmla="*/ 13934 h 70935"/>
                  <a:gd name="connsiteX13" fmla="*/ 38634 w 47501"/>
                  <a:gd name="connsiteY13" fmla="*/ 20267 h 70935"/>
                  <a:gd name="connsiteX14" fmla="*/ 31668 w 47501"/>
                  <a:gd name="connsiteY14" fmla="*/ 15200 h 70935"/>
                  <a:gd name="connsiteX15" fmla="*/ 22801 w 47501"/>
                  <a:gd name="connsiteY15" fmla="*/ 8867 h 70935"/>
                  <a:gd name="connsiteX16" fmla="*/ 15200 w 47501"/>
                  <a:gd name="connsiteY16" fmla="*/ 16467 h 70935"/>
                  <a:gd name="connsiteX17" fmla="*/ 25334 w 47501"/>
                  <a:gd name="connsiteY17" fmla="*/ 27234 h 70935"/>
                  <a:gd name="connsiteX18" fmla="*/ 32301 w 47501"/>
                  <a:gd name="connsiteY18" fmla="*/ 31034 h 70935"/>
                  <a:gd name="connsiteX19" fmla="*/ 32301 w 47501"/>
                  <a:gd name="connsiteY19" fmla="*/ 31034 h 70935"/>
                  <a:gd name="connsiteX20" fmla="*/ 32301 w 47501"/>
                  <a:gd name="connsiteY20" fmla="*/ 31034 h 70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501" h="70935">
                    <a:moveTo>
                      <a:pt x="32301" y="31034"/>
                    </a:moveTo>
                    <a:cubicBezTo>
                      <a:pt x="38001" y="34201"/>
                      <a:pt x="47501" y="38634"/>
                      <a:pt x="47501" y="50668"/>
                    </a:cubicBezTo>
                    <a:cubicBezTo>
                      <a:pt x="47501" y="57635"/>
                      <a:pt x="43701" y="70935"/>
                      <a:pt x="24067" y="70935"/>
                    </a:cubicBezTo>
                    <a:cubicBezTo>
                      <a:pt x="6334" y="70935"/>
                      <a:pt x="0" y="60802"/>
                      <a:pt x="0" y="55101"/>
                    </a:cubicBezTo>
                    <a:cubicBezTo>
                      <a:pt x="0" y="51301"/>
                      <a:pt x="2533" y="48135"/>
                      <a:pt x="6334" y="48135"/>
                    </a:cubicBezTo>
                    <a:cubicBezTo>
                      <a:pt x="10134" y="48135"/>
                      <a:pt x="11400" y="50668"/>
                      <a:pt x="13300" y="53201"/>
                    </a:cubicBezTo>
                    <a:cubicBezTo>
                      <a:pt x="16467" y="57635"/>
                      <a:pt x="18367" y="60802"/>
                      <a:pt x="24067" y="60802"/>
                    </a:cubicBezTo>
                    <a:cubicBezTo>
                      <a:pt x="28501" y="60802"/>
                      <a:pt x="32301" y="57635"/>
                      <a:pt x="32301" y="52568"/>
                    </a:cubicBezTo>
                    <a:cubicBezTo>
                      <a:pt x="32301" y="48135"/>
                      <a:pt x="29768" y="45601"/>
                      <a:pt x="27867" y="44335"/>
                    </a:cubicBezTo>
                    <a:cubicBezTo>
                      <a:pt x="25967" y="43068"/>
                      <a:pt x="18367" y="39268"/>
                      <a:pt x="15200" y="38001"/>
                    </a:cubicBezTo>
                    <a:cubicBezTo>
                      <a:pt x="11400" y="36101"/>
                      <a:pt x="1267" y="31034"/>
                      <a:pt x="1267" y="19001"/>
                    </a:cubicBezTo>
                    <a:cubicBezTo>
                      <a:pt x="1267" y="10134"/>
                      <a:pt x="6967" y="0"/>
                      <a:pt x="23434" y="0"/>
                    </a:cubicBezTo>
                    <a:cubicBezTo>
                      <a:pt x="39901" y="0"/>
                      <a:pt x="44968" y="8867"/>
                      <a:pt x="44968" y="13934"/>
                    </a:cubicBezTo>
                    <a:cubicBezTo>
                      <a:pt x="44968" y="17734"/>
                      <a:pt x="42435" y="20267"/>
                      <a:pt x="38634" y="20267"/>
                    </a:cubicBezTo>
                    <a:cubicBezTo>
                      <a:pt x="34834" y="20267"/>
                      <a:pt x="32934" y="17100"/>
                      <a:pt x="31668" y="15200"/>
                    </a:cubicBezTo>
                    <a:cubicBezTo>
                      <a:pt x="30401" y="12667"/>
                      <a:pt x="27867" y="8867"/>
                      <a:pt x="22801" y="8867"/>
                    </a:cubicBezTo>
                    <a:cubicBezTo>
                      <a:pt x="17734" y="8867"/>
                      <a:pt x="15200" y="13300"/>
                      <a:pt x="15200" y="16467"/>
                    </a:cubicBezTo>
                    <a:cubicBezTo>
                      <a:pt x="15200" y="22801"/>
                      <a:pt x="20901" y="25334"/>
                      <a:pt x="25334" y="27234"/>
                    </a:cubicBezTo>
                    <a:lnTo>
                      <a:pt x="32301" y="31034"/>
                    </a:lnTo>
                    <a:lnTo>
                      <a:pt x="32301" y="31034"/>
                    </a:lnTo>
                    <a:lnTo>
                      <a:pt x="32301" y="31034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3F4FBD11-7EBA-1E01-FEC1-9FA52C1B9824}"/>
                  </a:ext>
                </a:extLst>
              </p:cNvPr>
              <p:cNvSpPr/>
              <p:nvPr/>
            </p:nvSpPr>
            <p:spPr>
              <a:xfrm>
                <a:off x="790421" y="320475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13934 w 54468"/>
                  <a:gd name="connsiteY12" fmla="*/ 34834 h 69668"/>
                  <a:gd name="connsiteX13" fmla="*/ 38001 w 54468"/>
                  <a:gd name="connsiteY13" fmla="*/ 22801 h 69668"/>
                  <a:gd name="connsiteX14" fmla="*/ 26601 w 54468"/>
                  <a:gd name="connsiteY14" fmla="*/ 10134 h 69668"/>
                  <a:gd name="connsiteX15" fmla="*/ 13300 w 54468"/>
                  <a:gd name="connsiteY15" fmla="*/ 27234 h 69668"/>
                  <a:gd name="connsiteX16" fmla="*/ 38001 w 54468"/>
                  <a:gd name="connsiteY16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002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10134"/>
                      <a:pt x="26601" y="10134"/>
                    </a:cubicBezTo>
                    <a:cubicBezTo>
                      <a:pt x="17734" y="10134"/>
                      <a:pt x="13934" y="18367"/>
                      <a:pt x="13300" y="27234"/>
                    </a:cubicBezTo>
                    <a:lnTo>
                      <a:pt x="38001" y="228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65B780B-0203-DA28-0DAD-F98B701BBFAD}"/>
                  </a:ext>
                </a:extLst>
              </p:cNvPr>
              <p:cNvSpPr/>
              <p:nvPr/>
            </p:nvSpPr>
            <p:spPr>
              <a:xfrm>
                <a:off x="348976" y="437644"/>
                <a:ext cx="53834" cy="69668"/>
              </a:xfrm>
              <a:custGeom>
                <a:avLst/>
                <a:gdLst>
                  <a:gd name="connsiteX0" fmla="*/ 13300 w 53834"/>
                  <a:gd name="connsiteY0" fmla="*/ 34834 h 69668"/>
                  <a:gd name="connsiteX1" fmla="*/ 31034 w 53834"/>
                  <a:gd name="connsiteY1" fmla="*/ 55735 h 69668"/>
                  <a:gd name="connsiteX2" fmla="*/ 46235 w 53834"/>
                  <a:gd name="connsiteY2" fmla="*/ 47501 h 69668"/>
                  <a:gd name="connsiteX3" fmla="*/ 50668 w 53834"/>
                  <a:gd name="connsiteY3" fmla="*/ 43701 h 69668"/>
                  <a:gd name="connsiteX4" fmla="*/ 53835 w 53834"/>
                  <a:gd name="connsiteY4" fmla="*/ 47501 h 69668"/>
                  <a:gd name="connsiteX5" fmla="*/ 28501 w 53834"/>
                  <a:gd name="connsiteY5" fmla="*/ 69669 h 69668"/>
                  <a:gd name="connsiteX6" fmla="*/ 0 w 53834"/>
                  <a:gd name="connsiteY6" fmla="*/ 34834 h 69668"/>
                  <a:gd name="connsiteX7" fmla="*/ 28501 w 53834"/>
                  <a:gd name="connsiteY7" fmla="*/ 0 h 69668"/>
                  <a:gd name="connsiteX8" fmla="*/ 53201 w 53834"/>
                  <a:gd name="connsiteY8" fmla="*/ 24067 h 69668"/>
                  <a:gd name="connsiteX9" fmla="*/ 48768 w 53834"/>
                  <a:gd name="connsiteY9" fmla="*/ 29134 h 69668"/>
                  <a:gd name="connsiteX10" fmla="*/ 13300 w 53834"/>
                  <a:gd name="connsiteY10" fmla="*/ 34834 h 69668"/>
                  <a:gd name="connsiteX11" fmla="*/ 13300 w 53834"/>
                  <a:gd name="connsiteY11" fmla="*/ 34834 h 69668"/>
                  <a:gd name="connsiteX12" fmla="*/ 13300 w 53834"/>
                  <a:gd name="connsiteY12" fmla="*/ 34834 h 69668"/>
                  <a:gd name="connsiteX13" fmla="*/ 37368 w 53834"/>
                  <a:gd name="connsiteY13" fmla="*/ 22801 h 69668"/>
                  <a:gd name="connsiteX14" fmla="*/ 25967 w 53834"/>
                  <a:gd name="connsiteY14" fmla="*/ 9500 h 69668"/>
                  <a:gd name="connsiteX15" fmla="*/ 12667 w 53834"/>
                  <a:gd name="connsiteY15" fmla="*/ 26601 h 69668"/>
                  <a:gd name="connsiteX16" fmla="*/ 37368 w 53834"/>
                  <a:gd name="connsiteY16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834" h="69668">
                    <a:moveTo>
                      <a:pt x="13300" y="34834"/>
                    </a:moveTo>
                    <a:cubicBezTo>
                      <a:pt x="15200" y="52568"/>
                      <a:pt x="24701" y="55735"/>
                      <a:pt x="31034" y="55735"/>
                    </a:cubicBezTo>
                    <a:cubicBezTo>
                      <a:pt x="38001" y="55735"/>
                      <a:pt x="43068" y="51301"/>
                      <a:pt x="46235" y="47501"/>
                    </a:cubicBezTo>
                    <a:cubicBezTo>
                      <a:pt x="48135" y="44335"/>
                      <a:pt x="48768" y="43701"/>
                      <a:pt x="50668" y="43701"/>
                    </a:cubicBezTo>
                    <a:cubicBezTo>
                      <a:pt x="52568" y="43701"/>
                      <a:pt x="53835" y="44968"/>
                      <a:pt x="53835" y="47501"/>
                    </a:cubicBezTo>
                    <a:cubicBezTo>
                      <a:pt x="53835" y="51301"/>
                      <a:pt x="48768" y="69669"/>
                      <a:pt x="28501" y="69669"/>
                    </a:cubicBezTo>
                    <a:cubicBezTo>
                      <a:pt x="11400" y="69669"/>
                      <a:pt x="0" y="57635"/>
                      <a:pt x="0" y="34834"/>
                    </a:cubicBezTo>
                    <a:cubicBezTo>
                      <a:pt x="0" y="9500"/>
                      <a:pt x="15200" y="0"/>
                      <a:pt x="28501" y="0"/>
                    </a:cubicBezTo>
                    <a:cubicBezTo>
                      <a:pt x="48768" y="0"/>
                      <a:pt x="53201" y="17734"/>
                      <a:pt x="53201" y="24067"/>
                    </a:cubicBezTo>
                    <a:cubicBezTo>
                      <a:pt x="53201" y="28501"/>
                      <a:pt x="50035" y="29134"/>
                      <a:pt x="48768" y="29134"/>
                    </a:cubicBezTo>
                    <a:lnTo>
                      <a:pt x="13300" y="34834"/>
                    </a:lnTo>
                    <a:lnTo>
                      <a:pt x="13300" y="34834"/>
                    </a:lnTo>
                    <a:lnTo>
                      <a:pt x="13300" y="34834"/>
                    </a:lnTo>
                    <a:close/>
                    <a:moveTo>
                      <a:pt x="37368" y="22801"/>
                    </a:moveTo>
                    <a:cubicBezTo>
                      <a:pt x="36734" y="14567"/>
                      <a:pt x="31668" y="9500"/>
                      <a:pt x="25967" y="9500"/>
                    </a:cubicBezTo>
                    <a:cubicBezTo>
                      <a:pt x="17100" y="9500"/>
                      <a:pt x="13300" y="17734"/>
                      <a:pt x="12667" y="26601"/>
                    </a:cubicBezTo>
                    <a:lnTo>
                      <a:pt x="37368" y="228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F5B3DB8-2893-1EAF-C8A5-A3A10D8B8D19}"/>
                  </a:ext>
                </a:extLst>
              </p:cNvPr>
              <p:cNvSpPr/>
              <p:nvPr/>
            </p:nvSpPr>
            <p:spPr>
              <a:xfrm>
                <a:off x="409144" y="439544"/>
                <a:ext cx="53834" cy="68401"/>
              </a:xfrm>
              <a:custGeom>
                <a:avLst/>
                <a:gdLst>
                  <a:gd name="connsiteX0" fmla="*/ 53835 w 53834"/>
                  <a:gd name="connsiteY0" fmla="*/ 50668 h 68401"/>
                  <a:gd name="connsiteX1" fmla="*/ 48768 w 53834"/>
                  <a:gd name="connsiteY1" fmla="*/ 63335 h 68401"/>
                  <a:gd name="connsiteX2" fmla="*/ 26601 w 53834"/>
                  <a:gd name="connsiteY2" fmla="*/ 68402 h 68401"/>
                  <a:gd name="connsiteX3" fmla="*/ 0 w 53834"/>
                  <a:gd name="connsiteY3" fmla="*/ 47501 h 68401"/>
                  <a:gd name="connsiteX4" fmla="*/ 0 w 53834"/>
                  <a:gd name="connsiteY4" fmla="*/ 2533 h 68401"/>
                  <a:gd name="connsiteX5" fmla="*/ 2533 w 53834"/>
                  <a:gd name="connsiteY5" fmla="*/ 0 h 68401"/>
                  <a:gd name="connsiteX6" fmla="*/ 13300 w 53834"/>
                  <a:gd name="connsiteY6" fmla="*/ 0 h 68401"/>
                  <a:gd name="connsiteX7" fmla="*/ 15834 w 53834"/>
                  <a:gd name="connsiteY7" fmla="*/ 2533 h 68401"/>
                  <a:gd name="connsiteX8" fmla="*/ 15834 w 53834"/>
                  <a:gd name="connsiteY8" fmla="*/ 45601 h 68401"/>
                  <a:gd name="connsiteX9" fmla="*/ 27234 w 53834"/>
                  <a:gd name="connsiteY9" fmla="*/ 57635 h 68401"/>
                  <a:gd name="connsiteX10" fmla="*/ 37368 w 53834"/>
                  <a:gd name="connsiteY10" fmla="*/ 47501 h 68401"/>
                  <a:gd name="connsiteX11" fmla="*/ 37368 w 53834"/>
                  <a:gd name="connsiteY11" fmla="*/ 3167 h 68401"/>
                  <a:gd name="connsiteX12" fmla="*/ 39901 w 53834"/>
                  <a:gd name="connsiteY12" fmla="*/ 633 h 68401"/>
                  <a:gd name="connsiteX13" fmla="*/ 50035 w 53834"/>
                  <a:gd name="connsiteY13" fmla="*/ 633 h 68401"/>
                  <a:gd name="connsiteX14" fmla="*/ 53201 w 53834"/>
                  <a:gd name="connsiteY14" fmla="*/ 3167 h 68401"/>
                  <a:gd name="connsiteX15" fmla="*/ 53835 w 53834"/>
                  <a:gd name="connsiteY15" fmla="*/ 50668 h 68401"/>
                  <a:gd name="connsiteX16" fmla="*/ 53835 w 53834"/>
                  <a:gd name="connsiteY16" fmla="*/ 50668 h 68401"/>
                  <a:gd name="connsiteX17" fmla="*/ 53835 w 53834"/>
                  <a:gd name="connsiteY17" fmla="*/ 506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4" h="68401">
                    <a:moveTo>
                      <a:pt x="53835" y="50668"/>
                    </a:moveTo>
                    <a:cubicBezTo>
                      <a:pt x="53835" y="56368"/>
                      <a:pt x="53835" y="60168"/>
                      <a:pt x="48768" y="63335"/>
                    </a:cubicBezTo>
                    <a:cubicBezTo>
                      <a:pt x="44968" y="65235"/>
                      <a:pt x="37368" y="68402"/>
                      <a:pt x="26601" y="68402"/>
                    </a:cubicBezTo>
                    <a:cubicBezTo>
                      <a:pt x="1900" y="68402"/>
                      <a:pt x="0" y="55735"/>
                      <a:pt x="0" y="47501"/>
                    </a:cubicBezTo>
                    <a:lnTo>
                      <a:pt x="0" y="2533"/>
                    </a:lnTo>
                    <a:cubicBezTo>
                      <a:pt x="0" y="633"/>
                      <a:pt x="1267" y="0"/>
                      <a:pt x="2533" y="0"/>
                    </a:cubicBezTo>
                    <a:lnTo>
                      <a:pt x="13300" y="0"/>
                    </a:lnTo>
                    <a:cubicBezTo>
                      <a:pt x="15200" y="0"/>
                      <a:pt x="15834" y="633"/>
                      <a:pt x="15834" y="2533"/>
                    </a:cubicBezTo>
                    <a:lnTo>
                      <a:pt x="15834" y="45601"/>
                    </a:lnTo>
                    <a:cubicBezTo>
                      <a:pt x="15834" y="50035"/>
                      <a:pt x="15834" y="57635"/>
                      <a:pt x="27234" y="57635"/>
                    </a:cubicBezTo>
                    <a:cubicBezTo>
                      <a:pt x="37368" y="57635"/>
                      <a:pt x="37368" y="51301"/>
                      <a:pt x="37368" y="47501"/>
                    </a:cubicBezTo>
                    <a:lnTo>
                      <a:pt x="37368" y="3167"/>
                    </a:lnTo>
                    <a:cubicBezTo>
                      <a:pt x="37368" y="1267"/>
                      <a:pt x="38001" y="633"/>
                      <a:pt x="39901" y="633"/>
                    </a:cubicBezTo>
                    <a:lnTo>
                      <a:pt x="50035" y="633"/>
                    </a:lnTo>
                    <a:cubicBezTo>
                      <a:pt x="51935" y="633"/>
                      <a:pt x="53201" y="633"/>
                      <a:pt x="53201" y="3167"/>
                    </a:cubicBezTo>
                    <a:lnTo>
                      <a:pt x="53835" y="50668"/>
                    </a:lnTo>
                    <a:lnTo>
                      <a:pt x="53835" y="50668"/>
                    </a:lnTo>
                    <a:lnTo>
                      <a:pt x="53835" y="506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25F842AB-494F-8846-C280-BDD4948600BC}"/>
                  </a:ext>
                </a:extLst>
              </p:cNvPr>
              <p:cNvSpPr/>
              <p:nvPr/>
            </p:nvSpPr>
            <p:spPr>
              <a:xfrm>
                <a:off x="472479" y="437644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5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5" y="1900"/>
                      <a:pt x="42435" y="9500"/>
                    </a:cubicBezTo>
                    <a:cubicBezTo>
                      <a:pt x="42435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2A556C09-A932-0B33-E0BF-64FBB203E9C5}"/>
                  </a:ext>
                </a:extLst>
              </p:cNvPr>
              <p:cNvSpPr/>
              <p:nvPr/>
            </p:nvSpPr>
            <p:spPr>
              <a:xfrm>
                <a:off x="514280" y="438278"/>
                <a:ext cx="61435" cy="69668"/>
              </a:xfrm>
              <a:custGeom>
                <a:avLst/>
                <a:gdLst>
                  <a:gd name="connsiteX0" fmla="*/ 30401 w 61435"/>
                  <a:gd name="connsiteY0" fmla="*/ 69669 h 69668"/>
                  <a:gd name="connsiteX1" fmla="*/ 0 w 61435"/>
                  <a:gd name="connsiteY1" fmla="*/ 34834 h 69668"/>
                  <a:gd name="connsiteX2" fmla="*/ 31034 w 61435"/>
                  <a:gd name="connsiteY2" fmla="*/ 0 h 69668"/>
                  <a:gd name="connsiteX3" fmla="*/ 61435 w 61435"/>
                  <a:gd name="connsiteY3" fmla="*/ 34201 h 69668"/>
                  <a:gd name="connsiteX4" fmla="*/ 30401 w 61435"/>
                  <a:gd name="connsiteY4" fmla="*/ 69669 h 69668"/>
                  <a:gd name="connsiteX5" fmla="*/ 29768 w 61435"/>
                  <a:gd name="connsiteY5" fmla="*/ 9500 h 69668"/>
                  <a:gd name="connsiteX6" fmla="*/ 16467 w 61435"/>
                  <a:gd name="connsiteY6" fmla="*/ 32934 h 69668"/>
                  <a:gd name="connsiteX7" fmla="*/ 31034 w 61435"/>
                  <a:gd name="connsiteY7" fmla="*/ 58902 h 69668"/>
                  <a:gd name="connsiteX8" fmla="*/ 44335 w 61435"/>
                  <a:gd name="connsiteY8" fmla="*/ 32934 h 69668"/>
                  <a:gd name="connsiteX9" fmla="*/ 29768 w 61435"/>
                  <a:gd name="connsiteY9" fmla="*/ 9500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435" h="69668">
                    <a:moveTo>
                      <a:pt x="30401" y="69669"/>
                    </a:moveTo>
                    <a:cubicBezTo>
                      <a:pt x="11400" y="69669"/>
                      <a:pt x="0" y="54468"/>
                      <a:pt x="0" y="34834"/>
                    </a:cubicBezTo>
                    <a:cubicBezTo>
                      <a:pt x="0" y="15200"/>
                      <a:pt x="12034" y="0"/>
                      <a:pt x="31034" y="0"/>
                    </a:cubicBezTo>
                    <a:cubicBezTo>
                      <a:pt x="51935" y="0"/>
                      <a:pt x="61435" y="18367"/>
                      <a:pt x="61435" y="34201"/>
                    </a:cubicBezTo>
                    <a:cubicBezTo>
                      <a:pt x="61435" y="52568"/>
                      <a:pt x="50668" y="69669"/>
                      <a:pt x="30401" y="69669"/>
                    </a:cubicBezTo>
                    <a:moveTo>
                      <a:pt x="29768" y="9500"/>
                    </a:moveTo>
                    <a:cubicBezTo>
                      <a:pt x="20901" y="9500"/>
                      <a:pt x="16467" y="20267"/>
                      <a:pt x="16467" y="32934"/>
                    </a:cubicBezTo>
                    <a:cubicBezTo>
                      <a:pt x="16467" y="47501"/>
                      <a:pt x="22801" y="58902"/>
                      <a:pt x="31034" y="58902"/>
                    </a:cubicBezTo>
                    <a:cubicBezTo>
                      <a:pt x="39268" y="58902"/>
                      <a:pt x="44968" y="47501"/>
                      <a:pt x="44335" y="32934"/>
                    </a:cubicBezTo>
                    <a:cubicBezTo>
                      <a:pt x="43701" y="17734"/>
                      <a:pt x="37368" y="8867"/>
                      <a:pt x="29768" y="9500"/>
                    </a:cubicBezTo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45727D88-46B1-CC90-C00A-CECCB17C6420}"/>
                  </a:ext>
                </a:extLst>
              </p:cNvPr>
              <p:cNvSpPr/>
              <p:nvPr/>
            </p:nvSpPr>
            <p:spPr>
              <a:xfrm>
                <a:off x="582682" y="438278"/>
                <a:ext cx="56368" cy="98169"/>
              </a:xfrm>
              <a:custGeom>
                <a:avLst/>
                <a:gdLst>
                  <a:gd name="connsiteX0" fmla="*/ 0 w 56368"/>
                  <a:gd name="connsiteY0" fmla="*/ 16467 h 98169"/>
                  <a:gd name="connsiteX1" fmla="*/ 1267 w 56368"/>
                  <a:gd name="connsiteY1" fmla="*/ 7600 h 98169"/>
                  <a:gd name="connsiteX2" fmla="*/ 25967 w 56368"/>
                  <a:gd name="connsiteY2" fmla="*/ 0 h 98169"/>
                  <a:gd name="connsiteX3" fmla="*/ 47501 w 56368"/>
                  <a:gd name="connsiteY3" fmla="*/ 7600 h 98169"/>
                  <a:gd name="connsiteX4" fmla="*/ 56368 w 56368"/>
                  <a:gd name="connsiteY4" fmla="*/ 32301 h 98169"/>
                  <a:gd name="connsiteX5" fmla="*/ 27867 w 56368"/>
                  <a:gd name="connsiteY5" fmla="*/ 69669 h 98169"/>
                  <a:gd name="connsiteX6" fmla="*/ 16467 w 56368"/>
                  <a:gd name="connsiteY6" fmla="*/ 66502 h 98169"/>
                  <a:gd name="connsiteX7" fmla="*/ 16467 w 56368"/>
                  <a:gd name="connsiteY7" fmla="*/ 95636 h 98169"/>
                  <a:gd name="connsiteX8" fmla="*/ 13934 w 56368"/>
                  <a:gd name="connsiteY8" fmla="*/ 98169 h 98169"/>
                  <a:gd name="connsiteX9" fmla="*/ 3800 w 56368"/>
                  <a:gd name="connsiteY9" fmla="*/ 98169 h 98169"/>
                  <a:gd name="connsiteX10" fmla="*/ 633 w 56368"/>
                  <a:gd name="connsiteY10" fmla="*/ 95636 h 98169"/>
                  <a:gd name="connsiteX11" fmla="*/ 0 w 56368"/>
                  <a:gd name="connsiteY11" fmla="*/ 16467 h 98169"/>
                  <a:gd name="connsiteX12" fmla="*/ 0 w 56368"/>
                  <a:gd name="connsiteY12" fmla="*/ 16467 h 98169"/>
                  <a:gd name="connsiteX13" fmla="*/ 0 w 56368"/>
                  <a:gd name="connsiteY13" fmla="*/ 16467 h 98169"/>
                  <a:gd name="connsiteX14" fmla="*/ 15834 w 56368"/>
                  <a:gd name="connsiteY14" fmla="*/ 56368 h 98169"/>
                  <a:gd name="connsiteX15" fmla="*/ 24701 w 56368"/>
                  <a:gd name="connsiteY15" fmla="*/ 59535 h 98169"/>
                  <a:gd name="connsiteX16" fmla="*/ 39268 w 56368"/>
                  <a:gd name="connsiteY16" fmla="*/ 34834 h 98169"/>
                  <a:gd name="connsiteX17" fmla="*/ 23434 w 56368"/>
                  <a:gd name="connsiteY17" fmla="*/ 9500 h 98169"/>
                  <a:gd name="connsiteX18" fmla="*/ 15200 w 56368"/>
                  <a:gd name="connsiteY18" fmla="*/ 18367 h 98169"/>
                  <a:gd name="connsiteX19" fmla="*/ 15834 w 56368"/>
                  <a:gd name="connsiteY19" fmla="*/ 56368 h 98169"/>
                  <a:gd name="connsiteX20" fmla="*/ 15834 w 56368"/>
                  <a:gd name="connsiteY20" fmla="*/ 56368 h 9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68" h="98169">
                    <a:moveTo>
                      <a:pt x="0" y="16467"/>
                    </a:moveTo>
                    <a:cubicBezTo>
                      <a:pt x="0" y="11400"/>
                      <a:pt x="0" y="9500"/>
                      <a:pt x="1267" y="7600"/>
                    </a:cubicBezTo>
                    <a:cubicBezTo>
                      <a:pt x="3800" y="3800"/>
                      <a:pt x="14567" y="0"/>
                      <a:pt x="25967" y="0"/>
                    </a:cubicBezTo>
                    <a:cubicBezTo>
                      <a:pt x="29767" y="0"/>
                      <a:pt x="39901" y="0"/>
                      <a:pt x="47501" y="7600"/>
                    </a:cubicBezTo>
                    <a:cubicBezTo>
                      <a:pt x="52568" y="12667"/>
                      <a:pt x="56368" y="21534"/>
                      <a:pt x="56368" y="32301"/>
                    </a:cubicBezTo>
                    <a:cubicBezTo>
                      <a:pt x="56368" y="50035"/>
                      <a:pt x="47501" y="69669"/>
                      <a:pt x="27867" y="69669"/>
                    </a:cubicBezTo>
                    <a:cubicBezTo>
                      <a:pt x="23434" y="69669"/>
                      <a:pt x="19634" y="69035"/>
                      <a:pt x="16467" y="66502"/>
                    </a:cubicBezTo>
                    <a:lnTo>
                      <a:pt x="16467" y="95636"/>
                    </a:lnTo>
                    <a:cubicBezTo>
                      <a:pt x="16467" y="97536"/>
                      <a:pt x="15834" y="98169"/>
                      <a:pt x="13934" y="98169"/>
                    </a:cubicBezTo>
                    <a:lnTo>
                      <a:pt x="3800" y="98169"/>
                    </a:lnTo>
                    <a:cubicBezTo>
                      <a:pt x="1900" y="98169"/>
                      <a:pt x="633" y="98169"/>
                      <a:pt x="633" y="95636"/>
                    </a:cubicBezTo>
                    <a:lnTo>
                      <a:pt x="0" y="16467"/>
                    </a:lnTo>
                    <a:lnTo>
                      <a:pt x="0" y="16467"/>
                    </a:lnTo>
                    <a:lnTo>
                      <a:pt x="0" y="16467"/>
                    </a:lnTo>
                    <a:close/>
                    <a:moveTo>
                      <a:pt x="15834" y="56368"/>
                    </a:moveTo>
                    <a:cubicBezTo>
                      <a:pt x="20267" y="58902"/>
                      <a:pt x="23434" y="59535"/>
                      <a:pt x="24701" y="59535"/>
                    </a:cubicBezTo>
                    <a:cubicBezTo>
                      <a:pt x="34201" y="59535"/>
                      <a:pt x="39268" y="48135"/>
                      <a:pt x="39268" y="34834"/>
                    </a:cubicBezTo>
                    <a:cubicBezTo>
                      <a:pt x="39268" y="17100"/>
                      <a:pt x="31668" y="9500"/>
                      <a:pt x="23434" y="9500"/>
                    </a:cubicBezTo>
                    <a:cubicBezTo>
                      <a:pt x="15200" y="9500"/>
                      <a:pt x="15200" y="14567"/>
                      <a:pt x="15200" y="18367"/>
                    </a:cubicBezTo>
                    <a:lnTo>
                      <a:pt x="15834" y="56368"/>
                    </a:lnTo>
                    <a:cubicBezTo>
                      <a:pt x="15834" y="56368"/>
                      <a:pt x="15834" y="56368"/>
                      <a:pt x="15834" y="56368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31FF6E59-06E4-ABBD-E1DF-A992DB98D559}"/>
                  </a:ext>
                </a:extLst>
              </p:cNvPr>
              <p:cNvSpPr/>
              <p:nvPr/>
            </p:nvSpPr>
            <p:spPr>
              <a:xfrm>
                <a:off x="642850" y="437644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38001 w 54468"/>
                  <a:gd name="connsiteY12" fmla="*/ 22801 h 69668"/>
                  <a:gd name="connsiteX13" fmla="*/ 26601 w 54468"/>
                  <a:gd name="connsiteY13" fmla="*/ 9500 h 69668"/>
                  <a:gd name="connsiteX14" fmla="*/ 13300 w 54468"/>
                  <a:gd name="connsiteY14" fmla="*/ 26601 h 69668"/>
                  <a:gd name="connsiteX15" fmla="*/ 38001 w 54468"/>
                  <a:gd name="connsiteY15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635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9500"/>
                      <a:pt x="26601" y="9500"/>
                    </a:cubicBezTo>
                    <a:cubicBezTo>
                      <a:pt x="17734" y="9500"/>
                      <a:pt x="13934" y="17734"/>
                      <a:pt x="13300" y="26601"/>
                    </a:cubicBezTo>
                    <a:cubicBezTo>
                      <a:pt x="13300" y="27234"/>
                      <a:pt x="38001" y="22801"/>
                      <a:pt x="38001" y="22801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FA441ED6-24CB-D345-2F70-BA1E73AD0D69}"/>
                  </a:ext>
                </a:extLst>
              </p:cNvPr>
              <p:cNvSpPr/>
              <p:nvPr/>
            </p:nvSpPr>
            <p:spPr>
              <a:xfrm>
                <a:off x="350876" y="556081"/>
                <a:ext cx="53834" cy="67768"/>
              </a:xfrm>
              <a:custGeom>
                <a:avLst/>
                <a:gdLst>
                  <a:gd name="connsiteX0" fmla="*/ 53835 w 53834"/>
                  <a:gd name="connsiteY0" fmla="*/ 64602 h 67768"/>
                  <a:gd name="connsiteX1" fmla="*/ 50668 w 53834"/>
                  <a:gd name="connsiteY1" fmla="*/ 67135 h 67768"/>
                  <a:gd name="connsiteX2" fmla="*/ 40534 w 53834"/>
                  <a:gd name="connsiteY2" fmla="*/ 67135 h 67768"/>
                  <a:gd name="connsiteX3" fmla="*/ 37368 w 53834"/>
                  <a:gd name="connsiteY3" fmla="*/ 63968 h 67768"/>
                  <a:gd name="connsiteX4" fmla="*/ 37368 w 53834"/>
                  <a:gd name="connsiteY4" fmla="*/ 20267 h 67768"/>
                  <a:gd name="connsiteX5" fmla="*/ 25967 w 53834"/>
                  <a:gd name="connsiteY5" fmla="*/ 6967 h 67768"/>
                  <a:gd name="connsiteX6" fmla="*/ 15834 w 53834"/>
                  <a:gd name="connsiteY6" fmla="*/ 17734 h 67768"/>
                  <a:gd name="connsiteX7" fmla="*/ 15834 w 53834"/>
                  <a:gd name="connsiteY7" fmla="*/ 64602 h 67768"/>
                  <a:gd name="connsiteX8" fmla="*/ 12667 w 53834"/>
                  <a:gd name="connsiteY8" fmla="*/ 67768 h 67768"/>
                  <a:gd name="connsiteX9" fmla="*/ 2533 w 53834"/>
                  <a:gd name="connsiteY9" fmla="*/ 67768 h 67768"/>
                  <a:gd name="connsiteX10" fmla="*/ 0 w 53834"/>
                  <a:gd name="connsiteY10" fmla="*/ 65235 h 67768"/>
                  <a:gd name="connsiteX11" fmla="*/ 0 w 53834"/>
                  <a:gd name="connsiteY11" fmla="*/ 14567 h 67768"/>
                  <a:gd name="connsiteX12" fmla="*/ 6334 w 53834"/>
                  <a:gd name="connsiteY12" fmla="*/ 3800 h 67768"/>
                  <a:gd name="connsiteX13" fmla="*/ 27867 w 53834"/>
                  <a:gd name="connsiteY13" fmla="*/ 0 h 67768"/>
                  <a:gd name="connsiteX14" fmla="*/ 47501 w 53834"/>
                  <a:gd name="connsiteY14" fmla="*/ 5067 h 67768"/>
                  <a:gd name="connsiteX15" fmla="*/ 53201 w 53834"/>
                  <a:gd name="connsiteY15" fmla="*/ 20267 h 67768"/>
                  <a:gd name="connsiteX16" fmla="*/ 53835 w 53834"/>
                  <a:gd name="connsiteY16" fmla="*/ 64602 h 67768"/>
                  <a:gd name="connsiteX17" fmla="*/ 53835 w 53834"/>
                  <a:gd name="connsiteY17" fmla="*/ 64602 h 67768"/>
                  <a:gd name="connsiteX18" fmla="*/ 53835 w 53834"/>
                  <a:gd name="connsiteY18" fmla="*/ 64602 h 6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834" h="67768">
                    <a:moveTo>
                      <a:pt x="53835" y="64602"/>
                    </a:moveTo>
                    <a:cubicBezTo>
                      <a:pt x="53835" y="67135"/>
                      <a:pt x="53201" y="67135"/>
                      <a:pt x="50668" y="67135"/>
                    </a:cubicBezTo>
                    <a:lnTo>
                      <a:pt x="40534" y="67135"/>
                    </a:lnTo>
                    <a:cubicBezTo>
                      <a:pt x="38001" y="67135"/>
                      <a:pt x="37368" y="65868"/>
                      <a:pt x="37368" y="63968"/>
                    </a:cubicBezTo>
                    <a:lnTo>
                      <a:pt x="37368" y="20267"/>
                    </a:lnTo>
                    <a:cubicBezTo>
                      <a:pt x="37368" y="15200"/>
                      <a:pt x="37368" y="6967"/>
                      <a:pt x="25967" y="6967"/>
                    </a:cubicBezTo>
                    <a:cubicBezTo>
                      <a:pt x="15834" y="6967"/>
                      <a:pt x="15834" y="14567"/>
                      <a:pt x="15834" y="17734"/>
                    </a:cubicBezTo>
                    <a:lnTo>
                      <a:pt x="15834" y="64602"/>
                    </a:lnTo>
                    <a:cubicBezTo>
                      <a:pt x="15834" y="67135"/>
                      <a:pt x="15200" y="67768"/>
                      <a:pt x="12667" y="67768"/>
                    </a:cubicBezTo>
                    <a:lnTo>
                      <a:pt x="2533" y="67768"/>
                    </a:lnTo>
                    <a:cubicBezTo>
                      <a:pt x="633" y="67768"/>
                      <a:pt x="0" y="67135"/>
                      <a:pt x="0" y="65235"/>
                    </a:cubicBezTo>
                    <a:lnTo>
                      <a:pt x="0" y="14567"/>
                    </a:lnTo>
                    <a:cubicBezTo>
                      <a:pt x="0" y="9500"/>
                      <a:pt x="0" y="6334"/>
                      <a:pt x="6334" y="3800"/>
                    </a:cubicBezTo>
                    <a:cubicBezTo>
                      <a:pt x="13300" y="633"/>
                      <a:pt x="20267" y="0"/>
                      <a:pt x="27867" y="0"/>
                    </a:cubicBezTo>
                    <a:cubicBezTo>
                      <a:pt x="40534" y="0"/>
                      <a:pt x="44968" y="3167"/>
                      <a:pt x="47501" y="5067"/>
                    </a:cubicBezTo>
                    <a:cubicBezTo>
                      <a:pt x="53201" y="10134"/>
                      <a:pt x="53201" y="15834"/>
                      <a:pt x="53201" y="20267"/>
                    </a:cubicBezTo>
                    <a:lnTo>
                      <a:pt x="53835" y="64602"/>
                    </a:lnTo>
                    <a:lnTo>
                      <a:pt x="53835" y="64602"/>
                    </a:lnTo>
                    <a:lnTo>
                      <a:pt x="53835" y="64602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690E3FA3-FD80-758A-304A-F5C89BC2E5DC}"/>
                  </a:ext>
                </a:extLst>
              </p:cNvPr>
              <p:cNvSpPr/>
              <p:nvPr/>
            </p:nvSpPr>
            <p:spPr>
              <a:xfrm>
                <a:off x="411677" y="555447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38001 w 54468"/>
                  <a:gd name="connsiteY12" fmla="*/ 22801 h 69668"/>
                  <a:gd name="connsiteX13" fmla="*/ 26601 w 54468"/>
                  <a:gd name="connsiteY13" fmla="*/ 9500 h 69668"/>
                  <a:gd name="connsiteX14" fmla="*/ 13300 w 54468"/>
                  <a:gd name="connsiteY14" fmla="*/ 26601 h 69668"/>
                  <a:gd name="connsiteX15" fmla="*/ 38001 w 54468"/>
                  <a:gd name="connsiteY15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635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9500"/>
                      <a:pt x="26601" y="9500"/>
                    </a:cubicBezTo>
                    <a:cubicBezTo>
                      <a:pt x="17734" y="9500"/>
                      <a:pt x="13934" y="17734"/>
                      <a:pt x="13300" y="26601"/>
                    </a:cubicBezTo>
                    <a:cubicBezTo>
                      <a:pt x="13300" y="26601"/>
                      <a:pt x="38001" y="22801"/>
                      <a:pt x="38001" y="22801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CF86A44C-01FC-CDCB-3124-7E128D5A9FBF}"/>
                  </a:ext>
                </a:extLst>
              </p:cNvPr>
              <p:cNvSpPr/>
              <p:nvPr/>
            </p:nvSpPr>
            <p:spPr>
              <a:xfrm>
                <a:off x="466146" y="538347"/>
                <a:ext cx="38634" cy="86768"/>
              </a:xfrm>
              <a:custGeom>
                <a:avLst/>
                <a:gdLst>
                  <a:gd name="connsiteX0" fmla="*/ 24067 w 38634"/>
                  <a:gd name="connsiteY0" fmla="*/ 25967 h 86768"/>
                  <a:gd name="connsiteX1" fmla="*/ 24067 w 38634"/>
                  <a:gd name="connsiteY1" fmla="*/ 65868 h 86768"/>
                  <a:gd name="connsiteX2" fmla="*/ 32934 w 38634"/>
                  <a:gd name="connsiteY2" fmla="*/ 77902 h 86768"/>
                  <a:gd name="connsiteX3" fmla="*/ 38634 w 38634"/>
                  <a:gd name="connsiteY3" fmla="*/ 81069 h 86768"/>
                  <a:gd name="connsiteX4" fmla="*/ 26601 w 38634"/>
                  <a:gd name="connsiteY4" fmla="*/ 86769 h 86768"/>
                  <a:gd name="connsiteX5" fmla="*/ 12667 w 38634"/>
                  <a:gd name="connsiteY5" fmla="*/ 81069 h 86768"/>
                  <a:gd name="connsiteX6" fmla="*/ 8867 w 38634"/>
                  <a:gd name="connsiteY6" fmla="*/ 67768 h 86768"/>
                  <a:gd name="connsiteX7" fmla="*/ 8867 w 38634"/>
                  <a:gd name="connsiteY7" fmla="*/ 25334 h 86768"/>
                  <a:gd name="connsiteX8" fmla="*/ 2533 w 38634"/>
                  <a:gd name="connsiteY8" fmla="*/ 25334 h 86768"/>
                  <a:gd name="connsiteX9" fmla="*/ 0 w 38634"/>
                  <a:gd name="connsiteY9" fmla="*/ 20267 h 86768"/>
                  <a:gd name="connsiteX10" fmla="*/ 1900 w 38634"/>
                  <a:gd name="connsiteY10" fmla="*/ 18367 h 86768"/>
                  <a:gd name="connsiteX11" fmla="*/ 8234 w 38634"/>
                  <a:gd name="connsiteY11" fmla="*/ 18367 h 86768"/>
                  <a:gd name="connsiteX12" fmla="*/ 8234 w 38634"/>
                  <a:gd name="connsiteY12" fmla="*/ 11400 h 86768"/>
                  <a:gd name="connsiteX13" fmla="*/ 10767 w 38634"/>
                  <a:gd name="connsiteY13" fmla="*/ 6967 h 86768"/>
                  <a:gd name="connsiteX14" fmla="*/ 20267 w 38634"/>
                  <a:gd name="connsiteY14" fmla="*/ 1267 h 86768"/>
                  <a:gd name="connsiteX15" fmla="*/ 22167 w 38634"/>
                  <a:gd name="connsiteY15" fmla="*/ 0 h 86768"/>
                  <a:gd name="connsiteX16" fmla="*/ 24067 w 38634"/>
                  <a:gd name="connsiteY16" fmla="*/ 3800 h 86768"/>
                  <a:gd name="connsiteX17" fmla="*/ 24067 w 38634"/>
                  <a:gd name="connsiteY17" fmla="*/ 19001 h 86768"/>
                  <a:gd name="connsiteX18" fmla="*/ 33568 w 38634"/>
                  <a:gd name="connsiteY18" fmla="*/ 19001 h 86768"/>
                  <a:gd name="connsiteX19" fmla="*/ 36101 w 38634"/>
                  <a:gd name="connsiteY19" fmla="*/ 20901 h 86768"/>
                  <a:gd name="connsiteX20" fmla="*/ 34201 w 38634"/>
                  <a:gd name="connsiteY20" fmla="*/ 25967 h 86768"/>
                  <a:gd name="connsiteX21" fmla="*/ 24067 w 38634"/>
                  <a:gd name="connsiteY21" fmla="*/ 25967 h 86768"/>
                  <a:gd name="connsiteX22" fmla="*/ 24067 w 38634"/>
                  <a:gd name="connsiteY22" fmla="*/ 25967 h 8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634" h="86768">
                    <a:moveTo>
                      <a:pt x="24067" y="25967"/>
                    </a:moveTo>
                    <a:lnTo>
                      <a:pt x="24067" y="65868"/>
                    </a:lnTo>
                    <a:cubicBezTo>
                      <a:pt x="24067" y="69669"/>
                      <a:pt x="24067" y="77902"/>
                      <a:pt x="32934" y="77902"/>
                    </a:cubicBezTo>
                    <a:cubicBezTo>
                      <a:pt x="36101" y="77902"/>
                      <a:pt x="38634" y="77902"/>
                      <a:pt x="38634" y="81069"/>
                    </a:cubicBezTo>
                    <a:cubicBezTo>
                      <a:pt x="38634" y="84869"/>
                      <a:pt x="31668" y="86769"/>
                      <a:pt x="26601" y="86769"/>
                    </a:cubicBezTo>
                    <a:cubicBezTo>
                      <a:pt x="19634" y="86769"/>
                      <a:pt x="15200" y="84236"/>
                      <a:pt x="12667" y="81069"/>
                    </a:cubicBezTo>
                    <a:cubicBezTo>
                      <a:pt x="8867" y="76635"/>
                      <a:pt x="8867" y="72202"/>
                      <a:pt x="8867" y="67768"/>
                    </a:cubicBezTo>
                    <a:lnTo>
                      <a:pt x="8867" y="25334"/>
                    </a:lnTo>
                    <a:lnTo>
                      <a:pt x="2533" y="25334"/>
                    </a:lnTo>
                    <a:cubicBezTo>
                      <a:pt x="0" y="25334"/>
                      <a:pt x="0" y="24701"/>
                      <a:pt x="0" y="20267"/>
                    </a:cubicBezTo>
                    <a:cubicBezTo>
                      <a:pt x="0" y="19001"/>
                      <a:pt x="633" y="18367"/>
                      <a:pt x="1900" y="18367"/>
                    </a:cubicBezTo>
                    <a:lnTo>
                      <a:pt x="8234" y="18367"/>
                    </a:lnTo>
                    <a:lnTo>
                      <a:pt x="8234" y="11400"/>
                    </a:lnTo>
                    <a:cubicBezTo>
                      <a:pt x="8234" y="8867"/>
                      <a:pt x="8867" y="8234"/>
                      <a:pt x="10767" y="6967"/>
                    </a:cubicBezTo>
                    <a:lnTo>
                      <a:pt x="20267" y="1267"/>
                    </a:lnTo>
                    <a:cubicBezTo>
                      <a:pt x="20901" y="0"/>
                      <a:pt x="21534" y="0"/>
                      <a:pt x="22167" y="0"/>
                    </a:cubicBezTo>
                    <a:cubicBezTo>
                      <a:pt x="24067" y="0"/>
                      <a:pt x="24067" y="1900"/>
                      <a:pt x="24067" y="3800"/>
                    </a:cubicBezTo>
                    <a:lnTo>
                      <a:pt x="24067" y="19001"/>
                    </a:lnTo>
                    <a:lnTo>
                      <a:pt x="33568" y="19001"/>
                    </a:lnTo>
                    <a:cubicBezTo>
                      <a:pt x="34834" y="19001"/>
                      <a:pt x="36101" y="19001"/>
                      <a:pt x="36101" y="20901"/>
                    </a:cubicBezTo>
                    <a:cubicBezTo>
                      <a:pt x="36101" y="25967"/>
                      <a:pt x="36101" y="25967"/>
                      <a:pt x="34201" y="25967"/>
                    </a:cubicBezTo>
                    <a:lnTo>
                      <a:pt x="24067" y="25967"/>
                    </a:lnTo>
                    <a:lnTo>
                      <a:pt x="24067" y="25967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D13B108D-40B1-49DD-BCC1-9BE3C586F138}"/>
                  </a:ext>
                </a:extLst>
              </p:cNvPr>
              <p:cNvSpPr/>
              <p:nvPr/>
            </p:nvSpPr>
            <p:spPr>
              <a:xfrm>
                <a:off x="499080" y="556081"/>
                <a:ext cx="89302" cy="67135"/>
              </a:xfrm>
              <a:custGeom>
                <a:avLst/>
                <a:gdLst>
                  <a:gd name="connsiteX0" fmla="*/ 44335 w 89302"/>
                  <a:gd name="connsiteY0" fmla="*/ 30401 h 67135"/>
                  <a:gd name="connsiteX1" fmla="*/ 33568 w 89302"/>
                  <a:gd name="connsiteY1" fmla="*/ 65235 h 67135"/>
                  <a:gd name="connsiteX2" fmla="*/ 31034 w 89302"/>
                  <a:gd name="connsiteY2" fmla="*/ 67135 h 67135"/>
                  <a:gd name="connsiteX3" fmla="*/ 22801 w 89302"/>
                  <a:gd name="connsiteY3" fmla="*/ 67135 h 67135"/>
                  <a:gd name="connsiteX4" fmla="*/ 19634 w 89302"/>
                  <a:gd name="connsiteY4" fmla="*/ 64602 h 67135"/>
                  <a:gd name="connsiteX5" fmla="*/ 633 w 89302"/>
                  <a:gd name="connsiteY5" fmla="*/ 4433 h 67135"/>
                  <a:gd name="connsiteX6" fmla="*/ 0 w 89302"/>
                  <a:gd name="connsiteY6" fmla="*/ 1900 h 67135"/>
                  <a:gd name="connsiteX7" fmla="*/ 2533 w 89302"/>
                  <a:gd name="connsiteY7" fmla="*/ 0 h 67135"/>
                  <a:gd name="connsiteX8" fmla="*/ 13300 w 89302"/>
                  <a:gd name="connsiteY8" fmla="*/ 0 h 67135"/>
                  <a:gd name="connsiteX9" fmla="*/ 17100 w 89302"/>
                  <a:gd name="connsiteY9" fmla="*/ 2533 h 67135"/>
                  <a:gd name="connsiteX10" fmla="*/ 29134 w 89302"/>
                  <a:gd name="connsiteY10" fmla="*/ 45601 h 67135"/>
                  <a:gd name="connsiteX11" fmla="*/ 42434 w 89302"/>
                  <a:gd name="connsiteY11" fmla="*/ 2533 h 67135"/>
                  <a:gd name="connsiteX12" fmla="*/ 44335 w 89302"/>
                  <a:gd name="connsiteY12" fmla="*/ 0 h 67135"/>
                  <a:gd name="connsiteX13" fmla="*/ 48768 w 89302"/>
                  <a:gd name="connsiteY13" fmla="*/ 0 h 67135"/>
                  <a:gd name="connsiteX14" fmla="*/ 51301 w 89302"/>
                  <a:gd name="connsiteY14" fmla="*/ 2533 h 67135"/>
                  <a:gd name="connsiteX15" fmla="*/ 64602 w 89302"/>
                  <a:gd name="connsiteY15" fmla="*/ 45601 h 67135"/>
                  <a:gd name="connsiteX16" fmla="*/ 76635 w 89302"/>
                  <a:gd name="connsiteY16" fmla="*/ 2533 h 67135"/>
                  <a:gd name="connsiteX17" fmla="*/ 79169 w 89302"/>
                  <a:gd name="connsiteY17" fmla="*/ 0 h 67135"/>
                  <a:gd name="connsiteX18" fmla="*/ 86769 w 89302"/>
                  <a:gd name="connsiteY18" fmla="*/ 0 h 67135"/>
                  <a:gd name="connsiteX19" fmla="*/ 89302 w 89302"/>
                  <a:gd name="connsiteY19" fmla="*/ 1267 h 67135"/>
                  <a:gd name="connsiteX20" fmla="*/ 88669 w 89302"/>
                  <a:gd name="connsiteY20" fmla="*/ 3800 h 67135"/>
                  <a:gd name="connsiteX21" fmla="*/ 70302 w 89302"/>
                  <a:gd name="connsiteY21" fmla="*/ 63968 h 67135"/>
                  <a:gd name="connsiteX22" fmla="*/ 67769 w 89302"/>
                  <a:gd name="connsiteY22" fmla="*/ 66502 h 67135"/>
                  <a:gd name="connsiteX23" fmla="*/ 58268 w 89302"/>
                  <a:gd name="connsiteY23" fmla="*/ 66502 h 67135"/>
                  <a:gd name="connsiteX24" fmla="*/ 55101 w 89302"/>
                  <a:gd name="connsiteY24" fmla="*/ 63968 h 67135"/>
                  <a:gd name="connsiteX25" fmla="*/ 44335 w 89302"/>
                  <a:gd name="connsiteY25" fmla="*/ 30401 h 67135"/>
                  <a:gd name="connsiteX26" fmla="*/ 44335 w 89302"/>
                  <a:gd name="connsiteY26" fmla="*/ 30401 h 67135"/>
                  <a:gd name="connsiteX27" fmla="*/ 44335 w 89302"/>
                  <a:gd name="connsiteY27" fmla="*/ 30401 h 6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9302" h="67135">
                    <a:moveTo>
                      <a:pt x="44335" y="30401"/>
                    </a:moveTo>
                    <a:lnTo>
                      <a:pt x="33568" y="65235"/>
                    </a:lnTo>
                    <a:cubicBezTo>
                      <a:pt x="32934" y="67135"/>
                      <a:pt x="32934" y="67135"/>
                      <a:pt x="31034" y="67135"/>
                    </a:cubicBezTo>
                    <a:lnTo>
                      <a:pt x="22801" y="67135"/>
                    </a:lnTo>
                    <a:cubicBezTo>
                      <a:pt x="20901" y="67135"/>
                      <a:pt x="20267" y="66502"/>
                      <a:pt x="19634" y="64602"/>
                    </a:cubicBezTo>
                    <a:lnTo>
                      <a:pt x="633" y="4433"/>
                    </a:lnTo>
                    <a:cubicBezTo>
                      <a:pt x="0" y="3167"/>
                      <a:pt x="0" y="2533"/>
                      <a:pt x="0" y="1900"/>
                    </a:cubicBezTo>
                    <a:cubicBezTo>
                      <a:pt x="0" y="0"/>
                      <a:pt x="1900" y="0"/>
                      <a:pt x="2533" y="0"/>
                    </a:cubicBezTo>
                    <a:lnTo>
                      <a:pt x="13300" y="0"/>
                    </a:lnTo>
                    <a:cubicBezTo>
                      <a:pt x="15200" y="0"/>
                      <a:pt x="16467" y="0"/>
                      <a:pt x="17100" y="2533"/>
                    </a:cubicBezTo>
                    <a:lnTo>
                      <a:pt x="29134" y="45601"/>
                    </a:lnTo>
                    <a:lnTo>
                      <a:pt x="42434" y="2533"/>
                    </a:lnTo>
                    <a:cubicBezTo>
                      <a:pt x="43068" y="1267"/>
                      <a:pt x="43068" y="633"/>
                      <a:pt x="44335" y="0"/>
                    </a:cubicBezTo>
                    <a:cubicBezTo>
                      <a:pt x="44335" y="0"/>
                      <a:pt x="47501" y="0"/>
                      <a:pt x="48768" y="0"/>
                    </a:cubicBezTo>
                    <a:cubicBezTo>
                      <a:pt x="50035" y="0"/>
                      <a:pt x="50668" y="633"/>
                      <a:pt x="51301" y="2533"/>
                    </a:cubicBezTo>
                    <a:lnTo>
                      <a:pt x="64602" y="45601"/>
                    </a:lnTo>
                    <a:lnTo>
                      <a:pt x="76635" y="2533"/>
                    </a:lnTo>
                    <a:cubicBezTo>
                      <a:pt x="77269" y="633"/>
                      <a:pt x="77269" y="0"/>
                      <a:pt x="79169" y="0"/>
                    </a:cubicBezTo>
                    <a:lnTo>
                      <a:pt x="86769" y="0"/>
                    </a:lnTo>
                    <a:cubicBezTo>
                      <a:pt x="88036" y="0"/>
                      <a:pt x="89302" y="0"/>
                      <a:pt x="89302" y="1267"/>
                    </a:cubicBezTo>
                    <a:cubicBezTo>
                      <a:pt x="89302" y="1900"/>
                      <a:pt x="89302" y="2533"/>
                      <a:pt x="88669" y="3800"/>
                    </a:cubicBezTo>
                    <a:lnTo>
                      <a:pt x="70302" y="63968"/>
                    </a:lnTo>
                    <a:cubicBezTo>
                      <a:pt x="69669" y="65868"/>
                      <a:pt x="69669" y="66502"/>
                      <a:pt x="67769" y="66502"/>
                    </a:cubicBezTo>
                    <a:lnTo>
                      <a:pt x="58268" y="66502"/>
                    </a:lnTo>
                    <a:cubicBezTo>
                      <a:pt x="56368" y="66502"/>
                      <a:pt x="55735" y="65868"/>
                      <a:pt x="55101" y="63968"/>
                    </a:cubicBezTo>
                    <a:lnTo>
                      <a:pt x="44335" y="30401"/>
                    </a:lnTo>
                    <a:lnTo>
                      <a:pt x="44335" y="30401"/>
                    </a:lnTo>
                    <a:lnTo>
                      <a:pt x="44335" y="304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E2BE6F7-6607-7B8B-8ACA-2E9B790E09DD}"/>
                  </a:ext>
                </a:extLst>
              </p:cNvPr>
              <p:cNvSpPr/>
              <p:nvPr/>
            </p:nvSpPr>
            <p:spPr>
              <a:xfrm>
                <a:off x="588382" y="555447"/>
                <a:ext cx="61434" cy="69668"/>
              </a:xfrm>
              <a:custGeom>
                <a:avLst/>
                <a:gdLst>
                  <a:gd name="connsiteX0" fmla="*/ 30401 w 61434"/>
                  <a:gd name="connsiteY0" fmla="*/ 69669 h 69668"/>
                  <a:gd name="connsiteX1" fmla="*/ 0 w 61434"/>
                  <a:gd name="connsiteY1" fmla="*/ 34834 h 69668"/>
                  <a:gd name="connsiteX2" fmla="*/ 31034 w 61434"/>
                  <a:gd name="connsiteY2" fmla="*/ 0 h 69668"/>
                  <a:gd name="connsiteX3" fmla="*/ 61435 w 61434"/>
                  <a:gd name="connsiteY3" fmla="*/ 34201 h 69668"/>
                  <a:gd name="connsiteX4" fmla="*/ 30401 w 61434"/>
                  <a:gd name="connsiteY4" fmla="*/ 69669 h 69668"/>
                  <a:gd name="connsiteX5" fmla="*/ 29767 w 61434"/>
                  <a:gd name="connsiteY5" fmla="*/ 9500 h 69668"/>
                  <a:gd name="connsiteX6" fmla="*/ 16467 w 61434"/>
                  <a:gd name="connsiteY6" fmla="*/ 32934 h 69668"/>
                  <a:gd name="connsiteX7" fmla="*/ 31034 w 61434"/>
                  <a:gd name="connsiteY7" fmla="*/ 58902 h 69668"/>
                  <a:gd name="connsiteX8" fmla="*/ 44335 w 61434"/>
                  <a:gd name="connsiteY8" fmla="*/ 32934 h 69668"/>
                  <a:gd name="connsiteX9" fmla="*/ 29767 w 61434"/>
                  <a:gd name="connsiteY9" fmla="*/ 9500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434" h="69668">
                    <a:moveTo>
                      <a:pt x="30401" y="69669"/>
                    </a:moveTo>
                    <a:cubicBezTo>
                      <a:pt x="11400" y="69669"/>
                      <a:pt x="0" y="54468"/>
                      <a:pt x="0" y="34834"/>
                    </a:cubicBezTo>
                    <a:cubicBezTo>
                      <a:pt x="0" y="15200"/>
                      <a:pt x="12034" y="0"/>
                      <a:pt x="31034" y="0"/>
                    </a:cubicBezTo>
                    <a:cubicBezTo>
                      <a:pt x="51935" y="0"/>
                      <a:pt x="61435" y="18367"/>
                      <a:pt x="61435" y="34201"/>
                    </a:cubicBezTo>
                    <a:cubicBezTo>
                      <a:pt x="61435" y="53201"/>
                      <a:pt x="50035" y="69669"/>
                      <a:pt x="30401" y="69669"/>
                    </a:cubicBezTo>
                    <a:moveTo>
                      <a:pt x="29767" y="9500"/>
                    </a:moveTo>
                    <a:cubicBezTo>
                      <a:pt x="20901" y="9500"/>
                      <a:pt x="16467" y="20267"/>
                      <a:pt x="16467" y="32934"/>
                    </a:cubicBezTo>
                    <a:cubicBezTo>
                      <a:pt x="16467" y="47501"/>
                      <a:pt x="22801" y="58902"/>
                      <a:pt x="31034" y="58902"/>
                    </a:cubicBezTo>
                    <a:cubicBezTo>
                      <a:pt x="39268" y="58902"/>
                      <a:pt x="44968" y="47501"/>
                      <a:pt x="44335" y="32934"/>
                    </a:cubicBezTo>
                    <a:cubicBezTo>
                      <a:pt x="43701" y="17734"/>
                      <a:pt x="37368" y="9500"/>
                      <a:pt x="29767" y="9500"/>
                    </a:cubicBezTo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741A3F9-C39F-0B22-85C2-2FE9A0C893FC}"/>
                  </a:ext>
                </a:extLst>
              </p:cNvPr>
              <p:cNvSpPr/>
              <p:nvPr/>
            </p:nvSpPr>
            <p:spPr>
              <a:xfrm>
                <a:off x="656784" y="554814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5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5" y="1900"/>
                      <a:pt x="42435" y="9500"/>
                    </a:cubicBezTo>
                    <a:cubicBezTo>
                      <a:pt x="42435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7DDAF076-02F8-455E-C33F-44B1FC42A698}"/>
                  </a:ext>
                </a:extLst>
              </p:cNvPr>
              <p:cNvSpPr/>
              <p:nvPr/>
            </p:nvSpPr>
            <p:spPr>
              <a:xfrm>
                <a:off x="701752" y="525047"/>
                <a:ext cx="58901" cy="98169"/>
              </a:xfrm>
              <a:custGeom>
                <a:avLst/>
                <a:gdLst>
                  <a:gd name="connsiteX0" fmla="*/ 31034 w 58901"/>
                  <a:gd name="connsiteY0" fmla="*/ 60168 h 98169"/>
                  <a:gd name="connsiteX1" fmla="*/ 57635 w 58901"/>
                  <a:gd name="connsiteY1" fmla="*/ 94369 h 98169"/>
                  <a:gd name="connsiteX2" fmla="*/ 58902 w 58901"/>
                  <a:gd name="connsiteY2" fmla="*/ 96269 h 98169"/>
                  <a:gd name="connsiteX3" fmla="*/ 56368 w 58901"/>
                  <a:gd name="connsiteY3" fmla="*/ 98169 h 98169"/>
                  <a:gd name="connsiteX4" fmla="*/ 43068 w 58901"/>
                  <a:gd name="connsiteY4" fmla="*/ 98169 h 98169"/>
                  <a:gd name="connsiteX5" fmla="*/ 38634 w 58901"/>
                  <a:gd name="connsiteY5" fmla="*/ 96269 h 98169"/>
                  <a:gd name="connsiteX6" fmla="*/ 15200 w 58901"/>
                  <a:gd name="connsiteY6" fmla="*/ 65235 h 98169"/>
                  <a:gd name="connsiteX7" fmla="*/ 15200 w 58901"/>
                  <a:gd name="connsiteY7" fmla="*/ 95636 h 98169"/>
                  <a:gd name="connsiteX8" fmla="*/ 12667 w 58901"/>
                  <a:gd name="connsiteY8" fmla="*/ 98169 h 98169"/>
                  <a:gd name="connsiteX9" fmla="*/ 2533 w 58901"/>
                  <a:gd name="connsiteY9" fmla="*/ 98169 h 98169"/>
                  <a:gd name="connsiteX10" fmla="*/ 0 w 58901"/>
                  <a:gd name="connsiteY10" fmla="*/ 95636 h 98169"/>
                  <a:gd name="connsiteX11" fmla="*/ 0 w 58901"/>
                  <a:gd name="connsiteY11" fmla="*/ 2533 h 98169"/>
                  <a:gd name="connsiteX12" fmla="*/ 2533 w 58901"/>
                  <a:gd name="connsiteY12" fmla="*/ 0 h 98169"/>
                  <a:gd name="connsiteX13" fmla="*/ 12667 w 58901"/>
                  <a:gd name="connsiteY13" fmla="*/ 0 h 98169"/>
                  <a:gd name="connsiteX14" fmla="*/ 15200 w 58901"/>
                  <a:gd name="connsiteY14" fmla="*/ 2533 h 98169"/>
                  <a:gd name="connsiteX15" fmla="*/ 15200 w 58901"/>
                  <a:gd name="connsiteY15" fmla="*/ 60168 h 98169"/>
                  <a:gd name="connsiteX16" fmla="*/ 38634 w 58901"/>
                  <a:gd name="connsiteY16" fmla="*/ 34201 h 98169"/>
                  <a:gd name="connsiteX17" fmla="*/ 43701 w 58901"/>
                  <a:gd name="connsiteY17" fmla="*/ 31668 h 98169"/>
                  <a:gd name="connsiteX18" fmla="*/ 52568 w 58901"/>
                  <a:gd name="connsiteY18" fmla="*/ 31668 h 98169"/>
                  <a:gd name="connsiteX19" fmla="*/ 55101 w 58901"/>
                  <a:gd name="connsiteY19" fmla="*/ 33568 h 98169"/>
                  <a:gd name="connsiteX20" fmla="*/ 53835 w 58901"/>
                  <a:gd name="connsiteY20" fmla="*/ 36101 h 98169"/>
                  <a:gd name="connsiteX21" fmla="*/ 31034 w 58901"/>
                  <a:gd name="connsiteY21" fmla="*/ 60168 h 9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901" h="98169">
                    <a:moveTo>
                      <a:pt x="31034" y="60168"/>
                    </a:moveTo>
                    <a:lnTo>
                      <a:pt x="57635" y="94369"/>
                    </a:lnTo>
                    <a:cubicBezTo>
                      <a:pt x="58268" y="95003"/>
                      <a:pt x="58902" y="95636"/>
                      <a:pt x="58902" y="96269"/>
                    </a:cubicBezTo>
                    <a:cubicBezTo>
                      <a:pt x="58902" y="97536"/>
                      <a:pt x="57635" y="98169"/>
                      <a:pt x="56368" y="98169"/>
                    </a:cubicBezTo>
                    <a:lnTo>
                      <a:pt x="43068" y="98169"/>
                    </a:lnTo>
                    <a:cubicBezTo>
                      <a:pt x="40534" y="98169"/>
                      <a:pt x="40534" y="98169"/>
                      <a:pt x="38634" y="96269"/>
                    </a:cubicBezTo>
                    <a:lnTo>
                      <a:pt x="15200" y="65235"/>
                    </a:lnTo>
                    <a:lnTo>
                      <a:pt x="15200" y="95636"/>
                    </a:lnTo>
                    <a:cubicBezTo>
                      <a:pt x="15200" y="98169"/>
                      <a:pt x="14567" y="98169"/>
                      <a:pt x="12667" y="98169"/>
                    </a:cubicBezTo>
                    <a:lnTo>
                      <a:pt x="2533" y="98169"/>
                    </a:lnTo>
                    <a:cubicBezTo>
                      <a:pt x="0" y="98169"/>
                      <a:pt x="0" y="97536"/>
                      <a:pt x="0" y="95636"/>
                    </a:cubicBezTo>
                    <a:lnTo>
                      <a:pt x="0" y="2533"/>
                    </a:lnTo>
                    <a:cubicBezTo>
                      <a:pt x="0" y="633"/>
                      <a:pt x="633" y="0"/>
                      <a:pt x="2533" y="0"/>
                    </a:cubicBezTo>
                    <a:lnTo>
                      <a:pt x="12667" y="0"/>
                    </a:lnTo>
                    <a:cubicBezTo>
                      <a:pt x="14567" y="0"/>
                      <a:pt x="15200" y="0"/>
                      <a:pt x="15200" y="2533"/>
                    </a:cubicBezTo>
                    <a:lnTo>
                      <a:pt x="15200" y="60168"/>
                    </a:lnTo>
                    <a:lnTo>
                      <a:pt x="38634" y="34201"/>
                    </a:lnTo>
                    <a:cubicBezTo>
                      <a:pt x="40534" y="32301"/>
                      <a:pt x="41168" y="31668"/>
                      <a:pt x="43701" y="31668"/>
                    </a:cubicBezTo>
                    <a:lnTo>
                      <a:pt x="52568" y="31668"/>
                    </a:lnTo>
                    <a:cubicBezTo>
                      <a:pt x="53201" y="31668"/>
                      <a:pt x="55101" y="31668"/>
                      <a:pt x="55101" y="33568"/>
                    </a:cubicBezTo>
                    <a:cubicBezTo>
                      <a:pt x="55101" y="34201"/>
                      <a:pt x="54468" y="35468"/>
                      <a:pt x="53835" y="36101"/>
                    </a:cubicBezTo>
                    <a:cubicBezTo>
                      <a:pt x="53201" y="36101"/>
                      <a:pt x="31034" y="60168"/>
                      <a:pt x="31034" y="60168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B20C1DE-8F68-A741-7879-9A84F35E0EBD}"/>
                </a:ext>
              </a:extLst>
            </p:cNvPr>
            <p:cNvSpPr/>
            <p:nvPr/>
          </p:nvSpPr>
          <p:spPr>
            <a:xfrm>
              <a:off x="373043" y="677051"/>
              <a:ext cx="68401" cy="62701"/>
            </a:xfrm>
            <a:custGeom>
              <a:avLst/>
              <a:gdLst>
                <a:gd name="connsiteX0" fmla="*/ 30401 w 68401"/>
                <a:gd name="connsiteY0" fmla="*/ 0 h 62701"/>
                <a:gd name="connsiteX1" fmla="*/ 42434 w 68401"/>
                <a:gd name="connsiteY1" fmla="*/ 24067 h 62701"/>
                <a:gd name="connsiteX2" fmla="*/ 68402 w 68401"/>
                <a:gd name="connsiteY2" fmla="*/ 28501 h 62701"/>
                <a:gd name="connsiteX3" fmla="*/ 49401 w 68401"/>
                <a:gd name="connsiteY3" fmla="*/ 39268 h 62701"/>
                <a:gd name="connsiteX4" fmla="*/ 60168 w 68401"/>
                <a:gd name="connsiteY4" fmla="*/ 62702 h 62701"/>
                <a:gd name="connsiteX5" fmla="*/ 37368 w 68401"/>
                <a:gd name="connsiteY5" fmla="*/ 46235 h 62701"/>
                <a:gd name="connsiteX6" fmla="*/ 17734 w 68401"/>
                <a:gd name="connsiteY6" fmla="*/ 57002 h 62701"/>
                <a:gd name="connsiteX7" fmla="*/ 22167 w 68401"/>
                <a:gd name="connsiteY7" fmla="*/ 34834 h 62701"/>
                <a:gd name="connsiteX8" fmla="*/ 0 w 68401"/>
                <a:gd name="connsiteY8" fmla="*/ 17734 h 62701"/>
                <a:gd name="connsiteX9" fmla="*/ 25334 w 68401"/>
                <a:gd name="connsiteY9" fmla="*/ 20901 h 6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401" h="62701">
                  <a:moveTo>
                    <a:pt x="30401" y="0"/>
                  </a:moveTo>
                  <a:lnTo>
                    <a:pt x="42434" y="24067"/>
                  </a:lnTo>
                  <a:lnTo>
                    <a:pt x="68402" y="28501"/>
                  </a:lnTo>
                  <a:lnTo>
                    <a:pt x="49401" y="39268"/>
                  </a:lnTo>
                  <a:lnTo>
                    <a:pt x="60168" y="62702"/>
                  </a:lnTo>
                  <a:lnTo>
                    <a:pt x="37368" y="46235"/>
                  </a:lnTo>
                  <a:lnTo>
                    <a:pt x="17734" y="57002"/>
                  </a:lnTo>
                  <a:lnTo>
                    <a:pt x="22167" y="34834"/>
                  </a:lnTo>
                  <a:lnTo>
                    <a:pt x="0" y="17734"/>
                  </a:lnTo>
                  <a:lnTo>
                    <a:pt x="25334" y="20901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2CEB721-C8E8-7F92-A9CE-B91DE3B08694}"/>
                </a:ext>
              </a:extLst>
            </p:cNvPr>
            <p:cNvSpPr/>
            <p:nvPr/>
          </p:nvSpPr>
          <p:spPr>
            <a:xfrm>
              <a:off x="267273" y="221039"/>
              <a:ext cx="88669" cy="83602"/>
            </a:xfrm>
            <a:custGeom>
              <a:avLst/>
              <a:gdLst>
                <a:gd name="connsiteX0" fmla="*/ 40534 w 88669"/>
                <a:gd name="connsiteY0" fmla="*/ 0 h 83602"/>
                <a:gd name="connsiteX1" fmla="*/ 55102 w 88669"/>
                <a:gd name="connsiteY1" fmla="*/ 31034 h 83602"/>
                <a:gd name="connsiteX2" fmla="*/ 88669 w 88669"/>
                <a:gd name="connsiteY2" fmla="*/ 41168 h 83602"/>
                <a:gd name="connsiteX3" fmla="*/ 64602 w 88669"/>
                <a:gd name="connsiteY3" fmla="*/ 51935 h 83602"/>
                <a:gd name="connsiteX4" fmla="*/ 78535 w 88669"/>
                <a:gd name="connsiteY4" fmla="*/ 83602 h 83602"/>
                <a:gd name="connsiteX5" fmla="*/ 48135 w 88669"/>
                <a:gd name="connsiteY5" fmla="*/ 58902 h 83602"/>
                <a:gd name="connsiteX6" fmla="*/ 23434 w 88669"/>
                <a:gd name="connsiteY6" fmla="*/ 69035 h 83602"/>
                <a:gd name="connsiteX7" fmla="*/ 29134 w 88669"/>
                <a:gd name="connsiteY7" fmla="*/ 42434 h 83602"/>
                <a:gd name="connsiteX8" fmla="*/ 0 w 88669"/>
                <a:gd name="connsiteY8" fmla="*/ 16467 h 83602"/>
                <a:gd name="connsiteX9" fmla="*/ 33568 w 88669"/>
                <a:gd name="connsiteY9" fmla="*/ 25334 h 83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69" h="83602">
                  <a:moveTo>
                    <a:pt x="40534" y="0"/>
                  </a:moveTo>
                  <a:lnTo>
                    <a:pt x="55102" y="31034"/>
                  </a:lnTo>
                  <a:lnTo>
                    <a:pt x="88669" y="41168"/>
                  </a:lnTo>
                  <a:lnTo>
                    <a:pt x="64602" y="51935"/>
                  </a:lnTo>
                  <a:lnTo>
                    <a:pt x="78535" y="83602"/>
                  </a:lnTo>
                  <a:lnTo>
                    <a:pt x="48135" y="58902"/>
                  </a:lnTo>
                  <a:lnTo>
                    <a:pt x="23434" y="69035"/>
                  </a:lnTo>
                  <a:lnTo>
                    <a:pt x="29134" y="42434"/>
                  </a:lnTo>
                  <a:lnTo>
                    <a:pt x="0" y="16467"/>
                  </a:lnTo>
                  <a:lnTo>
                    <a:pt x="33568" y="253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976AD72-F061-6255-5E5C-1A48B4844156}"/>
                </a:ext>
              </a:extLst>
            </p:cNvPr>
            <p:cNvSpPr/>
            <p:nvPr/>
          </p:nvSpPr>
          <p:spPr>
            <a:xfrm>
              <a:off x="287541" y="624483"/>
              <a:ext cx="74735" cy="70935"/>
            </a:xfrm>
            <a:custGeom>
              <a:avLst/>
              <a:gdLst>
                <a:gd name="connsiteX0" fmla="*/ 33568 w 74735"/>
                <a:gd name="connsiteY0" fmla="*/ 0 h 70935"/>
                <a:gd name="connsiteX1" fmla="*/ 46235 w 74735"/>
                <a:gd name="connsiteY1" fmla="*/ 26601 h 70935"/>
                <a:gd name="connsiteX2" fmla="*/ 74735 w 74735"/>
                <a:gd name="connsiteY2" fmla="*/ 32301 h 70935"/>
                <a:gd name="connsiteX3" fmla="*/ 54468 w 74735"/>
                <a:gd name="connsiteY3" fmla="*/ 44335 h 70935"/>
                <a:gd name="connsiteX4" fmla="*/ 65868 w 74735"/>
                <a:gd name="connsiteY4" fmla="*/ 70935 h 70935"/>
                <a:gd name="connsiteX5" fmla="*/ 40534 w 74735"/>
                <a:gd name="connsiteY5" fmla="*/ 51935 h 70935"/>
                <a:gd name="connsiteX6" fmla="*/ 19634 w 74735"/>
                <a:gd name="connsiteY6" fmla="*/ 62702 h 70935"/>
                <a:gd name="connsiteX7" fmla="*/ 24067 w 74735"/>
                <a:gd name="connsiteY7" fmla="*/ 39268 h 70935"/>
                <a:gd name="connsiteX8" fmla="*/ 0 w 74735"/>
                <a:gd name="connsiteY8" fmla="*/ 19001 h 70935"/>
                <a:gd name="connsiteX9" fmla="*/ 27867 w 74735"/>
                <a:gd name="connsiteY9" fmla="*/ 23434 h 7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735" h="70935">
                  <a:moveTo>
                    <a:pt x="33568" y="0"/>
                  </a:moveTo>
                  <a:lnTo>
                    <a:pt x="46235" y="26601"/>
                  </a:lnTo>
                  <a:lnTo>
                    <a:pt x="74735" y="32301"/>
                  </a:lnTo>
                  <a:lnTo>
                    <a:pt x="54468" y="44335"/>
                  </a:lnTo>
                  <a:lnTo>
                    <a:pt x="65868" y="70935"/>
                  </a:lnTo>
                  <a:lnTo>
                    <a:pt x="40534" y="51935"/>
                  </a:lnTo>
                  <a:lnTo>
                    <a:pt x="19634" y="62702"/>
                  </a:lnTo>
                  <a:lnTo>
                    <a:pt x="24067" y="39268"/>
                  </a:lnTo>
                  <a:lnTo>
                    <a:pt x="0" y="19001"/>
                  </a:lnTo>
                  <a:lnTo>
                    <a:pt x="27867" y="234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BB43278-417D-1339-93B1-BA45BEFAC145}"/>
                </a:ext>
              </a:extLst>
            </p:cNvPr>
            <p:cNvSpPr/>
            <p:nvPr/>
          </p:nvSpPr>
          <p:spPr>
            <a:xfrm>
              <a:off x="202672" y="300841"/>
              <a:ext cx="101969" cy="97535"/>
            </a:xfrm>
            <a:custGeom>
              <a:avLst/>
              <a:gdLst>
                <a:gd name="connsiteX0" fmla="*/ 46868 w 101969"/>
                <a:gd name="connsiteY0" fmla="*/ 0 h 97535"/>
                <a:gd name="connsiteX1" fmla="*/ 63335 w 101969"/>
                <a:gd name="connsiteY1" fmla="*/ 36734 h 97535"/>
                <a:gd name="connsiteX2" fmla="*/ 101969 w 101969"/>
                <a:gd name="connsiteY2" fmla="*/ 46868 h 97535"/>
                <a:gd name="connsiteX3" fmla="*/ 74102 w 101969"/>
                <a:gd name="connsiteY3" fmla="*/ 60802 h 97535"/>
                <a:gd name="connsiteX4" fmla="*/ 89936 w 101969"/>
                <a:gd name="connsiteY4" fmla="*/ 97536 h 97535"/>
                <a:gd name="connsiteX5" fmla="*/ 55735 w 101969"/>
                <a:gd name="connsiteY5" fmla="*/ 69669 h 97535"/>
                <a:gd name="connsiteX6" fmla="*/ 26601 w 101969"/>
                <a:gd name="connsiteY6" fmla="*/ 82336 h 97535"/>
                <a:gd name="connsiteX7" fmla="*/ 32934 w 101969"/>
                <a:gd name="connsiteY7" fmla="*/ 50668 h 97535"/>
                <a:gd name="connsiteX8" fmla="*/ 0 w 101969"/>
                <a:gd name="connsiteY8" fmla="*/ 21534 h 97535"/>
                <a:gd name="connsiteX9" fmla="*/ 38001 w 101969"/>
                <a:gd name="connsiteY9" fmla="*/ 30401 h 9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969" h="97535">
                  <a:moveTo>
                    <a:pt x="46868" y="0"/>
                  </a:moveTo>
                  <a:lnTo>
                    <a:pt x="63335" y="36734"/>
                  </a:lnTo>
                  <a:lnTo>
                    <a:pt x="101969" y="46868"/>
                  </a:lnTo>
                  <a:lnTo>
                    <a:pt x="74102" y="60802"/>
                  </a:lnTo>
                  <a:lnTo>
                    <a:pt x="89936" y="97536"/>
                  </a:lnTo>
                  <a:lnTo>
                    <a:pt x="55735" y="69669"/>
                  </a:lnTo>
                  <a:lnTo>
                    <a:pt x="26601" y="82336"/>
                  </a:lnTo>
                  <a:lnTo>
                    <a:pt x="32934" y="50668"/>
                  </a:lnTo>
                  <a:lnTo>
                    <a:pt x="0" y="21534"/>
                  </a:lnTo>
                  <a:lnTo>
                    <a:pt x="38001" y="30401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24CB1A2-F113-4913-AE29-05881DE07D8B}"/>
                </a:ext>
              </a:extLst>
            </p:cNvPr>
            <p:cNvSpPr/>
            <p:nvPr/>
          </p:nvSpPr>
          <p:spPr>
            <a:xfrm>
              <a:off x="219139" y="528213"/>
              <a:ext cx="88669" cy="84235"/>
            </a:xfrm>
            <a:custGeom>
              <a:avLst/>
              <a:gdLst>
                <a:gd name="connsiteX0" fmla="*/ 40534 w 88669"/>
                <a:gd name="connsiteY0" fmla="*/ 0 h 84235"/>
                <a:gd name="connsiteX1" fmla="*/ 55102 w 88669"/>
                <a:gd name="connsiteY1" fmla="*/ 31668 h 84235"/>
                <a:gd name="connsiteX2" fmla="*/ 88669 w 88669"/>
                <a:gd name="connsiteY2" fmla="*/ 38634 h 84235"/>
                <a:gd name="connsiteX3" fmla="*/ 63968 w 88669"/>
                <a:gd name="connsiteY3" fmla="*/ 52568 h 84235"/>
                <a:gd name="connsiteX4" fmla="*/ 77902 w 88669"/>
                <a:gd name="connsiteY4" fmla="*/ 84236 h 84235"/>
                <a:gd name="connsiteX5" fmla="*/ 48135 w 88669"/>
                <a:gd name="connsiteY5" fmla="*/ 61435 h 84235"/>
                <a:gd name="connsiteX6" fmla="*/ 22801 w 88669"/>
                <a:gd name="connsiteY6" fmla="*/ 74102 h 84235"/>
                <a:gd name="connsiteX7" fmla="*/ 28501 w 88669"/>
                <a:gd name="connsiteY7" fmla="*/ 45601 h 84235"/>
                <a:gd name="connsiteX8" fmla="*/ 0 w 88669"/>
                <a:gd name="connsiteY8" fmla="*/ 21534 h 84235"/>
                <a:gd name="connsiteX9" fmla="*/ 32934 w 88669"/>
                <a:gd name="connsiteY9" fmla="*/ 27234 h 8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69" h="84235">
                  <a:moveTo>
                    <a:pt x="40534" y="0"/>
                  </a:moveTo>
                  <a:lnTo>
                    <a:pt x="55102" y="31668"/>
                  </a:lnTo>
                  <a:lnTo>
                    <a:pt x="88669" y="38634"/>
                  </a:lnTo>
                  <a:lnTo>
                    <a:pt x="63968" y="52568"/>
                  </a:lnTo>
                  <a:lnTo>
                    <a:pt x="77902" y="84236"/>
                  </a:lnTo>
                  <a:lnTo>
                    <a:pt x="48135" y="61435"/>
                  </a:lnTo>
                  <a:lnTo>
                    <a:pt x="22801" y="74102"/>
                  </a:lnTo>
                  <a:lnTo>
                    <a:pt x="28501" y="45601"/>
                  </a:lnTo>
                  <a:lnTo>
                    <a:pt x="0" y="21534"/>
                  </a:lnTo>
                  <a:lnTo>
                    <a:pt x="32934" y="272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83A9584-7739-59EB-EF1F-3E9075099328}"/>
                </a:ext>
              </a:extLst>
            </p:cNvPr>
            <p:cNvSpPr/>
            <p:nvPr/>
          </p:nvSpPr>
          <p:spPr>
            <a:xfrm>
              <a:off x="187471" y="417377"/>
              <a:ext cx="96269" cy="92469"/>
            </a:xfrm>
            <a:custGeom>
              <a:avLst/>
              <a:gdLst>
                <a:gd name="connsiteX0" fmla="*/ 43701 w 96269"/>
                <a:gd name="connsiteY0" fmla="*/ 0 h 92469"/>
                <a:gd name="connsiteX1" fmla="*/ 59535 w 96269"/>
                <a:gd name="connsiteY1" fmla="*/ 34834 h 92469"/>
                <a:gd name="connsiteX2" fmla="*/ 96269 w 96269"/>
                <a:gd name="connsiteY2" fmla="*/ 43068 h 92469"/>
                <a:gd name="connsiteX3" fmla="*/ 69669 w 96269"/>
                <a:gd name="connsiteY3" fmla="*/ 57635 h 92469"/>
                <a:gd name="connsiteX4" fmla="*/ 84236 w 96269"/>
                <a:gd name="connsiteY4" fmla="*/ 92469 h 92469"/>
                <a:gd name="connsiteX5" fmla="*/ 51935 w 96269"/>
                <a:gd name="connsiteY5" fmla="*/ 66502 h 92469"/>
                <a:gd name="connsiteX6" fmla="*/ 24701 w 96269"/>
                <a:gd name="connsiteY6" fmla="*/ 79802 h 92469"/>
                <a:gd name="connsiteX7" fmla="*/ 31034 w 96269"/>
                <a:gd name="connsiteY7" fmla="*/ 48768 h 92469"/>
                <a:gd name="connsiteX8" fmla="*/ 0 w 96269"/>
                <a:gd name="connsiteY8" fmla="*/ 22167 h 92469"/>
                <a:gd name="connsiteX9" fmla="*/ 36101 w 96269"/>
                <a:gd name="connsiteY9" fmla="*/ 29134 h 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269" h="92469">
                  <a:moveTo>
                    <a:pt x="43701" y="0"/>
                  </a:moveTo>
                  <a:lnTo>
                    <a:pt x="59535" y="34834"/>
                  </a:lnTo>
                  <a:lnTo>
                    <a:pt x="96269" y="43068"/>
                  </a:lnTo>
                  <a:lnTo>
                    <a:pt x="69669" y="57635"/>
                  </a:lnTo>
                  <a:lnTo>
                    <a:pt x="84236" y="92469"/>
                  </a:lnTo>
                  <a:lnTo>
                    <a:pt x="51935" y="66502"/>
                  </a:lnTo>
                  <a:lnTo>
                    <a:pt x="24701" y="79802"/>
                  </a:lnTo>
                  <a:lnTo>
                    <a:pt x="31034" y="48768"/>
                  </a:lnTo>
                  <a:lnTo>
                    <a:pt x="0" y="22167"/>
                  </a:lnTo>
                  <a:lnTo>
                    <a:pt x="36101" y="291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E743B24-99AE-24BF-C763-FBD0E2935174}"/>
                </a:ext>
              </a:extLst>
            </p:cNvPr>
            <p:cNvSpPr/>
            <p:nvPr/>
          </p:nvSpPr>
          <p:spPr>
            <a:xfrm>
              <a:off x="454112" y="693518"/>
              <a:ext cx="63968" cy="57634"/>
            </a:xfrm>
            <a:custGeom>
              <a:avLst/>
              <a:gdLst>
                <a:gd name="connsiteX0" fmla="*/ 28501 w 63968"/>
                <a:gd name="connsiteY0" fmla="*/ 0 h 57634"/>
                <a:gd name="connsiteX1" fmla="*/ 39901 w 63968"/>
                <a:gd name="connsiteY1" fmla="*/ 21534 h 57634"/>
                <a:gd name="connsiteX2" fmla="*/ 63968 w 63968"/>
                <a:gd name="connsiteY2" fmla="*/ 25334 h 57634"/>
                <a:gd name="connsiteX3" fmla="*/ 46868 w 63968"/>
                <a:gd name="connsiteY3" fmla="*/ 36101 h 57634"/>
                <a:gd name="connsiteX4" fmla="*/ 57002 w 63968"/>
                <a:gd name="connsiteY4" fmla="*/ 57635 h 57634"/>
                <a:gd name="connsiteX5" fmla="*/ 34834 w 63968"/>
                <a:gd name="connsiteY5" fmla="*/ 42434 h 57634"/>
                <a:gd name="connsiteX6" fmla="*/ 17100 w 63968"/>
                <a:gd name="connsiteY6" fmla="*/ 51935 h 57634"/>
                <a:gd name="connsiteX7" fmla="*/ 20901 w 63968"/>
                <a:gd name="connsiteY7" fmla="*/ 32301 h 57634"/>
                <a:gd name="connsiteX8" fmla="*/ 0 w 63968"/>
                <a:gd name="connsiteY8" fmla="*/ 16467 h 57634"/>
                <a:gd name="connsiteX9" fmla="*/ 24067 w 63968"/>
                <a:gd name="connsiteY9" fmla="*/ 19634 h 5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968" h="57634">
                  <a:moveTo>
                    <a:pt x="28501" y="0"/>
                  </a:moveTo>
                  <a:lnTo>
                    <a:pt x="39901" y="21534"/>
                  </a:lnTo>
                  <a:lnTo>
                    <a:pt x="63968" y="25334"/>
                  </a:lnTo>
                  <a:lnTo>
                    <a:pt x="46868" y="36101"/>
                  </a:lnTo>
                  <a:lnTo>
                    <a:pt x="57002" y="57635"/>
                  </a:lnTo>
                  <a:lnTo>
                    <a:pt x="34834" y="42434"/>
                  </a:lnTo>
                  <a:lnTo>
                    <a:pt x="17100" y="51935"/>
                  </a:lnTo>
                  <a:lnTo>
                    <a:pt x="20901" y="32301"/>
                  </a:lnTo>
                  <a:lnTo>
                    <a:pt x="0" y="16467"/>
                  </a:lnTo>
                  <a:lnTo>
                    <a:pt x="24067" y="196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8C32757-B46E-D708-9367-224759EBE6D9}"/>
                </a:ext>
              </a:extLst>
            </p:cNvPr>
            <p:cNvSpPr/>
            <p:nvPr/>
          </p:nvSpPr>
          <p:spPr>
            <a:xfrm>
              <a:off x="536447" y="690984"/>
              <a:ext cx="46867" cy="40534"/>
            </a:xfrm>
            <a:custGeom>
              <a:avLst/>
              <a:gdLst>
                <a:gd name="connsiteX0" fmla="*/ 20901 w 46867"/>
                <a:gd name="connsiteY0" fmla="*/ 0 h 40534"/>
                <a:gd name="connsiteX1" fmla="*/ 29134 w 46867"/>
                <a:gd name="connsiteY1" fmla="*/ 15200 h 40534"/>
                <a:gd name="connsiteX2" fmla="*/ 46868 w 46867"/>
                <a:gd name="connsiteY2" fmla="*/ 17734 h 40534"/>
                <a:gd name="connsiteX3" fmla="*/ 34201 w 46867"/>
                <a:gd name="connsiteY3" fmla="*/ 25334 h 40534"/>
                <a:gd name="connsiteX4" fmla="*/ 41801 w 46867"/>
                <a:gd name="connsiteY4" fmla="*/ 40534 h 40534"/>
                <a:gd name="connsiteX5" fmla="*/ 25967 w 46867"/>
                <a:gd name="connsiteY5" fmla="*/ 29767 h 40534"/>
                <a:gd name="connsiteX6" fmla="*/ 12667 w 46867"/>
                <a:gd name="connsiteY6" fmla="*/ 36734 h 40534"/>
                <a:gd name="connsiteX7" fmla="*/ 15200 w 46867"/>
                <a:gd name="connsiteY7" fmla="*/ 22801 h 40534"/>
                <a:gd name="connsiteX8" fmla="*/ 0 w 46867"/>
                <a:gd name="connsiteY8" fmla="*/ 11400 h 40534"/>
                <a:gd name="connsiteX9" fmla="*/ 17734 w 46867"/>
                <a:gd name="connsiteY9" fmla="*/ 13300 h 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867" h="40534">
                  <a:moveTo>
                    <a:pt x="20901" y="0"/>
                  </a:moveTo>
                  <a:lnTo>
                    <a:pt x="29134" y="15200"/>
                  </a:lnTo>
                  <a:lnTo>
                    <a:pt x="46868" y="17734"/>
                  </a:lnTo>
                  <a:lnTo>
                    <a:pt x="34201" y="25334"/>
                  </a:lnTo>
                  <a:lnTo>
                    <a:pt x="41801" y="40534"/>
                  </a:lnTo>
                  <a:lnTo>
                    <a:pt x="25967" y="29767"/>
                  </a:lnTo>
                  <a:lnTo>
                    <a:pt x="12667" y="36734"/>
                  </a:lnTo>
                  <a:lnTo>
                    <a:pt x="15200" y="22801"/>
                  </a:lnTo>
                  <a:lnTo>
                    <a:pt x="0" y="11400"/>
                  </a:lnTo>
                  <a:lnTo>
                    <a:pt x="17734" y="13300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CD66795-B58B-6607-C7B1-F15F10D4CF01}"/>
                </a:ext>
              </a:extLst>
            </p:cNvPr>
            <p:cNvSpPr/>
            <p:nvPr/>
          </p:nvSpPr>
          <p:spPr>
            <a:xfrm>
              <a:off x="596616" y="663750"/>
              <a:ext cx="46867" cy="39901"/>
            </a:xfrm>
            <a:custGeom>
              <a:avLst/>
              <a:gdLst>
                <a:gd name="connsiteX0" fmla="*/ 20901 w 46867"/>
                <a:gd name="connsiteY0" fmla="*/ 0 h 39901"/>
                <a:gd name="connsiteX1" fmla="*/ 29134 w 46867"/>
                <a:gd name="connsiteY1" fmla="*/ 15200 h 39901"/>
                <a:gd name="connsiteX2" fmla="*/ 46868 w 46867"/>
                <a:gd name="connsiteY2" fmla="*/ 17734 h 39901"/>
                <a:gd name="connsiteX3" fmla="*/ 34201 w 46867"/>
                <a:gd name="connsiteY3" fmla="*/ 24701 h 39901"/>
                <a:gd name="connsiteX4" fmla="*/ 41801 w 46867"/>
                <a:gd name="connsiteY4" fmla="*/ 39901 h 39901"/>
                <a:gd name="connsiteX5" fmla="*/ 25967 w 46867"/>
                <a:gd name="connsiteY5" fmla="*/ 29134 h 39901"/>
                <a:gd name="connsiteX6" fmla="*/ 12667 w 46867"/>
                <a:gd name="connsiteY6" fmla="*/ 36101 h 39901"/>
                <a:gd name="connsiteX7" fmla="*/ 15834 w 46867"/>
                <a:gd name="connsiteY7" fmla="*/ 22167 h 39901"/>
                <a:gd name="connsiteX8" fmla="*/ 0 w 46867"/>
                <a:gd name="connsiteY8" fmla="*/ 11400 h 39901"/>
                <a:gd name="connsiteX9" fmla="*/ 17734 w 46867"/>
                <a:gd name="connsiteY9" fmla="*/ 13300 h 3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867" h="39901">
                  <a:moveTo>
                    <a:pt x="20901" y="0"/>
                  </a:moveTo>
                  <a:lnTo>
                    <a:pt x="29134" y="15200"/>
                  </a:lnTo>
                  <a:lnTo>
                    <a:pt x="46868" y="17734"/>
                  </a:lnTo>
                  <a:lnTo>
                    <a:pt x="34201" y="24701"/>
                  </a:lnTo>
                  <a:lnTo>
                    <a:pt x="41801" y="39901"/>
                  </a:lnTo>
                  <a:lnTo>
                    <a:pt x="25967" y="29134"/>
                  </a:lnTo>
                  <a:lnTo>
                    <a:pt x="12667" y="36101"/>
                  </a:lnTo>
                  <a:lnTo>
                    <a:pt x="15834" y="22167"/>
                  </a:lnTo>
                  <a:lnTo>
                    <a:pt x="0" y="11400"/>
                  </a:lnTo>
                  <a:lnTo>
                    <a:pt x="17734" y="13300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52E6DF2-531A-6A17-2975-8678F29412C3}"/>
                </a:ext>
              </a:extLst>
            </p:cNvPr>
            <p:cNvSpPr/>
            <p:nvPr/>
          </p:nvSpPr>
          <p:spPr>
            <a:xfrm>
              <a:off x="542781" y="222305"/>
              <a:ext cx="62701" cy="53201"/>
            </a:xfrm>
            <a:custGeom>
              <a:avLst/>
              <a:gdLst>
                <a:gd name="connsiteX0" fmla="*/ 28501 w 62701"/>
                <a:gd name="connsiteY0" fmla="*/ 0 h 53201"/>
                <a:gd name="connsiteX1" fmla="*/ 39268 w 62701"/>
                <a:gd name="connsiteY1" fmla="*/ 20267 h 53201"/>
                <a:gd name="connsiteX2" fmla="*/ 62702 w 62701"/>
                <a:gd name="connsiteY2" fmla="*/ 27867 h 53201"/>
                <a:gd name="connsiteX3" fmla="*/ 45601 w 62701"/>
                <a:gd name="connsiteY3" fmla="*/ 33568 h 53201"/>
                <a:gd name="connsiteX4" fmla="*/ 55735 w 62701"/>
                <a:gd name="connsiteY4" fmla="*/ 53201 h 53201"/>
                <a:gd name="connsiteX5" fmla="*/ 34201 w 62701"/>
                <a:gd name="connsiteY5" fmla="*/ 36734 h 53201"/>
                <a:gd name="connsiteX6" fmla="*/ 17100 w 62701"/>
                <a:gd name="connsiteY6" fmla="*/ 41801 h 53201"/>
                <a:gd name="connsiteX7" fmla="*/ 20901 w 62701"/>
                <a:gd name="connsiteY7" fmla="*/ 25334 h 53201"/>
                <a:gd name="connsiteX8" fmla="*/ 0 w 62701"/>
                <a:gd name="connsiteY8" fmla="*/ 8234 h 53201"/>
                <a:gd name="connsiteX9" fmla="*/ 23434 w 62701"/>
                <a:gd name="connsiteY9" fmla="*/ 15200 h 5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701" h="53201">
                  <a:moveTo>
                    <a:pt x="28501" y="0"/>
                  </a:moveTo>
                  <a:lnTo>
                    <a:pt x="39268" y="20267"/>
                  </a:lnTo>
                  <a:lnTo>
                    <a:pt x="62702" y="27867"/>
                  </a:lnTo>
                  <a:lnTo>
                    <a:pt x="45601" y="33568"/>
                  </a:lnTo>
                  <a:lnTo>
                    <a:pt x="55735" y="53201"/>
                  </a:lnTo>
                  <a:lnTo>
                    <a:pt x="34201" y="36734"/>
                  </a:lnTo>
                  <a:lnTo>
                    <a:pt x="17100" y="41801"/>
                  </a:lnTo>
                  <a:lnTo>
                    <a:pt x="20901" y="25334"/>
                  </a:lnTo>
                  <a:lnTo>
                    <a:pt x="0" y="8234"/>
                  </a:lnTo>
                  <a:lnTo>
                    <a:pt x="23434" y="15200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3B17F0B-A505-F7FA-C69A-09830390F566}"/>
                </a:ext>
              </a:extLst>
            </p:cNvPr>
            <p:cNvSpPr/>
            <p:nvPr/>
          </p:nvSpPr>
          <p:spPr>
            <a:xfrm>
              <a:off x="454112" y="186838"/>
              <a:ext cx="70935" cy="63335"/>
            </a:xfrm>
            <a:custGeom>
              <a:avLst/>
              <a:gdLst>
                <a:gd name="connsiteX0" fmla="*/ 31668 w 70935"/>
                <a:gd name="connsiteY0" fmla="*/ 0 h 63335"/>
                <a:gd name="connsiteX1" fmla="*/ 44335 w 70935"/>
                <a:gd name="connsiteY1" fmla="*/ 24067 h 63335"/>
                <a:gd name="connsiteX2" fmla="*/ 70935 w 70935"/>
                <a:gd name="connsiteY2" fmla="*/ 32934 h 63335"/>
                <a:gd name="connsiteX3" fmla="*/ 51935 w 70935"/>
                <a:gd name="connsiteY3" fmla="*/ 39901 h 63335"/>
                <a:gd name="connsiteX4" fmla="*/ 62702 w 70935"/>
                <a:gd name="connsiteY4" fmla="*/ 63335 h 63335"/>
                <a:gd name="connsiteX5" fmla="*/ 38634 w 70935"/>
                <a:gd name="connsiteY5" fmla="*/ 43701 h 63335"/>
                <a:gd name="connsiteX6" fmla="*/ 19001 w 70935"/>
                <a:gd name="connsiteY6" fmla="*/ 50035 h 63335"/>
                <a:gd name="connsiteX7" fmla="*/ 23434 w 70935"/>
                <a:gd name="connsiteY7" fmla="*/ 30401 h 63335"/>
                <a:gd name="connsiteX8" fmla="*/ 0 w 70935"/>
                <a:gd name="connsiteY8" fmla="*/ 10134 h 63335"/>
                <a:gd name="connsiteX9" fmla="*/ 26601 w 70935"/>
                <a:gd name="connsiteY9" fmla="*/ 18367 h 6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935" h="63335">
                  <a:moveTo>
                    <a:pt x="31668" y="0"/>
                  </a:moveTo>
                  <a:lnTo>
                    <a:pt x="44335" y="24067"/>
                  </a:lnTo>
                  <a:lnTo>
                    <a:pt x="70935" y="32934"/>
                  </a:lnTo>
                  <a:lnTo>
                    <a:pt x="51935" y="39901"/>
                  </a:lnTo>
                  <a:lnTo>
                    <a:pt x="62702" y="63335"/>
                  </a:lnTo>
                  <a:lnTo>
                    <a:pt x="38634" y="43701"/>
                  </a:lnTo>
                  <a:lnTo>
                    <a:pt x="19001" y="50035"/>
                  </a:lnTo>
                  <a:lnTo>
                    <a:pt x="23434" y="30401"/>
                  </a:lnTo>
                  <a:lnTo>
                    <a:pt x="0" y="10134"/>
                  </a:lnTo>
                  <a:lnTo>
                    <a:pt x="26601" y="18367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FE92E3A-9AF0-341B-4F92-F4E5C428FC4D}"/>
                </a:ext>
              </a:extLst>
            </p:cNvPr>
            <p:cNvSpPr/>
            <p:nvPr/>
          </p:nvSpPr>
          <p:spPr>
            <a:xfrm>
              <a:off x="359743" y="181771"/>
              <a:ext cx="78535" cy="72201"/>
            </a:xfrm>
            <a:custGeom>
              <a:avLst/>
              <a:gdLst>
                <a:gd name="connsiteX0" fmla="*/ 35468 w 78535"/>
                <a:gd name="connsiteY0" fmla="*/ 0 h 72201"/>
                <a:gd name="connsiteX1" fmla="*/ 48768 w 78535"/>
                <a:gd name="connsiteY1" fmla="*/ 27234 h 72201"/>
                <a:gd name="connsiteX2" fmla="*/ 78535 w 78535"/>
                <a:gd name="connsiteY2" fmla="*/ 36734 h 72201"/>
                <a:gd name="connsiteX3" fmla="*/ 57635 w 78535"/>
                <a:gd name="connsiteY3" fmla="*/ 45601 h 72201"/>
                <a:gd name="connsiteX4" fmla="*/ 69669 w 78535"/>
                <a:gd name="connsiteY4" fmla="*/ 72202 h 72201"/>
                <a:gd name="connsiteX5" fmla="*/ 43068 w 78535"/>
                <a:gd name="connsiteY5" fmla="*/ 50668 h 72201"/>
                <a:gd name="connsiteX6" fmla="*/ 20901 w 78535"/>
                <a:gd name="connsiteY6" fmla="*/ 58268 h 72201"/>
                <a:gd name="connsiteX7" fmla="*/ 25967 w 78535"/>
                <a:gd name="connsiteY7" fmla="*/ 36101 h 72201"/>
                <a:gd name="connsiteX8" fmla="*/ 0 w 78535"/>
                <a:gd name="connsiteY8" fmla="*/ 13300 h 72201"/>
                <a:gd name="connsiteX9" fmla="*/ 29767 w 78535"/>
                <a:gd name="connsiteY9" fmla="*/ 21534 h 7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35" h="72201">
                  <a:moveTo>
                    <a:pt x="35468" y="0"/>
                  </a:moveTo>
                  <a:lnTo>
                    <a:pt x="48768" y="27234"/>
                  </a:lnTo>
                  <a:lnTo>
                    <a:pt x="78535" y="36734"/>
                  </a:lnTo>
                  <a:lnTo>
                    <a:pt x="57635" y="45601"/>
                  </a:lnTo>
                  <a:lnTo>
                    <a:pt x="69669" y="72202"/>
                  </a:lnTo>
                  <a:lnTo>
                    <a:pt x="43068" y="50668"/>
                  </a:lnTo>
                  <a:lnTo>
                    <a:pt x="20901" y="58268"/>
                  </a:lnTo>
                  <a:lnTo>
                    <a:pt x="25967" y="36101"/>
                  </a:lnTo>
                  <a:lnTo>
                    <a:pt x="0" y="13300"/>
                  </a:lnTo>
                  <a:lnTo>
                    <a:pt x="29767" y="215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3129041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Left">
    <p:bg>
      <p:bgPr>
        <a:solidFill>
          <a:srgbClr val="FF0000">
            <a:alpha val="3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4DE7A6-2C92-E18F-E8D3-61200DE8115E}"/>
              </a:ext>
            </a:extLst>
          </p:cNvPr>
          <p:cNvGrpSpPr/>
          <p:nvPr userDrawn="1"/>
        </p:nvGrpSpPr>
        <p:grpSpPr>
          <a:xfrm flipH="1" flipV="1">
            <a:off x="0" y="0"/>
            <a:ext cx="5150223" cy="1414197"/>
            <a:chOff x="7041778" y="5443804"/>
            <a:chExt cx="5150223" cy="141419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CC5777-42EE-1BA3-6909-DFD25D05248D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E22DBA7-5174-0579-A4C5-51077B52D314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2" name="Graphic 7">
            <a:extLst>
              <a:ext uri="{FF2B5EF4-FFF2-40B4-BE49-F238E27FC236}">
                <a16:creationId xmlns:a16="http://schemas.microsoft.com/office/drawing/2014/main" id="{F3752230-03CF-C447-31B9-B71A513731B2}"/>
              </a:ext>
            </a:extLst>
          </p:cNvPr>
          <p:cNvGrpSpPr/>
          <p:nvPr/>
        </p:nvGrpSpPr>
        <p:grpSpPr>
          <a:xfrm>
            <a:off x="212758" y="214239"/>
            <a:ext cx="858795" cy="739683"/>
            <a:chOff x="212758" y="214239"/>
            <a:chExt cx="858795" cy="739683"/>
          </a:xfrm>
        </p:grpSpPr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D1690DDA-A018-B7D8-94D4-2975FACB763F}"/>
                </a:ext>
              </a:extLst>
            </p:cNvPr>
            <p:cNvGrpSpPr/>
            <p:nvPr/>
          </p:nvGrpSpPr>
          <p:grpSpPr>
            <a:xfrm>
              <a:off x="423844" y="363969"/>
              <a:ext cx="647708" cy="426668"/>
              <a:chOff x="423844" y="363969"/>
              <a:chExt cx="647708" cy="426668"/>
            </a:xfrm>
            <a:solidFill>
              <a:srgbClr val="003399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62B3998B-5D8D-D3BF-805F-C4B776C22029}"/>
                  </a:ext>
                </a:extLst>
              </p:cNvPr>
              <p:cNvSpPr/>
              <p:nvPr/>
            </p:nvSpPr>
            <p:spPr>
              <a:xfrm>
                <a:off x="423844" y="394416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8D59FC4-85D9-7059-412E-44153A0021E5}"/>
                  </a:ext>
                </a:extLst>
              </p:cNvPr>
              <p:cNvSpPr/>
              <p:nvPr/>
            </p:nvSpPr>
            <p:spPr>
              <a:xfrm>
                <a:off x="502687" y="394312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1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1" y="0"/>
                      <a:pt x="36228" y="0"/>
                    </a:cubicBezTo>
                    <a:cubicBezTo>
                      <a:pt x="52981" y="0"/>
                      <a:pt x="58845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3C21BE2-558F-3CB5-1803-94A9CE466DE2}"/>
                  </a:ext>
                </a:extLst>
              </p:cNvPr>
              <p:cNvSpPr/>
              <p:nvPr/>
            </p:nvSpPr>
            <p:spPr>
              <a:xfrm>
                <a:off x="576400" y="372311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3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6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6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0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3" y="101141"/>
                      <a:pt x="50363" y="105520"/>
                    </a:cubicBezTo>
                    <a:cubicBezTo>
                      <a:pt x="50363" y="110212"/>
                      <a:pt x="40940" y="112923"/>
                      <a:pt x="34239" y="112923"/>
                    </a:cubicBezTo>
                    <a:cubicBezTo>
                      <a:pt x="25129" y="112923"/>
                      <a:pt x="19266" y="109587"/>
                      <a:pt x="15915" y="105520"/>
                    </a:cubicBezTo>
                    <a:cubicBezTo>
                      <a:pt x="11203" y="99785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6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5"/>
                      <a:pt x="628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6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0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A568523B-6CC5-3F85-88D6-7623ACB8B591}"/>
                  </a:ext>
                </a:extLst>
              </p:cNvPr>
              <p:cNvSpPr/>
              <p:nvPr/>
            </p:nvSpPr>
            <p:spPr>
              <a:xfrm>
                <a:off x="625612" y="394416"/>
                <a:ext cx="70780" cy="90922"/>
              </a:xfrm>
              <a:custGeom>
                <a:avLst/>
                <a:gdLst>
                  <a:gd name="connsiteX0" fmla="*/ 17486 w 70780"/>
                  <a:gd name="connsiteY0" fmla="*/ 44940 h 90922"/>
                  <a:gd name="connsiteX1" fmla="*/ 40626 w 70780"/>
                  <a:gd name="connsiteY1" fmla="*/ 72467 h 90922"/>
                  <a:gd name="connsiteX2" fmla="*/ 60625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8897 w 70780"/>
                  <a:gd name="connsiteY11" fmla="*/ 29404 h 90922"/>
                  <a:gd name="connsiteX12" fmla="*/ 34343 w 70780"/>
                  <a:gd name="connsiteY12" fmla="*/ 12512 h 90922"/>
                  <a:gd name="connsiteX13" fmla="*/ 16753 w 70780"/>
                  <a:gd name="connsiteY13" fmla="*/ 34617 h 90922"/>
                  <a:gd name="connsiteX14" fmla="*/ 49002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486" y="44940"/>
                    </a:moveTo>
                    <a:cubicBezTo>
                      <a:pt x="20313" y="67983"/>
                      <a:pt x="32563" y="72467"/>
                      <a:pt x="40626" y="72467"/>
                    </a:cubicBezTo>
                    <a:cubicBezTo>
                      <a:pt x="49526" y="72467"/>
                      <a:pt x="56227" y="67149"/>
                      <a:pt x="60625" y="61414"/>
                    </a:cubicBezTo>
                    <a:cubicBezTo>
                      <a:pt x="63347" y="57556"/>
                      <a:pt x="64184" y="56618"/>
                      <a:pt x="66383" y="56618"/>
                    </a:cubicBezTo>
                    <a:cubicBezTo>
                      <a:pt x="68582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8897" y="29404"/>
                    </a:moveTo>
                    <a:cubicBezTo>
                      <a:pt x="48269" y="18664"/>
                      <a:pt x="41673" y="12512"/>
                      <a:pt x="34343" y="12512"/>
                    </a:cubicBezTo>
                    <a:cubicBezTo>
                      <a:pt x="22721" y="12512"/>
                      <a:pt x="17591" y="23043"/>
                      <a:pt x="16753" y="34617"/>
                    </a:cubicBezTo>
                    <a:lnTo>
                      <a:pt x="49002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1F7505E-E1E3-8F89-F0DD-F55E15176724}"/>
                  </a:ext>
                </a:extLst>
              </p:cNvPr>
              <p:cNvSpPr/>
              <p:nvPr/>
            </p:nvSpPr>
            <p:spPr>
              <a:xfrm>
                <a:off x="704350" y="394416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E62C0BB-BA1D-3549-777C-D71A33B67393}"/>
                  </a:ext>
                </a:extLst>
              </p:cNvPr>
              <p:cNvSpPr/>
              <p:nvPr/>
            </p:nvSpPr>
            <p:spPr>
              <a:xfrm>
                <a:off x="762357" y="394416"/>
                <a:ext cx="72979" cy="128042"/>
              </a:xfrm>
              <a:custGeom>
                <a:avLst/>
                <a:gdLst>
                  <a:gd name="connsiteX0" fmla="*/ 105 w 72979"/>
                  <a:gd name="connsiteY0" fmla="*/ 21688 h 128042"/>
                  <a:gd name="connsiteX1" fmla="*/ 2094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732 w 72979"/>
                  <a:gd name="connsiteY12" fmla="*/ 73510 h 128042"/>
                  <a:gd name="connsiteX13" fmla="*/ 32668 w 72979"/>
                  <a:gd name="connsiteY13" fmla="*/ 77368 h 128042"/>
                  <a:gd name="connsiteX14" fmla="*/ 51829 w 72979"/>
                  <a:gd name="connsiteY14" fmla="*/ 44940 h 128042"/>
                  <a:gd name="connsiteX15" fmla="*/ 31202 w 72979"/>
                  <a:gd name="connsiteY15" fmla="*/ 12199 h 128042"/>
                  <a:gd name="connsiteX16" fmla="*/ 20836 w 72979"/>
                  <a:gd name="connsiteY16" fmla="*/ 23878 h 128042"/>
                  <a:gd name="connsiteX17" fmla="*/ 20836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105" y="21688"/>
                    </a:moveTo>
                    <a:cubicBezTo>
                      <a:pt x="105" y="15119"/>
                      <a:pt x="105" y="12617"/>
                      <a:pt x="2094" y="10010"/>
                    </a:cubicBezTo>
                    <a:cubicBezTo>
                      <a:pt x="5445" y="5213"/>
                      <a:pt x="19056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7" y="16474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1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732" y="73510"/>
                    </a:moveTo>
                    <a:cubicBezTo>
                      <a:pt x="26281" y="76846"/>
                      <a:pt x="30679" y="77368"/>
                      <a:pt x="32668" y="77368"/>
                    </a:cubicBezTo>
                    <a:cubicBezTo>
                      <a:pt x="45128" y="77368"/>
                      <a:pt x="51829" y="62978"/>
                      <a:pt x="51829" y="44940"/>
                    </a:cubicBezTo>
                    <a:cubicBezTo>
                      <a:pt x="51829" y="21688"/>
                      <a:pt x="41778" y="12199"/>
                      <a:pt x="31202" y="12199"/>
                    </a:cubicBezTo>
                    <a:cubicBezTo>
                      <a:pt x="20627" y="12199"/>
                      <a:pt x="20836" y="19185"/>
                      <a:pt x="20836" y="23878"/>
                    </a:cubicBezTo>
                    <a:lnTo>
                      <a:pt x="20836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C926C68-06FD-9ADF-F8DC-4C099FDF81C4}"/>
                  </a:ext>
                </a:extLst>
              </p:cNvPr>
              <p:cNvSpPr/>
              <p:nvPr/>
            </p:nvSpPr>
            <p:spPr>
              <a:xfrm>
                <a:off x="844656" y="394416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575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1C1B5ADC-72A5-A856-AABB-F22719D75995}"/>
                  </a:ext>
                </a:extLst>
              </p:cNvPr>
              <p:cNvSpPr/>
              <p:nvPr/>
            </p:nvSpPr>
            <p:spPr>
              <a:xfrm>
                <a:off x="901720" y="363969"/>
                <a:ext cx="22309" cy="119074"/>
              </a:xfrm>
              <a:custGeom>
                <a:avLst/>
                <a:gdLst>
                  <a:gd name="connsiteX0" fmla="*/ 11413 w 22309"/>
                  <a:gd name="connsiteY0" fmla="*/ 20541 h 119074"/>
                  <a:gd name="connsiteX1" fmla="*/ 0 w 22309"/>
                  <a:gd name="connsiteY1" fmla="*/ 10531 h 119074"/>
                  <a:gd name="connsiteX2" fmla="*/ 11413 w 22309"/>
                  <a:gd name="connsiteY2" fmla="*/ 0 h 119074"/>
                  <a:gd name="connsiteX3" fmla="*/ 22302 w 22309"/>
                  <a:gd name="connsiteY3" fmla="*/ 10010 h 119074"/>
                  <a:gd name="connsiteX4" fmla="*/ 11413 w 22309"/>
                  <a:gd name="connsiteY4" fmla="*/ 20541 h 119074"/>
                  <a:gd name="connsiteX5" fmla="*/ 21988 w 22309"/>
                  <a:gd name="connsiteY5" fmla="*/ 115426 h 119074"/>
                  <a:gd name="connsiteX6" fmla="*/ 18323 w 22309"/>
                  <a:gd name="connsiteY6" fmla="*/ 119075 h 119074"/>
                  <a:gd name="connsiteX7" fmla="*/ 3769 w 22309"/>
                  <a:gd name="connsiteY7" fmla="*/ 119075 h 119074"/>
                  <a:gd name="connsiteX8" fmla="*/ 942 w 22309"/>
                  <a:gd name="connsiteY8" fmla="*/ 115530 h 119074"/>
                  <a:gd name="connsiteX9" fmla="*/ 942 w 22309"/>
                  <a:gd name="connsiteY9" fmla="*/ 35973 h 119074"/>
                  <a:gd name="connsiteX10" fmla="*/ 4084 w 22309"/>
                  <a:gd name="connsiteY10" fmla="*/ 32428 h 119074"/>
                  <a:gd name="connsiteX11" fmla="*/ 18323 w 22309"/>
                  <a:gd name="connsiteY11" fmla="*/ 32428 h 119074"/>
                  <a:gd name="connsiteX12" fmla="*/ 21988 w 22309"/>
                  <a:gd name="connsiteY12" fmla="*/ 36077 h 119074"/>
                  <a:gd name="connsiteX13" fmla="*/ 21988 w 22309"/>
                  <a:gd name="connsiteY13" fmla="*/ 115321 h 11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09" h="119074">
                    <a:moveTo>
                      <a:pt x="11413" y="20541"/>
                    </a:moveTo>
                    <a:cubicBezTo>
                      <a:pt x="4398" y="20541"/>
                      <a:pt x="0" y="16370"/>
                      <a:pt x="0" y="10531"/>
                    </a:cubicBezTo>
                    <a:cubicBezTo>
                      <a:pt x="0" y="4692"/>
                      <a:pt x="3979" y="0"/>
                      <a:pt x="11413" y="0"/>
                    </a:cubicBezTo>
                    <a:cubicBezTo>
                      <a:pt x="18847" y="0"/>
                      <a:pt x="22198" y="4692"/>
                      <a:pt x="22302" y="10010"/>
                    </a:cubicBezTo>
                    <a:cubicBezTo>
                      <a:pt x="22512" y="16162"/>
                      <a:pt x="17905" y="20541"/>
                      <a:pt x="11413" y="20541"/>
                    </a:cubicBezTo>
                    <a:moveTo>
                      <a:pt x="21988" y="115426"/>
                    </a:moveTo>
                    <a:cubicBezTo>
                      <a:pt x="21988" y="118137"/>
                      <a:pt x="21674" y="119075"/>
                      <a:pt x="18323" y="119075"/>
                    </a:cubicBezTo>
                    <a:lnTo>
                      <a:pt x="3769" y="119075"/>
                    </a:lnTo>
                    <a:cubicBezTo>
                      <a:pt x="1047" y="119075"/>
                      <a:pt x="942" y="118241"/>
                      <a:pt x="942" y="115530"/>
                    </a:cubicBezTo>
                    <a:lnTo>
                      <a:pt x="942" y="35973"/>
                    </a:lnTo>
                    <a:cubicBezTo>
                      <a:pt x="942" y="33679"/>
                      <a:pt x="1256" y="32428"/>
                      <a:pt x="4084" y="32428"/>
                    </a:cubicBezTo>
                    <a:lnTo>
                      <a:pt x="18323" y="32428"/>
                    </a:lnTo>
                    <a:cubicBezTo>
                      <a:pt x="21465" y="32428"/>
                      <a:pt x="21883" y="33262"/>
                      <a:pt x="21988" y="36077"/>
                    </a:cubicBezTo>
                    <a:lnTo>
                      <a:pt x="21988" y="115321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B9F23CFF-A9FF-D540-D376-04C6F6134F76}"/>
                  </a:ext>
                </a:extLst>
              </p:cNvPr>
              <p:cNvSpPr/>
              <p:nvPr/>
            </p:nvSpPr>
            <p:spPr>
              <a:xfrm>
                <a:off x="932923" y="394416"/>
                <a:ext cx="61357" cy="90922"/>
              </a:xfrm>
              <a:custGeom>
                <a:avLst/>
                <a:gdLst>
                  <a:gd name="connsiteX0" fmla="*/ 41568 w 61357"/>
                  <a:gd name="connsiteY0" fmla="*/ 38892 h 90922"/>
                  <a:gd name="connsiteX1" fmla="*/ 61357 w 61357"/>
                  <a:gd name="connsiteY1" fmla="*/ 64647 h 90922"/>
                  <a:gd name="connsiteX2" fmla="*/ 31202 w 61357"/>
                  <a:gd name="connsiteY2" fmla="*/ 90922 h 90922"/>
                  <a:gd name="connsiteX3" fmla="*/ 0 w 61357"/>
                  <a:gd name="connsiteY3" fmla="*/ 70694 h 90922"/>
                  <a:gd name="connsiteX4" fmla="*/ 8586 w 61357"/>
                  <a:gd name="connsiteY4" fmla="*/ 61623 h 90922"/>
                  <a:gd name="connsiteX5" fmla="*/ 18009 w 61357"/>
                  <a:gd name="connsiteY5" fmla="*/ 68192 h 90922"/>
                  <a:gd name="connsiteX6" fmla="*/ 31726 w 61357"/>
                  <a:gd name="connsiteY6" fmla="*/ 78202 h 90922"/>
                  <a:gd name="connsiteX7" fmla="*/ 42301 w 61357"/>
                  <a:gd name="connsiteY7" fmla="*/ 67879 h 90922"/>
                  <a:gd name="connsiteX8" fmla="*/ 36961 w 61357"/>
                  <a:gd name="connsiteY8" fmla="*/ 57556 h 90922"/>
                  <a:gd name="connsiteX9" fmla="*/ 20208 w 61357"/>
                  <a:gd name="connsiteY9" fmla="*/ 49006 h 90922"/>
                  <a:gd name="connsiteX10" fmla="*/ 1780 w 61357"/>
                  <a:gd name="connsiteY10" fmla="*/ 24607 h 90922"/>
                  <a:gd name="connsiteX11" fmla="*/ 30993 w 61357"/>
                  <a:gd name="connsiteY11" fmla="*/ 0 h 90922"/>
                  <a:gd name="connsiteX12" fmla="*/ 58845 w 61357"/>
                  <a:gd name="connsiteY12" fmla="*/ 17934 h 90922"/>
                  <a:gd name="connsiteX13" fmla="*/ 50782 w 61357"/>
                  <a:gd name="connsiteY13" fmla="*/ 26172 h 90922"/>
                  <a:gd name="connsiteX14" fmla="*/ 41568 w 61357"/>
                  <a:gd name="connsiteY14" fmla="*/ 19290 h 90922"/>
                  <a:gd name="connsiteX15" fmla="*/ 30155 w 61357"/>
                  <a:gd name="connsiteY15" fmla="*/ 11053 h 90922"/>
                  <a:gd name="connsiteX16" fmla="*/ 20103 w 61357"/>
                  <a:gd name="connsiteY16" fmla="*/ 21062 h 90922"/>
                  <a:gd name="connsiteX17" fmla="*/ 33401 w 61357"/>
                  <a:gd name="connsiteY17" fmla="*/ 35139 h 90922"/>
                  <a:gd name="connsiteX18" fmla="*/ 41778 w 61357"/>
                  <a:gd name="connsiteY18" fmla="*/ 38997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357" h="90922">
                    <a:moveTo>
                      <a:pt x="41568" y="38892"/>
                    </a:moveTo>
                    <a:cubicBezTo>
                      <a:pt x="49316" y="42542"/>
                      <a:pt x="61357" y="48589"/>
                      <a:pt x="61357" y="64647"/>
                    </a:cubicBezTo>
                    <a:cubicBezTo>
                      <a:pt x="61357" y="74031"/>
                      <a:pt x="56122" y="90922"/>
                      <a:pt x="31202" y="90922"/>
                    </a:cubicBezTo>
                    <a:cubicBezTo>
                      <a:pt x="8062" y="90922"/>
                      <a:pt x="0" y="77368"/>
                      <a:pt x="0" y="70694"/>
                    </a:cubicBezTo>
                    <a:cubicBezTo>
                      <a:pt x="0" y="65689"/>
                      <a:pt x="3665" y="61623"/>
                      <a:pt x="8586" y="61623"/>
                    </a:cubicBezTo>
                    <a:cubicBezTo>
                      <a:pt x="13507" y="61623"/>
                      <a:pt x="15601" y="64959"/>
                      <a:pt x="18009" y="68192"/>
                    </a:cubicBezTo>
                    <a:cubicBezTo>
                      <a:pt x="21988" y="73927"/>
                      <a:pt x="25025" y="78202"/>
                      <a:pt x="31726" y="78202"/>
                    </a:cubicBezTo>
                    <a:cubicBezTo>
                      <a:pt x="37799" y="78202"/>
                      <a:pt x="42301" y="74031"/>
                      <a:pt x="42301" y="67879"/>
                    </a:cubicBezTo>
                    <a:cubicBezTo>
                      <a:pt x="42301" y="62144"/>
                      <a:pt x="38636" y="59016"/>
                      <a:pt x="36961" y="57556"/>
                    </a:cubicBezTo>
                    <a:cubicBezTo>
                      <a:pt x="34658" y="55888"/>
                      <a:pt x="24396" y="50987"/>
                      <a:pt x="20208" y="49006"/>
                    </a:cubicBezTo>
                    <a:cubicBezTo>
                      <a:pt x="15182" y="46712"/>
                      <a:pt x="1780" y="40144"/>
                      <a:pt x="1780" y="24607"/>
                    </a:cubicBezTo>
                    <a:cubicBezTo>
                      <a:pt x="1780" y="12721"/>
                      <a:pt x="9633" y="0"/>
                      <a:pt x="30993" y="0"/>
                    </a:cubicBezTo>
                    <a:cubicBezTo>
                      <a:pt x="52353" y="0"/>
                      <a:pt x="58845" y="11157"/>
                      <a:pt x="58845" y="17934"/>
                    </a:cubicBezTo>
                    <a:cubicBezTo>
                      <a:pt x="58845" y="22626"/>
                      <a:pt x="55494" y="26172"/>
                      <a:pt x="50782" y="26172"/>
                    </a:cubicBezTo>
                    <a:cubicBezTo>
                      <a:pt x="45547" y="26172"/>
                      <a:pt x="43348" y="22522"/>
                      <a:pt x="41568" y="19290"/>
                    </a:cubicBezTo>
                    <a:cubicBezTo>
                      <a:pt x="39893" y="16162"/>
                      <a:pt x="37066" y="11053"/>
                      <a:pt x="30155" y="11053"/>
                    </a:cubicBezTo>
                    <a:cubicBezTo>
                      <a:pt x="23245" y="11053"/>
                      <a:pt x="20103" y="16787"/>
                      <a:pt x="20103" y="21062"/>
                    </a:cubicBezTo>
                    <a:cubicBezTo>
                      <a:pt x="20103" y="29404"/>
                      <a:pt x="27538" y="32636"/>
                      <a:pt x="33401" y="35139"/>
                    </a:cubicBezTo>
                    <a:lnTo>
                      <a:pt x="41778" y="389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D4A3C582-2B00-6C6D-9E5B-E917CC7074BD}"/>
                  </a:ext>
                </a:extLst>
              </p:cNvPr>
              <p:cNvSpPr/>
              <p:nvPr/>
            </p:nvSpPr>
            <p:spPr>
              <a:xfrm>
                <a:off x="1000772" y="394416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6716E72-875D-9F25-ACA7-E94C7B0D397E}"/>
                  </a:ext>
                </a:extLst>
              </p:cNvPr>
              <p:cNvSpPr/>
              <p:nvPr/>
            </p:nvSpPr>
            <p:spPr>
              <a:xfrm>
                <a:off x="423844" y="546961"/>
                <a:ext cx="70780" cy="90922"/>
              </a:xfrm>
              <a:custGeom>
                <a:avLst/>
                <a:gdLst>
                  <a:gd name="connsiteX0" fmla="*/ 17591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8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5044"/>
                    </a:moveTo>
                    <a:cubicBezTo>
                      <a:pt x="20418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BC4D6E55-5B2F-3476-78BE-BBC228C67E45}"/>
                  </a:ext>
                </a:extLst>
              </p:cNvPr>
              <p:cNvSpPr/>
              <p:nvPr/>
            </p:nvSpPr>
            <p:spPr>
              <a:xfrm>
                <a:off x="502373" y="549255"/>
                <a:ext cx="70048" cy="88732"/>
              </a:xfrm>
              <a:custGeom>
                <a:avLst/>
                <a:gdLst>
                  <a:gd name="connsiteX0" fmla="*/ 70048 w 70048"/>
                  <a:gd name="connsiteY0" fmla="*/ 65794 h 88732"/>
                  <a:gd name="connsiteX1" fmla="*/ 63452 w 70048"/>
                  <a:gd name="connsiteY1" fmla="*/ 82164 h 88732"/>
                  <a:gd name="connsiteX2" fmla="*/ 34448 w 70048"/>
                  <a:gd name="connsiteY2" fmla="*/ 88733 h 88732"/>
                  <a:gd name="connsiteX3" fmla="*/ 0 w 70048"/>
                  <a:gd name="connsiteY3" fmla="*/ 61519 h 88732"/>
                  <a:gd name="connsiteX4" fmla="*/ 0 w 70048"/>
                  <a:gd name="connsiteY4" fmla="*/ 3232 h 88732"/>
                  <a:gd name="connsiteX5" fmla="*/ 3560 w 70048"/>
                  <a:gd name="connsiteY5" fmla="*/ 104 h 88732"/>
                  <a:gd name="connsiteX6" fmla="*/ 17276 w 70048"/>
                  <a:gd name="connsiteY6" fmla="*/ 104 h 88732"/>
                  <a:gd name="connsiteX7" fmla="*/ 20941 w 70048"/>
                  <a:gd name="connsiteY7" fmla="*/ 3441 h 88732"/>
                  <a:gd name="connsiteX8" fmla="*/ 20941 w 70048"/>
                  <a:gd name="connsiteY8" fmla="*/ 59433 h 88732"/>
                  <a:gd name="connsiteX9" fmla="*/ 35495 w 70048"/>
                  <a:gd name="connsiteY9" fmla="*/ 74969 h 88732"/>
                  <a:gd name="connsiteX10" fmla="*/ 49107 w 70048"/>
                  <a:gd name="connsiteY10" fmla="*/ 61414 h 88732"/>
                  <a:gd name="connsiteX11" fmla="*/ 49107 w 70048"/>
                  <a:gd name="connsiteY11" fmla="*/ 3545 h 88732"/>
                  <a:gd name="connsiteX12" fmla="*/ 52667 w 70048"/>
                  <a:gd name="connsiteY12" fmla="*/ 0 h 88732"/>
                  <a:gd name="connsiteX13" fmla="*/ 65965 w 70048"/>
                  <a:gd name="connsiteY13" fmla="*/ 0 h 88732"/>
                  <a:gd name="connsiteX14" fmla="*/ 69943 w 70048"/>
                  <a:gd name="connsiteY14" fmla="*/ 3545 h 88732"/>
                  <a:gd name="connsiteX15" fmla="*/ 69943 w 70048"/>
                  <a:gd name="connsiteY15" fmla="*/ 6589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048" h="88732">
                    <a:moveTo>
                      <a:pt x="70048" y="65794"/>
                    </a:moveTo>
                    <a:cubicBezTo>
                      <a:pt x="70048" y="73197"/>
                      <a:pt x="69839" y="77785"/>
                      <a:pt x="63452" y="82164"/>
                    </a:cubicBezTo>
                    <a:cubicBezTo>
                      <a:pt x="58740" y="84979"/>
                      <a:pt x="48479" y="88733"/>
                      <a:pt x="34448" y="88733"/>
                    </a:cubicBezTo>
                    <a:cubicBezTo>
                      <a:pt x="2094" y="88733"/>
                      <a:pt x="0" y="72050"/>
                      <a:pt x="0" y="61519"/>
                    </a:cubicBezTo>
                    <a:lnTo>
                      <a:pt x="0" y="3232"/>
                    </a:lnTo>
                    <a:cubicBezTo>
                      <a:pt x="0" y="521"/>
                      <a:pt x="1361" y="104"/>
                      <a:pt x="3560" y="104"/>
                    </a:cubicBezTo>
                    <a:lnTo>
                      <a:pt x="17276" y="104"/>
                    </a:lnTo>
                    <a:cubicBezTo>
                      <a:pt x="19789" y="-104"/>
                      <a:pt x="20941" y="626"/>
                      <a:pt x="20941" y="3441"/>
                    </a:cubicBezTo>
                    <a:lnTo>
                      <a:pt x="20941" y="59433"/>
                    </a:lnTo>
                    <a:cubicBezTo>
                      <a:pt x="20941" y="64959"/>
                      <a:pt x="21151" y="74969"/>
                      <a:pt x="35495" y="74969"/>
                    </a:cubicBezTo>
                    <a:cubicBezTo>
                      <a:pt x="48897" y="74969"/>
                      <a:pt x="49107" y="66941"/>
                      <a:pt x="49107" y="61414"/>
                    </a:cubicBezTo>
                    <a:lnTo>
                      <a:pt x="49107" y="3545"/>
                    </a:lnTo>
                    <a:cubicBezTo>
                      <a:pt x="49107" y="834"/>
                      <a:pt x="49945" y="0"/>
                      <a:pt x="52667" y="0"/>
                    </a:cubicBezTo>
                    <a:lnTo>
                      <a:pt x="65965" y="0"/>
                    </a:lnTo>
                    <a:cubicBezTo>
                      <a:pt x="68687" y="0"/>
                      <a:pt x="69943" y="313"/>
                      <a:pt x="69943" y="3545"/>
                    </a:cubicBezTo>
                    <a:lnTo>
                      <a:pt x="69943" y="6589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0D7C284D-5B78-3895-AB88-7789B693161C}"/>
                  </a:ext>
                </a:extLst>
              </p:cNvPr>
              <p:cNvSpPr/>
              <p:nvPr/>
            </p:nvSpPr>
            <p:spPr>
              <a:xfrm>
                <a:off x="585091" y="547065"/>
                <a:ext cx="55703" cy="88732"/>
              </a:xfrm>
              <a:custGeom>
                <a:avLst/>
                <a:gdLst>
                  <a:gd name="connsiteX0" fmla="*/ 20941 w 55703"/>
                  <a:gd name="connsiteY0" fmla="*/ 85188 h 88732"/>
                  <a:gd name="connsiteX1" fmla="*/ 17381 w 55703"/>
                  <a:gd name="connsiteY1" fmla="*/ 88733 h 88732"/>
                  <a:gd name="connsiteX2" fmla="*/ 3665 w 55703"/>
                  <a:gd name="connsiteY2" fmla="*/ 88733 h 88732"/>
                  <a:gd name="connsiteX3" fmla="*/ 0 w 55703"/>
                  <a:gd name="connsiteY3" fmla="*/ 85188 h 88732"/>
                  <a:gd name="connsiteX4" fmla="*/ 0 w 55703"/>
                  <a:gd name="connsiteY4" fmla="*/ 15328 h 88732"/>
                  <a:gd name="connsiteX5" fmla="*/ 4921 w 55703"/>
                  <a:gd name="connsiteY5" fmla="*/ 5839 h 88732"/>
                  <a:gd name="connsiteX6" fmla="*/ 35600 w 55703"/>
                  <a:gd name="connsiteY6" fmla="*/ 0 h 88732"/>
                  <a:gd name="connsiteX7" fmla="*/ 55703 w 55703"/>
                  <a:gd name="connsiteY7" fmla="*/ 12512 h 88732"/>
                  <a:gd name="connsiteX8" fmla="*/ 46803 w 55703"/>
                  <a:gd name="connsiteY8" fmla="*/ 21584 h 88732"/>
                  <a:gd name="connsiteX9" fmla="*/ 38218 w 55703"/>
                  <a:gd name="connsiteY9" fmla="*/ 15223 h 88732"/>
                  <a:gd name="connsiteX10" fmla="*/ 29841 w 55703"/>
                  <a:gd name="connsiteY10" fmla="*/ 10531 h 88732"/>
                  <a:gd name="connsiteX11" fmla="*/ 20941 w 55703"/>
                  <a:gd name="connsiteY11" fmla="*/ 20541 h 88732"/>
                  <a:gd name="connsiteX12" fmla="*/ 20941 w 55703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703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921" y="5839"/>
                    </a:cubicBezTo>
                    <a:cubicBezTo>
                      <a:pt x="10575" y="2711"/>
                      <a:pt x="22721" y="0"/>
                      <a:pt x="35600" y="0"/>
                    </a:cubicBezTo>
                    <a:cubicBezTo>
                      <a:pt x="45966" y="0"/>
                      <a:pt x="55703" y="2711"/>
                      <a:pt x="55703" y="12512"/>
                    </a:cubicBezTo>
                    <a:cubicBezTo>
                      <a:pt x="55703" y="17517"/>
                      <a:pt x="52143" y="21584"/>
                      <a:pt x="46803" y="21584"/>
                    </a:cubicBezTo>
                    <a:cubicBezTo>
                      <a:pt x="42301" y="21584"/>
                      <a:pt x="40730" y="19081"/>
                      <a:pt x="38218" y="15223"/>
                    </a:cubicBezTo>
                    <a:cubicBezTo>
                      <a:pt x="36752" y="13242"/>
                      <a:pt x="34867" y="10531"/>
                      <a:pt x="29841" y="10531"/>
                    </a:cubicBezTo>
                    <a:cubicBezTo>
                      <a:pt x="21150" y="10531"/>
                      <a:pt x="20941" y="16370"/>
                      <a:pt x="20941" y="20541"/>
                    </a:cubicBezTo>
                    <a:lnTo>
                      <a:pt x="20941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910A2F2-8794-7279-B485-EB2C34C9232E}"/>
                  </a:ext>
                </a:extLst>
              </p:cNvPr>
              <p:cNvSpPr/>
              <p:nvPr/>
            </p:nvSpPr>
            <p:spPr>
              <a:xfrm>
                <a:off x="639433" y="547065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E3BE48CA-CDD4-3A43-2815-491F6A37B785}"/>
                  </a:ext>
                </a:extLst>
              </p:cNvPr>
              <p:cNvSpPr/>
              <p:nvPr/>
            </p:nvSpPr>
            <p:spPr>
              <a:xfrm>
                <a:off x="729061" y="547065"/>
                <a:ext cx="72979" cy="128042"/>
              </a:xfrm>
              <a:custGeom>
                <a:avLst/>
                <a:gdLst>
                  <a:gd name="connsiteX0" fmla="*/ 0 w 72979"/>
                  <a:gd name="connsiteY0" fmla="*/ 21688 h 128042"/>
                  <a:gd name="connsiteX1" fmla="*/ 1989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627 w 72979"/>
                  <a:gd name="connsiteY12" fmla="*/ 73510 h 128042"/>
                  <a:gd name="connsiteX13" fmla="*/ 32563 w 72979"/>
                  <a:gd name="connsiteY13" fmla="*/ 77368 h 128042"/>
                  <a:gd name="connsiteX14" fmla="*/ 51725 w 72979"/>
                  <a:gd name="connsiteY14" fmla="*/ 44940 h 128042"/>
                  <a:gd name="connsiteX15" fmla="*/ 31098 w 72979"/>
                  <a:gd name="connsiteY15" fmla="*/ 12199 h 128042"/>
                  <a:gd name="connsiteX16" fmla="*/ 20732 w 72979"/>
                  <a:gd name="connsiteY16" fmla="*/ 23878 h 128042"/>
                  <a:gd name="connsiteX17" fmla="*/ 20732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0" y="21688"/>
                    </a:moveTo>
                    <a:cubicBezTo>
                      <a:pt x="0" y="15223"/>
                      <a:pt x="0" y="12617"/>
                      <a:pt x="1989" y="10010"/>
                    </a:cubicBezTo>
                    <a:cubicBezTo>
                      <a:pt x="5340" y="5109"/>
                      <a:pt x="18952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7" y="16370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1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627" y="73510"/>
                    </a:moveTo>
                    <a:cubicBezTo>
                      <a:pt x="26176" y="76846"/>
                      <a:pt x="30574" y="77368"/>
                      <a:pt x="32563" y="77368"/>
                    </a:cubicBezTo>
                    <a:cubicBezTo>
                      <a:pt x="45023" y="77368"/>
                      <a:pt x="51725" y="62978"/>
                      <a:pt x="51725" y="44940"/>
                    </a:cubicBezTo>
                    <a:cubicBezTo>
                      <a:pt x="51725" y="21688"/>
                      <a:pt x="41673" y="12199"/>
                      <a:pt x="31098" y="12199"/>
                    </a:cubicBezTo>
                    <a:cubicBezTo>
                      <a:pt x="20522" y="12199"/>
                      <a:pt x="20732" y="19185"/>
                      <a:pt x="20732" y="23878"/>
                    </a:cubicBezTo>
                    <a:lnTo>
                      <a:pt x="20732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AC1D9DBB-7B61-CAD3-38C1-DAF3D473F701}"/>
                  </a:ext>
                </a:extLst>
              </p:cNvPr>
              <p:cNvSpPr/>
              <p:nvPr/>
            </p:nvSpPr>
            <p:spPr>
              <a:xfrm>
                <a:off x="807799" y="546961"/>
                <a:ext cx="70780" cy="90922"/>
              </a:xfrm>
              <a:custGeom>
                <a:avLst/>
                <a:gdLst>
                  <a:gd name="connsiteX0" fmla="*/ 17591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8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5044"/>
                    </a:moveTo>
                    <a:cubicBezTo>
                      <a:pt x="20418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7A33801-B807-7990-4F85-04F37B5BDB26}"/>
                  </a:ext>
                </a:extLst>
              </p:cNvPr>
              <p:cNvSpPr/>
              <p:nvPr/>
            </p:nvSpPr>
            <p:spPr>
              <a:xfrm>
                <a:off x="427404" y="699611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1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5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68B7C0AF-8F95-9C72-2F61-1EB628153244}"/>
                  </a:ext>
                </a:extLst>
              </p:cNvPr>
              <p:cNvSpPr/>
              <p:nvPr/>
            </p:nvSpPr>
            <p:spPr>
              <a:xfrm>
                <a:off x="506247" y="699715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D17572B-9735-7205-BB2B-A6E7982A6758}"/>
                  </a:ext>
                </a:extLst>
              </p:cNvPr>
              <p:cNvSpPr/>
              <p:nvPr/>
            </p:nvSpPr>
            <p:spPr>
              <a:xfrm>
                <a:off x="576400" y="677610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3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6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0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3" y="101141"/>
                      <a:pt x="50363" y="105520"/>
                    </a:cubicBezTo>
                    <a:cubicBezTo>
                      <a:pt x="50363" y="110212"/>
                      <a:pt x="40940" y="112923"/>
                      <a:pt x="34239" y="112923"/>
                    </a:cubicBezTo>
                    <a:cubicBezTo>
                      <a:pt x="25129" y="112923"/>
                      <a:pt x="19266" y="109586"/>
                      <a:pt x="15915" y="105520"/>
                    </a:cubicBezTo>
                    <a:cubicBezTo>
                      <a:pt x="11203" y="99889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6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8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0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A1BC7F5-8E9B-AFBD-2AC4-08219F202762}"/>
                  </a:ext>
                </a:extLst>
              </p:cNvPr>
              <p:cNvSpPr/>
              <p:nvPr/>
            </p:nvSpPr>
            <p:spPr>
              <a:xfrm>
                <a:off x="620167" y="701905"/>
                <a:ext cx="115280" cy="86543"/>
              </a:xfrm>
              <a:custGeom>
                <a:avLst/>
                <a:gdLst>
                  <a:gd name="connsiteX0" fmla="*/ 57693 w 115280"/>
                  <a:gd name="connsiteY0" fmla="*/ 38580 h 86543"/>
                  <a:gd name="connsiteX1" fmla="*/ 43453 w 115280"/>
                  <a:gd name="connsiteY1" fmla="*/ 83728 h 86543"/>
                  <a:gd name="connsiteX2" fmla="*/ 39788 w 115280"/>
                  <a:gd name="connsiteY2" fmla="*/ 86543 h 86543"/>
                  <a:gd name="connsiteX3" fmla="*/ 29213 w 115280"/>
                  <a:gd name="connsiteY3" fmla="*/ 86543 h 86543"/>
                  <a:gd name="connsiteX4" fmla="*/ 25339 w 115280"/>
                  <a:gd name="connsiteY4" fmla="*/ 83519 h 86543"/>
                  <a:gd name="connsiteX5" fmla="*/ 628 w 115280"/>
                  <a:gd name="connsiteY5" fmla="*/ 5318 h 86543"/>
                  <a:gd name="connsiteX6" fmla="*/ 0 w 115280"/>
                  <a:gd name="connsiteY6" fmla="*/ 2294 h 86543"/>
                  <a:gd name="connsiteX7" fmla="*/ 3351 w 115280"/>
                  <a:gd name="connsiteY7" fmla="*/ 0 h 86543"/>
                  <a:gd name="connsiteX8" fmla="*/ 17276 w 115280"/>
                  <a:gd name="connsiteY8" fmla="*/ 0 h 86543"/>
                  <a:gd name="connsiteX9" fmla="*/ 22198 w 115280"/>
                  <a:gd name="connsiteY9" fmla="*/ 3337 h 86543"/>
                  <a:gd name="connsiteX10" fmla="*/ 37589 w 115280"/>
                  <a:gd name="connsiteY10" fmla="*/ 59329 h 86543"/>
                  <a:gd name="connsiteX11" fmla="*/ 54552 w 115280"/>
                  <a:gd name="connsiteY11" fmla="*/ 3337 h 86543"/>
                  <a:gd name="connsiteX12" fmla="*/ 56750 w 115280"/>
                  <a:gd name="connsiteY12" fmla="*/ 209 h 86543"/>
                  <a:gd name="connsiteX13" fmla="*/ 62405 w 115280"/>
                  <a:gd name="connsiteY13" fmla="*/ 0 h 86543"/>
                  <a:gd name="connsiteX14" fmla="*/ 65441 w 115280"/>
                  <a:gd name="connsiteY14" fmla="*/ 3024 h 86543"/>
                  <a:gd name="connsiteX15" fmla="*/ 82927 w 115280"/>
                  <a:gd name="connsiteY15" fmla="*/ 59329 h 86543"/>
                  <a:gd name="connsiteX16" fmla="*/ 98319 w 115280"/>
                  <a:gd name="connsiteY16" fmla="*/ 3337 h 86543"/>
                  <a:gd name="connsiteX17" fmla="*/ 101983 w 115280"/>
                  <a:gd name="connsiteY17" fmla="*/ 0 h 86543"/>
                  <a:gd name="connsiteX18" fmla="*/ 111930 w 115280"/>
                  <a:gd name="connsiteY18" fmla="*/ 0 h 86543"/>
                  <a:gd name="connsiteX19" fmla="*/ 115281 w 115280"/>
                  <a:gd name="connsiteY19" fmla="*/ 1981 h 86543"/>
                  <a:gd name="connsiteX20" fmla="*/ 114653 w 115280"/>
                  <a:gd name="connsiteY20" fmla="*/ 5005 h 86543"/>
                  <a:gd name="connsiteX21" fmla="*/ 90361 w 115280"/>
                  <a:gd name="connsiteY21" fmla="*/ 83415 h 86543"/>
                  <a:gd name="connsiteX22" fmla="*/ 86801 w 115280"/>
                  <a:gd name="connsiteY22" fmla="*/ 86543 h 86543"/>
                  <a:gd name="connsiteX23" fmla="*/ 76016 w 115280"/>
                  <a:gd name="connsiteY23" fmla="*/ 86543 h 86543"/>
                  <a:gd name="connsiteX24" fmla="*/ 72037 w 115280"/>
                  <a:gd name="connsiteY24" fmla="*/ 83415 h 86543"/>
                  <a:gd name="connsiteX25" fmla="*/ 57797 w 115280"/>
                  <a:gd name="connsiteY25" fmla="*/ 38580 h 86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280" h="86543">
                    <a:moveTo>
                      <a:pt x="57693" y="38580"/>
                    </a:moveTo>
                    <a:lnTo>
                      <a:pt x="43453" y="83728"/>
                    </a:lnTo>
                    <a:cubicBezTo>
                      <a:pt x="42615" y="86230"/>
                      <a:pt x="42301" y="86543"/>
                      <a:pt x="39788" y="86543"/>
                    </a:cubicBezTo>
                    <a:lnTo>
                      <a:pt x="29213" y="86543"/>
                    </a:lnTo>
                    <a:cubicBezTo>
                      <a:pt x="26700" y="86543"/>
                      <a:pt x="26176" y="86022"/>
                      <a:pt x="25339" y="83519"/>
                    </a:cubicBezTo>
                    <a:lnTo>
                      <a:pt x="628" y="5318"/>
                    </a:lnTo>
                    <a:cubicBezTo>
                      <a:pt x="105" y="3649"/>
                      <a:pt x="0" y="3024"/>
                      <a:pt x="0" y="2294"/>
                    </a:cubicBezTo>
                    <a:cubicBezTo>
                      <a:pt x="0" y="0"/>
                      <a:pt x="2199" y="0"/>
                      <a:pt x="3351" y="0"/>
                    </a:cubicBezTo>
                    <a:lnTo>
                      <a:pt x="17276" y="0"/>
                    </a:lnTo>
                    <a:cubicBezTo>
                      <a:pt x="20103" y="0"/>
                      <a:pt x="21255" y="209"/>
                      <a:pt x="22198" y="3337"/>
                    </a:cubicBezTo>
                    <a:lnTo>
                      <a:pt x="37589" y="59329"/>
                    </a:lnTo>
                    <a:lnTo>
                      <a:pt x="54552" y="3337"/>
                    </a:lnTo>
                    <a:cubicBezTo>
                      <a:pt x="55075" y="1877"/>
                      <a:pt x="55389" y="521"/>
                      <a:pt x="56750" y="209"/>
                    </a:cubicBezTo>
                    <a:cubicBezTo>
                      <a:pt x="57065" y="0"/>
                      <a:pt x="60624" y="0"/>
                      <a:pt x="62405" y="0"/>
                    </a:cubicBezTo>
                    <a:cubicBezTo>
                      <a:pt x="64394" y="0"/>
                      <a:pt x="64603" y="626"/>
                      <a:pt x="65441" y="3024"/>
                    </a:cubicBezTo>
                    <a:lnTo>
                      <a:pt x="82927" y="59329"/>
                    </a:lnTo>
                    <a:lnTo>
                      <a:pt x="98319" y="3337"/>
                    </a:lnTo>
                    <a:cubicBezTo>
                      <a:pt x="98947" y="834"/>
                      <a:pt x="99366" y="0"/>
                      <a:pt x="101983" y="0"/>
                    </a:cubicBezTo>
                    <a:lnTo>
                      <a:pt x="111930" y="0"/>
                    </a:lnTo>
                    <a:cubicBezTo>
                      <a:pt x="113396" y="0"/>
                      <a:pt x="115281" y="0"/>
                      <a:pt x="115281" y="1981"/>
                    </a:cubicBezTo>
                    <a:cubicBezTo>
                      <a:pt x="115281" y="2503"/>
                      <a:pt x="114967" y="3858"/>
                      <a:pt x="114653" y="5005"/>
                    </a:cubicBezTo>
                    <a:lnTo>
                      <a:pt x="90361" y="83415"/>
                    </a:lnTo>
                    <a:cubicBezTo>
                      <a:pt x="89523" y="86126"/>
                      <a:pt x="89209" y="86543"/>
                      <a:pt x="86801" y="86543"/>
                    </a:cubicBezTo>
                    <a:lnTo>
                      <a:pt x="76016" y="86543"/>
                    </a:lnTo>
                    <a:cubicBezTo>
                      <a:pt x="73503" y="86543"/>
                      <a:pt x="72875" y="86022"/>
                      <a:pt x="72037" y="83415"/>
                    </a:cubicBezTo>
                    <a:lnTo>
                      <a:pt x="57797" y="3858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14187E9-1EE7-922F-E2A7-1C1C09FD826B}"/>
                  </a:ext>
                </a:extLst>
              </p:cNvPr>
              <p:cNvSpPr/>
              <p:nvPr/>
            </p:nvSpPr>
            <p:spPr>
              <a:xfrm>
                <a:off x="735971" y="699611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8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8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DF84DC3-C2D6-3FC5-2B68-DBD364FEB931}"/>
                  </a:ext>
                </a:extLst>
              </p:cNvPr>
              <p:cNvSpPr/>
              <p:nvPr/>
            </p:nvSpPr>
            <p:spPr>
              <a:xfrm>
                <a:off x="825390" y="699715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B1782B2-80C9-F311-32A5-A3F447EA72DB}"/>
                  </a:ext>
                </a:extLst>
              </p:cNvPr>
              <p:cNvSpPr/>
              <p:nvPr/>
            </p:nvSpPr>
            <p:spPr>
              <a:xfrm>
                <a:off x="883397" y="660510"/>
                <a:ext cx="77167" cy="127937"/>
              </a:xfrm>
              <a:custGeom>
                <a:avLst/>
                <a:gdLst>
                  <a:gd name="connsiteX0" fmla="*/ 41149 w 77167"/>
                  <a:gd name="connsiteY0" fmla="*/ 78097 h 127937"/>
                  <a:gd name="connsiteX1" fmla="*/ 75702 w 77167"/>
                  <a:gd name="connsiteY1" fmla="*/ 122933 h 127937"/>
                  <a:gd name="connsiteX2" fmla="*/ 77168 w 77167"/>
                  <a:gd name="connsiteY2" fmla="*/ 125748 h 127937"/>
                  <a:gd name="connsiteX3" fmla="*/ 73817 w 77167"/>
                  <a:gd name="connsiteY3" fmla="*/ 127938 h 127937"/>
                  <a:gd name="connsiteX4" fmla="*/ 56332 w 77167"/>
                  <a:gd name="connsiteY4" fmla="*/ 127938 h 127937"/>
                  <a:gd name="connsiteX5" fmla="*/ 50782 w 77167"/>
                  <a:gd name="connsiteY5" fmla="*/ 125435 h 127937"/>
                  <a:gd name="connsiteX6" fmla="*/ 20627 w 77167"/>
                  <a:gd name="connsiteY6" fmla="*/ 85292 h 127937"/>
                  <a:gd name="connsiteX7" fmla="*/ 20627 w 77167"/>
                  <a:gd name="connsiteY7" fmla="*/ 124706 h 127937"/>
                  <a:gd name="connsiteX8" fmla="*/ 16962 w 77167"/>
                  <a:gd name="connsiteY8" fmla="*/ 127834 h 127937"/>
                  <a:gd name="connsiteX9" fmla="*/ 3560 w 77167"/>
                  <a:gd name="connsiteY9" fmla="*/ 127834 h 127937"/>
                  <a:gd name="connsiteX10" fmla="*/ 0 w 77167"/>
                  <a:gd name="connsiteY10" fmla="*/ 124497 h 127937"/>
                  <a:gd name="connsiteX11" fmla="*/ 0 w 77167"/>
                  <a:gd name="connsiteY11" fmla="*/ 3128 h 127937"/>
                  <a:gd name="connsiteX12" fmla="*/ 3351 w 77167"/>
                  <a:gd name="connsiteY12" fmla="*/ 0 h 127937"/>
                  <a:gd name="connsiteX13" fmla="*/ 16962 w 77167"/>
                  <a:gd name="connsiteY13" fmla="*/ 0 h 127937"/>
                  <a:gd name="connsiteX14" fmla="*/ 20627 w 77167"/>
                  <a:gd name="connsiteY14" fmla="*/ 3024 h 127937"/>
                  <a:gd name="connsiteX15" fmla="*/ 20627 w 77167"/>
                  <a:gd name="connsiteY15" fmla="*/ 78097 h 127937"/>
                  <a:gd name="connsiteX16" fmla="*/ 50782 w 77167"/>
                  <a:gd name="connsiteY16" fmla="*/ 44627 h 127937"/>
                  <a:gd name="connsiteX17" fmla="*/ 57483 w 77167"/>
                  <a:gd name="connsiteY17" fmla="*/ 41290 h 127937"/>
                  <a:gd name="connsiteX18" fmla="*/ 68896 w 77167"/>
                  <a:gd name="connsiteY18" fmla="*/ 41290 h 127937"/>
                  <a:gd name="connsiteX19" fmla="*/ 72247 w 77167"/>
                  <a:gd name="connsiteY19" fmla="*/ 43480 h 127937"/>
                  <a:gd name="connsiteX20" fmla="*/ 70362 w 77167"/>
                  <a:gd name="connsiteY20" fmla="*/ 46817 h 127937"/>
                  <a:gd name="connsiteX21" fmla="*/ 40940 w 77167"/>
                  <a:gd name="connsiteY21" fmla="*/ 78097 h 12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167" h="127937">
                    <a:moveTo>
                      <a:pt x="41149" y="78097"/>
                    </a:moveTo>
                    <a:lnTo>
                      <a:pt x="75702" y="122933"/>
                    </a:lnTo>
                    <a:cubicBezTo>
                      <a:pt x="76540" y="124080"/>
                      <a:pt x="77168" y="124914"/>
                      <a:pt x="77168" y="125748"/>
                    </a:cubicBezTo>
                    <a:cubicBezTo>
                      <a:pt x="77168" y="127625"/>
                      <a:pt x="75493" y="127938"/>
                      <a:pt x="73817" y="127938"/>
                    </a:cubicBezTo>
                    <a:lnTo>
                      <a:pt x="56332" y="127938"/>
                    </a:lnTo>
                    <a:cubicBezTo>
                      <a:pt x="53190" y="127938"/>
                      <a:pt x="52667" y="127729"/>
                      <a:pt x="50782" y="125435"/>
                    </a:cubicBezTo>
                    <a:lnTo>
                      <a:pt x="20627" y="85292"/>
                    </a:lnTo>
                    <a:lnTo>
                      <a:pt x="20627" y="124706"/>
                    </a:lnTo>
                    <a:cubicBezTo>
                      <a:pt x="20627" y="127729"/>
                      <a:pt x="19475" y="127834"/>
                      <a:pt x="16962" y="127834"/>
                    </a:cubicBezTo>
                    <a:lnTo>
                      <a:pt x="3560" y="127834"/>
                    </a:lnTo>
                    <a:cubicBezTo>
                      <a:pt x="523" y="127834"/>
                      <a:pt x="0" y="127208"/>
                      <a:pt x="0" y="124497"/>
                    </a:cubicBezTo>
                    <a:lnTo>
                      <a:pt x="0" y="3128"/>
                    </a:lnTo>
                    <a:cubicBezTo>
                      <a:pt x="0" y="313"/>
                      <a:pt x="1152" y="0"/>
                      <a:pt x="3351" y="0"/>
                    </a:cubicBezTo>
                    <a:lnTo>
                      <a:pt x="16962" y="0"/>
                    </a:lnTo>
                    <a:cubicBezTo>
                      <a:pt x="19475" y="0"/>
                      <a:pt x="20627" y="0"/>
                      <a:pt x="20627" y="3024"/>
                    </a:cubicBezTo>
                    <a:lnTo>
                      <a:pt x="20627" y="78097"/>
                    </a:lnTo>
                    <a:lnTo>
                      <a:pt x="50782" y="44627"/>
                    </a:lnTo>
                    <a:cubicBezTo>
                      <a:pt x="53295" y="41812"/>
                      <a:pt x="53923" y="41290"/>
                      <a:pt x="57483" y="41290"/>
                    </a:cubicBezTo>
                    <a:lnTo>
                      <a:pt x="68896" y="41290"/>
                    </a:lnTo>
                    <a:cubicBezTo>
                      <a:pt x="69943" y="41290"/>
                      <a:pt x="72247" y="41290"/>
                      <a:pt x="72247" y="43480"/>
                    </a:cubicBezTo>
                    <a:cubicBezTo>
                      <a:pt x="72247" y="44627"/>
                      <a:pt x="71409" y="45670"/>
                      <a:pt x="70362" y="46817"/>
                    </a:cubicBezTo>
                    <a:lnTo>
                      <a:pt x="40940" y="780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5B6960FB-95F6-BC6B-1EE1-E81518E24DA9}"/>
                </a:ext>
              </a:extLst>
            </p:cNvPr>
            <p:cNvSpPr/>
            <p:nvPr/>
          </p:nvSpPr>
          <p:spPr>
            <a:xfrm>
              <a:off x="454942" y="858099"/>
              <a:ext cx="89313" cy="81538"/>
            </a:xfrm>
            <a:custGeom>
              <a:avLst/>
              <a:gdLst>
                <a:gd name="connsiteX0" fmla="*/ 40416 w 89313"/>
                <a:gd name="connsiteY0" fmla="*/ 0 h 81538"/>
                <a:gd name="connsiteX1" fmla="*/ 55599 w 89313"/>
                <a:gd name="connsiteY1" fmla="*/ 30655 h 81538"/>
                <a:gd name="connsiteX2" fmla="*/ 89314 w 89313"/>
                <a:gd name="connsiteY2" fmla="*/ 36390 h 81538"/>
                <a:gd name="connsiteX3" fmla="*/ 65127 w 89313"/>
                <a:gd name="connsiteY3" fmla="*/ 50779 h 81538"/>
                <a:gd name="connsiteX4" fmla="*/ 79157 w 89313"/>
                <a:gd name="connsiteY4" fmla="*/ 81538 h 81538"/>
                <a:gd name="connsiteX5" fmla="*/ 49002 w 89313"/>
                <a:gd name="connsiteY5" fmla="*/ 59955 h 81538"/>
                <a:gd name="connsiteX6" fmla="*/ 23873 w 89313"/>
                <a:gd name="connsiteY6" fmla="*/ 73405 h 81538"/>
                <a:gd name="connsiteX7" fmla="*/ 29422 w 89313"/>
                <a:gd name="connsiteY7" fmla="*/ 45357 h 81538"/>
                <a:gd name="connsiteX8" fmla="*/ 0 w 89313"/>
                <a:gd name="connsiteY8" fmla="*/ 22522 h 81538"/>
                <a:gd name="connsiteX9" fmla="*/ 33506 w 89313"/>
                <a:gd name="connsiteY9" fmla="*/ 27214 h 81538"/>
                <a:gd name="connsiteX10" fmla="*/ 40416 w 89313"/>
                <a:gd name="connsiteY10" fmla="*/ 0 h 8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313" h="81538">
                  <a:moveTo>
                    <a:pt x="40416" y="0"/>
                  </a:moveTo>
                  <a:lnTo>
                    <a:pt x="55599" y="30655"/>
                  </a:lnTo>
                  <a:lnTo>
                    <a:pt x="89314" y="36390"/>
                  </a:lnTo>
                  <a:lnTo>
                    <a:pt x="65127" y="50779"/>
                  </a:lnTo>
                  <a:lnTo>
                    <a:pt x="79157" y="81538"/>
                  </a:lnTo>
                  <a:lnTo>
                    <a:pt x="49002" y="59955"/>
                  </a:lnTo>
                  <a:lnTo>
                    <a:pt x="23873" y="73405"/>
                  </a:lnTo>
                  <a:lnTo>
                    <a:pt x="29422" y="45357"/>
                  </a:lnTo>
                  <a:lnTo>
                    <a:pt x="0" y="22522"/>
                  </a:lnTo>
                  <a:lnTo>
                    <a:pt x="33506" y="27214"/>
                  </a:lnTo>
                  <a:lnTo>
                    <a:pt x="40416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7F358F-C944-4210-1921-2E63C3471FDD}"/>
                </a:ext>
              </a:extLst>
            </p:cNvPr>
            <p:cNvSpPr/>
            <p:nvPr/>
          </p:nvSpPr>
          <p:spPr>
            <a:xfrm>
              <a:off x="317254" y="264705"/>
              <a:ext cx="116013" cy="108856"/>
            </a:xfrm>
            <a:custGeom>
              <a:avLst/>
              <a:gdLst>
                <a:gd name="connsiteX0" fmla="*/ 52772 w 116013"/>
                <a:gd name="connsiteY0" fmla="*/ 0 h 108856"/>
                <a:gd name="connsiteX1" fmla="*/ 72142 w 116013"/>
                <a:gd name="connsiteY1" fmla="*/ 40978 h 108856"/>
                <a:gd name="connsiteX2" fmla="*/ 116014 w 116013"/>
                <a:gd name="connsiteY2" fmla="*/ 53907 h 108856"/>
                <a:gd name="connsiteX3" fmla="*/ 84288 w 116013"/>
                <a:gd name="connsiteY3" fmla="*/ 67879 h 108856"/>
                <a:gd name="connsiteX4" fmla="*/ 102297 w 116013"/>
                <a:gd name="connsiteY4" fmla="*/ 108857 h 108856"/>
                <a:gd name="connsiteX5" fmla="*/ 63137 w 116013"/>
                <a:gd name="connsiteY5" fmla="*/ 76846 h 108856"/>
                <a:gd name="connsiteX6" fmla="*/ 30260 w 116013"/>
                <a:gd name="connsiteY6" fmla="*/ 89984 h 108856"/>
                <a:gd name="connsiteX7" fmla="*/ 37903 w 116013"/>
                <a:gd name="connsiteY7" fmla="*/ 55262 h 108856"/>
                <a:gd name="connsiteX8" fmla="*/ 0 w 116013"/>
                <a:gd name="connsiteY8" fmla="*/ 21896 h 108856"/>
                <a:gd name="connsiteX9" fmla="*/ 43453 w 116013"/>
                <a:gd name="connsiteY9" fmla="*/ 33053 h 108856"/>
                <a:gd name="connsiteX10" fmla="*/ 52772 w 116013"/>
                <a:gd name="connsiteY10" fmla="*/ 0 h 10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13" h="108856">
                  <a:moveTo>
                    <a:pt x="52772" y="0"/>
                  </a:moveTo>
                  <a:lnTo>
                    <a:pt x="72142" y="40978"/>
                  </a:lnTo>
                  <a:lnTo>
                    <a:pt x="116014" y="53907"/>
                  </a:lnTo>
                  <a:lnTo>
                    <a:pt x="84288" y="67879"/>
                  </a:lnTo>
                  <a:lnTo>
                    <a:pt x="102297" y="108857"/>
                  </a:lnTo>
                  <a:lnTo>
                    <a:pt x="63137" y="76846"/>
                  </a:lnTo>
                  <a:lnTo>
                    <a:pt x="30260" y="89984"/>
                  </a:lnTo>
                  <a:lnTo>
                    <a:pt x="37903" y="55262"/>
                  </a:lnTo>
                  <a:lnTo>
                    <a:pt x="0" y="21896"/>
                  </a:lnTo>
                  <a:lnTo>
                    <a:pt x="43453" y="33053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C8FA78D-639E-4EAD-D77A-57E87E632F0C}"/>
                </a:ext>
              </a:extLst>
            </p:cNvPr>
            <p:cNvSpPr/>
            <p:nvPr/>
          </p:nvSpPr>
          <p:spPr>
            <a:xfrm>
              <a:off x="343221" y="789699"/>
              <a:ext cx="98213" cy="91756"/>
            </a:xfrm>
            <a:custGeom>
              <a:avLst/>
              <a:gdLst>
                <a:gd name="connsiteX0" fmla="*/ 44605 w 98213"/>
                <a:gd name="connsiteY0" fmla="*/ 0 h 91756"/>
                <a:gd name="connsiteX1" fmla="*/ 61148 w 98213"/>
                <a:gd name="connsiteY1" fmla="*/ 34409 h 91756"/>
                <a:gd name="connsiteX2" fmla="*/ 98214 w 98213"/>
                <a:gd name="connsiteY2" fmla="*/ 41499 h 91756"/>
                <a:gd name="connsiteX3" fmla="*/ 71514 w 98213"/>
                <a:gd name="connsiteY3" fmla="*/ 57139 h 91756"/>
                <a:gd name="connsiteX4" fmla="*/ 86801 w 98213"/>
                <a:gd name="connsiteY4" fmla="*/ 91757 h 91756"/>
                <a:gd name="connsiteX5" fmla="*/ 53714 w 98213"/>
                <a:gd name="connsiteY5" fmla="*/ 67045 h 91756"/>
                <a:gd name="connsiteX6" fmla="*/ 25862 w 98213"/>
                <a:gd name="connsiteY6" fmla="*/ 81642 h 91756"/>
                <a:gd name="connsiteX7" fmla="*/ 32249 w 98213"/>
                <a:gd name="connsiteY7" fmla="*/ 50466 h 91756"/>
                <a:gd name="connsiteX8" fmla="*/ 0 w 98213"/>
                <a:gd name="connsiteY8" fmla="*/ 24295 h 91756"/>
                <a:gd name="connsiteX9" fmla="*/ 36856 w 98213"/>
                <a:gd name="connsiteY9" fmla="*/ 30134 h 91756"/>
                <a:gd name="connsiteX10" fmla="*/ 44605 w 98213"/>
                <a:gd name="connsiteY10" fmla="*/ 0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13" h="91756">
                  <a:moveTo>
                    <a:pt x="44605" y="0"/>
                  </a:moveTo>
                  <a:lnTo>
                    <a:pt x="61148" y="34409"/>
                  </a:lnTo>
                  <a:lnTo>
                    <a:pt x="98214" y="41499"/>
                  </a:lnTo>
                  <a:lnTo>
                    <a:pt x="71514" y="57139"/>
                  </a:lnTo>
                  <a:lnTo>
                    <a:pt x="86801" y="91757"/>
                  </a:lnTo>
                  <a:lnTo>
                    <a:pt x="53714" y="67045"/>
                  </a:lnTo>
                  <a:lnTo>
                    <a:pt x="25862" y="81642"/>
                  </a:lnTo>
                  <a:lnTo>
                    <a:pt x="32249" y="50466"/>
                  </a:lnTo>
                  <a:lnTo>
                    <a:pt x="0" y="24295"/>
                  </a:lnTo>
                  <a:lnTo>
                    <a:pt x="36856" y="30134"/>
                  </a:lnTo>
                  <a:lnTo>
                    <a:pt x="44605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4247662-B0D6-1C3F-B9E4-E149BA47001F}"/>
                </a:ext>
              </a:extLst>
            </p:cNvPr>
            <p:cNvSpPr/>
            <p:nvPr/>
          </p:nvSpPr>
          <p:spPr>
            <a:xfrm>
              <a:off x="232861" y="368557"/>
              <a:ext cx="133290" cy="126999"/>
            </a:xfrm>
            <a:custGeom>
              <a:avLst/>
              <a:gdLst>
                <a:gd name="connsiteX0" fmla="*/ 60834 w 133290"/>
                <a:gd name="connsiteY0" fmla="*/ 0 h 126999"/>
                <a:gd name="connsiteX1" fmla="*/ 82927 w 133290"/>
                <a:gd name="connsiteY1" fmla="*/ 47755 h 126999"/>
                <a:gd name="connsiteX2" fmla="*/ 133290 w 133290"/>
                <a:gd name="connsiteY2" fmla="*/ 61102 h 126999"/>
                <a:gd name="connsiteX3" fmla="*/ 96853 w 133290"/>
                <a:gd name="connsiteY3" fmla="*/ 79140 h 126999"/>
                <a:gd name="connsiteX4" fmla="*/ 117270 w 133290"/>
                <a:gd name="connsiteY4" fmla="*/ 126999 h 126999"/>
                <a:gd name="connsiteX5" fmla="*/ 72456 w 133290"/>
                <a:gd name="connsiteY5" fmla="*/ 90714 h 126999"/>
                <a:gd name="connsiteX6" fmla="*/ 34448 w 133290"/>
                <a:gd name="connsiteY6" fmla="*/ 107605 h 126999"/>
                <a:gd name="connsiteX7" fmla="*/ 43348 w 133290"/>
                <a:gd name="connsiteY7" fmla="*/ 66211 h 126999"/>
                <a:gd name="connsiteX8" fmla="*/ 0 w 133290"/>
                <a:gd name="connsiteY8" fmla="*/ 28257 h 126999"/>
                <a:gd name="connsiteX9" fmla="*/ 49945 w 133290"/>
                <a:gd name="connsiteY9" fmla="*/ 39622 h 126999"/>
                <a:gd name="connsiteX10" fmla="*/ 60834 w 133290"/>
                <a:gd name="connsiteY10" fmla="*/ 0 h 12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290" h="126999">
                  <a:moveTo>
                    <a:pt x="60834" y="0"/>
                  </a:moveTo>
                  <a:lnTo>
                    <a:pt x="82927" y="47755"/>
                  </a:lnTo>
                  <a:lnTo>
                    <a:pt x="133290" y="61102"/>
                  </a:lnTo>
                  <a:lnTo>
                    <a:pt x="96853" y="79140"/>
                  </a:lnTo>
                  <a:lnTo>
                    <a:pt x="117270" y="126999"/>
                  </a:lnTo>
                  <a:lnTo>
                    <a:pt x="72456" y="90714"/>
                  </a:lnTo>
                  <a:lnTo>
                    <a:pt x="34448" y="107605"/>
                  </a:lnTo>
                  <a:lnTo>
                    <a:pt x="43348" y="66211"/>
                  </a:lnTo>
                  <a:lnTo>
                    <a:pt x="0" y="28257"/>
                  </a:lnTo>
                  <a:lnTo>
                    <a:pt x="49945" y="39622"/>
                  </a:lnTo>
                  <a:lnTo>
                    <a:pt x="6083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7A0BF4B-930E-E499-C5BE-39726482C1D9}"/>
                </a:ext>
              </a:extLst>
            </p:cNvPr>
            <p:cNvSpPr/>
            <p:nvPr/>
          </p:nvSpPr>
          <p:spPr>
            <a:xfrm>
              <a:off x="254116" y="664264"/>
              <a:ext cx="115699" cy="109795"/>
            </a:xfrm>
            <a:custGeom>
              <a:avLst/>
              <a:gdLst>
                <a:gd name="connsiteX0" fmla="*/ 52772 w 115699"/>
                <a:gd name="connsiteY0" fmla="*/ 0 h 109795"/>
                <a:gd name="connsiteX1" fmla="*/ 71933 w 115699"/>
                <a:gd name="connsiteY1" fmla="*/ 41186 h 109795"/>
                <a:gd name="connsiteX2" fmla="*/ 115700 w 115699"/>
                <a:gd name="connsiteY2" fmla="*/ 50570 h 109795"/>
                <a:gd name="connsiteX3" fmla="*/ 84183 w 115699"/>
                <a:gd name="connsiteY3" fmla="*/ 68400 h 109795"/>
                <a:gd name="connsiteX4" fmla="*/ 101879 w 115699"/>
                <a:gd name="connsiteY4" fmla="*/ 109795 h 109795"/>
                <a:gd name="connsiteX5" fmla="*/ 63033 w 115699"/>
                <a:gd name="connsiteY5" fmla="*/ 79661 h 109795"/>
                <a:gd name="connsiteX6" fmla="*/ 30155 w 115699"/>
                <a:gd name="connsiteY6" fmla="*/ 96344 h 109795"/>
                <a:gd name="connsiteX7" fmla="*/ 37799 w 115699"/>
                <a:gd name="connsiteY7" fmla="*/ 59433 h 109795"/>
                <a:gd name="connsiteX8" fmla="*/ 0 w 115699"/>
                <a:gd name="connsiteY8" fmla="*/ 27736 h 109795"/>
                <a:gd name="connsiteX9" fmla="*/ 43348 w 115699"/>
                <a:gd name="connsiteY9" fmla="*/ 35556 h 109795"/>
                <a:gd name="connsiteX10" fmla="*/ 52772 w 115699"/>
                <a:gd name="connsiteY10" fmla="*/ 0 h 10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699" h="109795">
                  <a:moveTo>
                    <a:pt x="52772" y="0"/>
                  </a:moveTo>
                  <a:lnTo>
                    <a:pt x="71933" y="41186"/>
                  </a:lnTo>
                  <a:lnTo>
                    <a:pt x="115700" y="50570"/>
                  </a:lnTo>
                  <a:lnTo>
                    <a:pt x="84183" y="68400"/>
                  </a:lnTo>
                  <a:lnTo>
                    <a:pt x="101879" y="109795"/>
                  </a:lnTo>
                  <a:lnTo>
                    <a:pt x="63033" y="79661"/>
                  </a:lnTo>
                  <a:lnTo>
                    <a:pt x="30155" y="96344"/>
                  </a:lnTo>
                  <a:lnTo>
                    <a:pt x="37799" y="59433"/>
                  </a:lnTo>
                  <a:lnTo>
                    <a:pt x="0" y="27736"/>
                  </a:lnTo>
                  <a:lnTo>
                    <a:pt x="43348" y="35556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2CE6291-A43C-ED15-32C0-A9672D9397B6}"/>
                </a:ext>
              </a:extLst>
            </p:cNvPr>
            <p:cNvSpPr/>
            <p:nvPr/>
          </p:nvSpPr>
          <p:spPr>
            <a:xfrm>
              <a:off x="212758" y="519955"/>
              <a:ext cx="125646" cy="120221"/>
            </a:xfrm>
            <a:custGeom>
              <a:avLst/>
              <a:gdLst>
                <a:gd name="connsiteX0" fmla="*/ 57379 w 125646"/>
                <a:gd name="connsiteY0" fmla="*/ 0 h 120221"/>
                <a:gd name="connsiteX1" fmla="*/ 78215 w 125646"/>
                <a:gd name="connsiteY1" fmla="*/ 45148 h 120221"/>
                <a:gd name="connsiteX2" fmla="*/ 125647 w 125646"/>
                <a:gd name="connsiteY2" fmla="*/ 56409 h 120221"/>
                <a:gd name="connsiteX3" fmla="*/ 91303 w 125646"/>
                <a:gd name="connsiteY3" fmla="*/ 74865 h 120221"/>
                <a:gd name="connsiteX4" fmla="*/ 110569 w 125646"/>
                <a:gd name="connsiteY4" fmla="*/ 120222 h 120221"/>
                <a:gd name="connsiteX5" fmla="*/ 68268 w 125646"/>
                <a:gd name="connsiteY5" fmla="*/ 86647 h 120221"/>
                <a:gd name="connsiteX6" fmla="*/ 32459 w 125646"/>
                <a:gd name="connsiteY6" fmla="*/ 103852 h 120221"/>
                <a:gd name="connsiteX7" fmla="*/ 40940 w 125646"/>
                <a:gd name="connsiteY7" fmla="*/ 64021 h 120221"/>
                <a:gd name="connsiteX8" fmla="*/ 0 w 125646"/>
                <a:gd name="connsiteY8" fmla="*/ 28778 h 120221"/>
                <a:gd name="connsiteX9" fmla="*/ 47118 w 125646"/>
                <a:gd name="connsiteY9" fmla="*/ 38371 h 120221"/>
                <a:gd name="connsiteX10" fmla="*/ 57379 w 125646"/>
                <a:gd name="connsiteY10" fmla="*/ 0 h 12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646" h="120221">
                  <a:moveTo>
                    <a:pt x="57379" y="0"/>
                  </a:moveTo>
                  <a:lnTo>
                    <a:pt x="78215" y="45148"/>
                  </a:lnTo>
                  <a:lnTo>
                    <a:pt x="125647" y="56409"/>
                  </a:lnTo>
                  <a:lnTo>
                    <a:pt x="91303" y="74865"/>
                  </a:lnTo>
                  <a:lnTo>
                    <a:pt x="110569" y="120222"/>
                  </a:lnTo>
                  <a:lnTo>
                    <a:pt x="68268" y="86647"/>
                  </a:lnTo>
                  <a:lnTo>
                    <a:pt x="32459" y="103852"/>
                  </a:lnTo>
                  <a:lnTo>
                    <a:pt x="40940" y="64021"/>
                  </a:lnTo>
                  <a:lnTo>
                    <a:pt x="0" y="28778"/>
                  </a:lnTo>
                  <a:lnTo>
                    <a:pt x="47118" y="38371"/>
                  </a:lnTo>
                  <a:lnTo>
                    <a:pt x="57379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FCBF8A-F68D-E876-903C-3ECF15F9D13F}"/>
                </a:ext>
              </a:extLst>
            </p:cNvPr>
            <p:cNvSpPr/>
            <p:nvPr/>
          </p:nvSpPr>
          <p:spPr>
            <a:xfrm>
              <a:off x="560904" y="879579"/>
              <a:ext cx="83450" cy="74343"/>
            </a:xfrm>
            <a:custGeom>
              <a:avLst/>
              <a:gdLst>
                <a:gd name="connsiteX0" fmla="*/ 37694 w 83450"/>
                <a:gd name="connsiteY0" fmla="*/ 0 h 74343"/>
                <a:gd name="connsiteX1" fmla="*/ 52039 w 83450"/>
                <a:gd name="connsiteY1" fmla="*/ 27944 h 74343"/>
                <a:gd name="connsiteX2" fmla="*/ 83450 w 83450"/>
                <a:gd name="connsiteY2" fmla="*/ 32845 h 74343"/>
                <a:gd name="connsiteX3" fmla="*/ 61043 w 83450"/>
                <a:gd name="connsiteY3" fmla="*/ 46295 h 74343"/>
                <a:gd name="connsiteX4" fmla="*/ 74236 w 83450"/>
                <a:gd name="connsiteY4" fmla="*/ 74344 h 74343"/>
                <a:gd name="connsiteX5" fmla="*/ 45861 w 83450"/>
                <a:gd name="connsiteY5" fmla="*/ 54845 h 74343"/>
                <a:gd name="connsiteX6" fmla="*/ 22512 w 83450"/>
                <a:gd name="connsiteY6" fmla="*/ 67462 h 74343"/>
                <a:gd name="connsiteX7" fmla="*/ 27538 w 83450"/>
                <a:gd name="connsiteY7" fmla="*/ 41603 h 74343"/>
                <a:gd name="connsiteX8" fmla="*/ 0 w 83450"/>
                <a:gd name="connsiteY8" fmla="*/ 20854 h 74343"/>
                <a:gd name="connsiteX9" fmla="*/ 31307 w 83450"/>
                <a:gd name="connsiteY9" fmla="*/ 24920 h 74343"/>
                <a:gd name="connsiteX10" fmla="*/ 37694 w 83450"/>
                <a:gd name="connsiteY10" fmla="*/ 0 h 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450" h="74343">
                  <a:moveTo>
                    <a:pt x="37694" y="0"/>
                  </a:moveTo>
                  <a:lnTo>
                    <a:pt x="52039" y="27944"/>
                  </a:lnTo>
                  <a:lnTo>
                    <a:pt x="83450" y="32845"/>
                  </a:lnTo>
                  <a:lnTo>
                    <a:pt x="61043" y="46295"/>
                  </a:lnTo>
                  <a:lnTo>
                    <a:pt x="74236" y="74344"/>
                  </a:lnTo>
                  <a:lnTo>
                    <a:pt x="45861" y="54845"/>
                  </a:lnTo>
                  <a:lnTo>
                    <a:pt x="22512" y="67462"/>
                  </a:lnTo>
                  <a:lnTo>
                    <a:pt x="27538" y="41603"/>
                  </a:lnTo>
                  <a:lnTo>
                    <a:pt x="0" y="20854"/>
                  </a:lnTo>
                  <a:lnTo>
                    <a:pt x="31307" y="24920"/>
                  </a:lnTo>
                  <a:lnTo>
                    <a:pt x="376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94C462F-0861-F7DF-A660-36BC011A4DC7}"/>
                </a:ext>
              </a:extLst>
            </p:cNvPr>
            <p:cNvSpPr/>
            <p:nvPr/>
          </p:nvSpPr>
          <p:spPr>
            <a:xfrm>
              <a:off x="668227" y="875512"/>
              <a:ext cx="61462" cy="53281"/>
            </a:xfrm>
            <a:custGeom>
              <a:avLst/>
              <a:gdLst>
                <a:gd name="connsiteX0" fmla="*/ 27642 w 61462"/>
                <a:gd name="connsiteY0" fmla="*/ 0 h 53281"/>
                <a:gd name="connsiteX1" fmla="*/ 38322 w 61462"/>
                <a:gd name="connsiteY1" fmla="*/ 20020 h 53281"/>
                <a:gd name="connsiteX2" fmla="*/ 61462 w 61462"/>
                <a:gd name="connsiteY2" fmla="*/ 23565 h 53281"/>
                <a:gd name="connsiteX3" fmla="*/ 45023 w 61462"/>
                <a:gd name="connsiteY3" fmla="*/ 33262 h 53281"/>
                <a:gd name="connsiteX4" fmla="*/ 54761 w 61462"/>
                <a:gd name="connsiteY4" fmla="*/ 53281 h 53281"/>
                <a:gd name="connsiteX5" fmla="*/ 33925 w 61462"/>
                <a:gd name="connsiteY5" fmla="*/ 39309 h 53281"/>
                <a:gd name="connsiteX6" fmla="*/ 16753 w 61462"/>
                <a:gd name="connsiteY6" fmla="*/ 48381 h 53281"/>
                <a:gd name="connsiteX7" fmla="*/ 20418 w 61462"/>
                <a:gd name="connsiteY7" fmla="*/ 29925 h 53281"/>
                <a:gd name="connsiteX8" fmla="*/ 0 w 61462"/>
                <a:gd name="connsiteY8" fmla="*/ 15119 h 53281"/>
                <a:gd name="connsiteX9" fmla="*/ 23140 w 61462"/>
                <a:gd name="connsiteY9" fmla="*/ 17934 h 53281"/>
                <a:gd name="connsiteX10" fmla="*/ 27642 w 61462"/>
                <a:gd name="connsiteY10" fmla="*/ 0 h 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462" h="53281">
                  <a:moveTo>
                    <a:pt x="27642" y="0"/>
                  </a:moveTo>
                  <a:lnTo>
                    <a:pt x="38322" y="20020"/>
                  </a:lnTo>
                  <a:lnTo>
                    <a:pt x="61462" y="23565"/>
                  </a:lnTo>
                  <a:lnTo>
                    <a:pt x="45023" y="33262"/>
                  </a:lnTo>
                  <a:lnTo>
                    <a:pt x="54761" y="53281"/>
                  </a:lnTo>
                  <a:lnTo>
                    <a:pt x="33925" y="39309"/>
                  </a:lnTo>
                  <a:lnTo>
                    <a:pt x="16753" y="48381"/>
                  </a:lnTo>
                  <a:lnTo>
                    <a:pt x="20418" y="29925"/>
                  </a:lnTo>
                  <a:lnTo>
                    <a:pt x="0" y="15119"/>
                  </a:lnTo>
                  <a:lnTo>
                    <a:pt x="23140" y="17934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1704048-9029-DC64-1337-32EA3D6CFFB2}"/>
                </a:ext>
              </a:extLst>
            </p:cNvPr>
            <p:cNvSpPr/>
            <p:nvPr/>
          </p:nvSpPr>
          <p:spPr>
            <a:xfrm>
              <a:off x="747070" y="840374"/>
              <a:ext cx="61357" cy="51821"/>
            </a:xfrm>
            <a:custGeom>
              <a:avLst/>
              <a:gdLst>
                <a:gd name="connsiteX0" fmla="*/ 27538 w 61357"/>
                <a:gd name="connsiteY0" fmla="*/ 0 h 51821"/>
                <a:gd name="connsiteX1" fmla="*/ 38218 w 61357"/>
                <a:gd name="connsiteY1" fmla="*/ 19498 h 51821"/>
                <a:gd name="connsiteX2" fmla="*/ 61357 w 61357"/>
                <a:gd name="connsiteY2" fmla="*/ 23043 h 51821"/>
                <a:gd name="connsiteX3" fmla="*/ 44919 w 61357"/>
                <a:gd name="connsiteY3" fmla="*/ 32323 h 51821"/>
                <a:gd name="connsiteX4" fmla="*/ 54656 w 61357"/>
                <a:gd name="connsiteY4" fmla="*/ 51822 h 51821"/>
                <a:gd name="connsiteX5" fmla="*/ 33820 w 61357"/>
                <a:gd name="connsiteY5" fmla="*/ 38267 h 51821"/>
                <a:gd name="connsiteX6" fmla="*/ 16648 w 61357"/>
                <a:gd name="connsiteY6" fmla="*/ 46921 h 51821"/>
                <a:gd name="connsiteX7" fmla="*/ 20313 w 61357"/>
                <a:gd name="connsiteY7" fmla="*/ 28987 h 51821"/>
                <a:gd name="connsiteX8" fmla="*/ 0 w 61357"/>
                <a:gd name="connsiteY8" fmla="*/ 14598 h 51821"/>
                <a:gd name="connsiteX9" fmla="*/ 23035 w 61357"/>
                <a:gd name="connsiteY9" fmla="*/ 17413 h 51821"/>
                <a:gd name="connsiteX10" fmla="*/ 27538 w 61357"/>
                <a:gd name="connsiteY10" fmla="*/ 0 h 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357" h="51821">
                  <a:moveTo>
                    <a:pt x="27538" y="0"/>
                  </a:moveTo>
                  <a:lnTo>
                    <a:pt x="38218" y="19498"/>
                  </a:lnTo>
                  <a:lnTo>
                    <a:pt x="61357" y="23043"/>
                  </a:lnTo>
                  <a:lnTo>
                    <a:pt x="44919" y="32323"/>
                  </a:lnTo>
                  <a:lnTo>
                    <a:pt x="54656" y="51822"/>
                  </a:lnTo>
                  <a:lnTo>
                    <a:pt x="33820" y="38267"/>
                  </a:lnTo>
                  <a:lnTo>
                    <a:pt x="16648" y="46921"/>
                  </a:lnTo>
                  <a:lnTo>
                    <a:pt x="20313" y="28987"/>
                  </a:lnTo>
                  <a:lnTo>
                    <a:pt x="0" y="14598"/>
                  </a:lnTo>
                  <a:lnTo>
                    <a:pt x="23035" y="17413"/>
                  </a:lnTo>
                  <a:lnTo>
                    <a:pt x="27538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DCCE34C-B6DD-F653-6D31-8D24AD247662}"/>
                </a:ext>
              </a:extLst>
            </p:cNvPr>
            <p:cNvSpPr/>
            <p:nvPr/>
          </p:nvSpPr>
          <p:spPr>
            <a:xfrm>
              <a:off x="676918" y="266582"/>
              <a:ext cx="81565" cy="69547"/>
            </a:xfrm>
            <a:custGeom>
              <a:avLst/>
              <a:gdLst>
                <a:gd name="connsiteX0" fmla="*/ 36752 w 81565"/>
                <a:gd name="connsiteY0" fmla="*/ 0 h 69547"/>
                <a:gd name="connsiteX1" fmla="*/ 50782 w 81565"/>
                <a:gd name="connsiteY1" fmla="*/ 26276 h 69547"/>
                <a:gd name="connsiteX2" fmla="*/ 81566 w 81565"/>
                <a:gd name="connsiteY2" fmla="*/ 36598 h 69547"/>
                <a:gd name="connsiteX3" fmla="*/ 59682 w 81565"/>
                <a:gd name="connsiteY3" fmla="*/ 43480 h 69547"/>
                <a:gd name="connsiteX4" fmla="*/ 72666 w 81565"/>
                <a:gd name="connsiteY4" fmla="*/ 69547 h 69547"/>
                <a:gd name="connsiteX5" fmla="*/ 44919 w 81565"/>
                <a:gd name="connsiteY5" fmla="*/ 47859 h 69547"/>
                <a:gd name="connsiteX6" fmla="*/ 22093 w 81565"/>
                <a:gd name="connsiteY6" fmla="*/ 54220 h 69547"/>
                <a:gd name="connsiteX7" fmla="*/ 27014 w 81565"/>
                <a:gd name="connsiteY7" fmla="*/ 33262 h 69547"/>
                <a:gd name="connsiteX8" fmla="*/ 0 w 81565"/>
                <a:gd name="connsiteY8" fmla="*/ 10635 h 69547"/>
                <a:gd name="connsiteX9" fmla="*/ 30574 w 81565"/>
                <a:gd name="connsiteY9" fmla="*/ 19811 h 69547"/>
                <a:gd name="connsiteX10" fmla="*/ 36752 w 81565"/>
                <a:gd name="connsiteY10" fmla="*/ 0 h 6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65" h="69547">
                  <a:moveTo>
                    <a:pt x="36752" y="0"/>
                  </a:moveTo>
                  <a:lnTo>
                    <a:pt x="50782" y="26276"/>
                  </a:lnTo>
                  <a:lnTo>
                    <a:pt x="81566" y="36598"/>
                  </a:lnTo>
                  <a:lnTo>
                    <a:pt x="59682" y="43480"/>
                  </a:lnTo>
                  <a:lnTo>
                    <a:pt x="72666" y="69547"/>
                  </a:lnTo>
                  <a:lnTo>
                    <a:pt x="44919" y="47859"/>
                  </a:lnTo>
                  <a:lnTo>
                    <a:pt x="22093" y="54220"/>
                  </a:lnTo>
                  <a:lnTo>
                    <a:pt x="27014" y="33262"/>
                  </a:lnTo>
                  <a:lnTo>
                    <a:pt x="0" y="10635"/>
                  </a:lnTo>
                  <a:lnTo>
                    <a:pt x="30574" y="19811"/>
                  </a:lnTo>
                  <a:lnTo>
                    <a:pt x="3675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0164AAC-DF37-6832-2DF6-19893DBA6499}"/>
                </a:ext>
              </a:extLst>
            </p:cNvPr>
            <p:cNvSpPr/>
            <p:nvPr/>
          </p:nvSpPr>
          <p:spPr>
            <a:xfrm>
              <a:off x="560799" y="220704"/>
              <a:ext cx="92978" cy="82163"/>
            </a:xfrm>
            <a:custGeom>
              <a:avLst/>
              <a:gdLst>
                <a:gd name="connsiteX0" fmla="*/ 41987 w 92978"/>
                <a:gd name="connsiteY0" fmla="*/ 0 h 82163"/>
                <a:gd name="connsiteX1" fmla="*/ 57902 w 92978"/>
                <a:gd name="connsiteY1" fmla="*/ 30968 h 82163"/>
                <a:gd name="connsiteX2" fmla="*/ 92979 w 92978"/>
                <a:gd name="connsiteY2" fmla="*/ 42750 h 82163"/>
                <a:gd name="connsiteX3" fmla="*/ 67849 w 92978"/>
                <a:gd name="connsiteY3" fmla="*/ 51300 h 82163"/>
                <a:gd name="connsiteX4" fmla="*/ 82508 w 92978"/>
                <a:gd name="connsiteY4" fmla="*/ 82164 h 82163"/>
                <a:gd name="connsiteX5" fmla="*/ 51096 w 92978"/>
                <a:gd name="connsiteY5" fmla="*/ 56722 h 82163"/>
                <a:gd name="connsiteX6" fmla="*/ 24920 w 92978"/>
                <a:gd name="connsiteY6" fmla="*/ 64647 h 82163"/>
                <a:gd name="connsiteX7" fmla="*/ 30679 w 92978"/>
                <a:gd name="connsiteY7" fmla="*/ 39726 h 82163"/>
                <a:gd name="connsiteX8" fmla="*/ 0 w 92978"/>
                <a:gd name="connsiteY8" fmla="*/ 13242 h 82163"/>
                <a:gd name="connsiteX9" fmla="*/ 34867 w 92978"/>
                <a:gd name="connsiteY9" fmla="*/ 23669 h 82163"/>
                <a:gd name="connsiteX10" fmla="*/ 41987 w 92978"/>
                <a:gd name="connsiteY10" fmla="*/ 0 h 8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978" h="82163">
                  <a:moveTo>
                    <a:pt x="41987" y="0"/>
                  </a:moveTo>
                  <a:lnTo>
                    <a:pt x="57902" y="30968"/>
                  </a:lnTo>
                  <a:lnTo>
                    <a:pt x="92979" y="42750"/>
                  </a:lnTo>
                  <a:lnTo>
                    <a:pt x="67849" y="51300"/>
                  </a:lnTo>
                  <a:lnTo>
                    <a:pt x="82508" y="82164"/>
                  </a:lnTo>
                  <a:lnTo>
                    <a:pt x="51096" y="56722"/>
                  </a:lnTo>
                  <a:lnTo>
                    <a:pt x="24920" y="64647"/>
                  </a:lnTo>
                  <a:lnTo>
                    <a:pt x="30679" y="39726"/>
                  </a:lnTo>
                  <a:lnTo>
                    <a:pt x="0" y="13242"/>
                  </a:lnTo>
                  <a:lnTo>
                    <a:pt x="34867" y="23669"/>
                  </a:lnTo>
                  <a:lnTo>
                    <a:pt x="41987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12ECE07-D523-1F22-D504-05AD52767489}"/>
                </a:ext>
              </a:extLst>
            </p:cNvPr>
            <p:cNvSpPr/>
            <p:nvPr/>
          </p:nvSpPr>
          <p:spPr>
            <a:xfrm>
              <a:off x="437875" y="214239"/>
              <a:ext cx="102716" cy="93841"/>
            </a:xfrm>
            <a:custGeom>
              <a:avLst/>
              <a:gdLst>
                <a:gd name="connsiteX0" fmla="*/ 46489 w 102716"/>
                <a:gd name="connsiteY0" fmla="*/ 0 h 93841"/>
                <a:gd name="connsiteX1" fmla="*/ 63975 w 102716"/>
                <a:gd name="connsiteY1" fmla="*/ 35451 h 93841"/>
                <a:gd name="connsiteX2" fmla="*/ 102716 w 102716"/>
                <a:gd name="connsiteY2" fmla="*/ 47859 h 93841"/>
                <a:gd name="connsiteX3" fmla="*/ 74865 w 102716"/>
                <a:gd name="connsiteY3" fmla="*/ 58599 h 93841"/>
                <a:gd name="connsiteX4" fmla="*/ 90884 w 102716"/>
                <a:gd name="connsiteY4" fmla="*/ 93842 h 93841"/>
                <a:gd name="connsiteX5" fmla="*/ 56227 w 102716"/>
                <a:gd name="connsiteY5" fmla="*/ 65377 h 93841"/>
                <a:gd name="connsiteX6" fmla="*/ 27223 w 102716"/>
                <a:gd name="connsiteY6" fmla="*/ 75386 h 93841"/>
                <a:gd name="connsiteX7" fmla="*/ 33715 w 102716"/>
                <a:gd name="connsiteY7" fmla="*/ 46400 h 93841"/>
                <a:gd name="connsiteX8" fmla="*/ 0 w 102716"/>
                <a:gd name="connsiteY8" fmla="*/ 16683 h 93841"/>
                <a:gd name="connsiteX9" fmla="*/ 38532 w 102716"/>
                <a:gd name="connsiteY9" fmla="*/ 27736 h 93841"/>
                <a:gd name="connsiteX10" fmla="*/ 46489 w 102716"/>
                <a:gd name="connsiteY10" fmla="*/ 0 h 9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716" h="93841">
                  <a:moveTo>
                    <a:pt x="46489" y="0"/>
                  </a:moveTo>
                  <a:lnTo>
                    <a:pt x="63975" y="35451"/>
                  </a:lnTo>
                  <a:lnTo>
                    <a:pt x="102716" y="47859"/>
                  </a:lnTo>
                  <a:lnTo>
                    <a:pt x="74865" y="58599"/>
                  </a:lnTo>
                  <a:lnTo>
                    <a:pt x="90884" y="93842"/>
                  </a:lnTo>
                  <a:lnTo>
                    <a:pt x="56227" y="65377"/>
                  </a:lnTo>
                  <a:lnTo>
                    <a:pt x="27223" y="75386"/>
                  </a:lnTo>
                  <a:lnTo>
                    <a:pt x="33715" y="46400"/>
                  </a:lnTo>
                  <a:lnTo>
                    <a:pt x="0" y="16683"/>
                  </a:lnTo>
                  <a:lnTo>
                    <a:pt x="38532" y="2773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17CF0A6-3256-32E6-ABD1-69DC4A1C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261257F-BE2F-8895-0399-EDBD614DAB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2711249"/>
            <a:ext cx="10979999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22438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9FE140-6688-0E91-85AD-43EDD2171187}"/>
              </a:ext>
            </a:extLst>
          </p:cNvPr>
          <p:cNvGrpSpPr/>
          <p:nvPr userDrawn="1"/>
        </p:nvGrpSpPr>
        <p:grpSpPr>
          <a:xfrm flipV="1">
            <a:off x="7041777" y="0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7AE3A8-F078-F5F3-90EC-BEF0DA6AF3F1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6D6D72A-1B11-E07C-E773-E9F77CC3830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2" name="Graphic 9">
            <a:extLst>
              <a:ext uri="{FF2B5EF4-FFF2-40B4-BE49-F238E27FC236}">
                <a16:creationId xmlns:a16="http://schemas.microsoft.com/office/drawing/2014/main" id="{5597A445-8671-3ABF-1AC7-7EFFF93ABF71}"/>
              </a:ext>
            </a:extLst>
          </p:cNvPr>
          <p:cNvGrpSpPr/>
          <p:nvPr/>
        </p:nvGrpSpPr>
        <p:grpSpPr>
          <a:xfrm>
            <a:off x="11119296" y="260523"/>
            <a:ext cx="858794" cy="739683"/>
            <a:chOff x="9874974" y="211767"/>
            <a:chExt cx="858794" cy="739683"/>
          </a:xfrm>
        </p:grpSpPr>
        <p:grpSp>
          <p:nvGrpSpPr>
            <p:cNvPr id="14" name="Graphic 9">
              <a:extLst>
                <a:ext uri="{FF2B5EF4-FFF2-40B4-BE49-F238E27FC236}">
                  <a16:creationId xmlns:a16="http://schemas.microsoft.com/office/drawing/2014/main" id="{5B33081A-A823-8B17-24A7-AF6732F3051B}"/>
                </a:ext>
              </a:extLst>
            </p:cNvPr>
            <p:cNvGrpSpPr/>
            <p:nvPr/>
          </p:nvGrpSpPr>
          <p:grpSpPr>
            <a:xfrm>
              <a:off x="10086060" y="361497"/>
              <a:ext cx="647708" cy="426668"/>
              <a:chOff x="10086060" y="361497"/>
              <a:chExt cx="647708" cy="426668"/>
            </a:xfrm>
            <a:solidFill>
              <a:srgbClr val="003399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199B7F3-706E-C1A5-5F54-2CC206F6DF68}"/>
                  </a:ext>
                </a:extLst>
              </p:cNvPr>
              <p:cNvSpPr/>
              <p:nvPr/>
            </p:nvSpPr>
            <p:spPr>
              <a:xfrm>
                <a:off x="10086060" y="391944"/>
                <a:ext cx="70780" cy="90922"/>
              </a:xfrm>
              <a:custGeom>
                <a:avLst/>
                <a:gdLst>
                  <a:gd name="connsiteX0" fmla="*/ 17590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7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0" y="44940"/>
                    </a:moveTo>
                    <a:cubicBezTo>
                      <a:pt x="20417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7" y="12512"/>
                      <a:pt x="34448" y="12512"/>
                    </a:cubicBezTo>
                    <a:cubicBezTo>
                      <a:pt x="22826" y="12512"/>
                      <a:pt x="17695" y="23043"/>
                      <a:pt x="16857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4A71B2C-9877-E1F6-5AFB-A63065294B69}"/>
                  </a:ext>
                </a:extLst>
              </p:cNvPr>
              <p:cNvSpPr/>
              <p:nvPr/>
            </p:nvSpPr>
            <p:spPr>
              <a:xfrm>
                <a:off x="10165008" y="391840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7 w 69524"/>
                  <a:gd name="connsiteY6" fmla="*/ 25546 h 88837"/>
                  <a:gd name="connsiteX7" fmla="*/ 20837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7 w 69524"/>
                  <a:gd name="connsiteY14" fmla="*/ 6569 h 88837"/>
                  <a:gd name="connsiteX15" fmla="*/ 69525 w 69524"/>
                  <a:gd name="connsiteY15" fmla="*/ 26484 h 88837"/>
                  <a:gd name="connsiteX16" fmla="*/ 69525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7" y="11470"/>
                      <a:pt x="20837" y="21688"/>
                      <a:pt x="20837" y="25546"/>
                    </a:cubicBezTo>
                    <a:lnTo>
                      <a:pt x="20837" y="84875"/>
                    </a:lnTo>
                    <a:cubicBezTo>
                      <a:pt x="20837" y="88211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5" y="4171"/>
                      <a:pt x="61777" y="6569"/>
                    </a:cubicBezTo>
                    <a:cubicBezTo>
                      <a:pt x="69315" y="12721"/>
                      <a:pt x="69525" y="20645"/>
                      <a:pt x="69525" y="26484"/>
                    </a:cubicBezTo>
                    <a:lnTo>
                      <a:pt x="69525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02DCCC0F-809E-211C-0478-EF0296574E4E}"/>
                  </a:ext>
                </a:extLst>
              </p:cNvPr>
              <p:cNvSpPr/>
              <p:nvPr/>
            </p:nvSpPr>
            <p:spPr>
              <a:xfrm>
                <a:off x="10238616" y="369839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4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7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6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1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4" y="101141"/>
                      <a:pt x="50364" y="105520"/>
                    </a:cubicBezTo>
                    <a:cubicBezTo>
                      <a:pt x="50364" y="110212"/>
                      <a:pt x="40940" y="112923"/>
                      <a:pt x="34239" y="112923"/>
                    </a:cubicBezTo>
                    <a:cubicBezTo>
                      <a:pt x="25130" y="112923"/>
                      <a:pt x="19266" y="109587"/>
                      <a:pt x="15915" y="105520"/>
                    </a:cubicBezTo>
                    <a:cubicBezTo>
                      <a:pt x="11204" y="99785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7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5"/>
                      <a:pt x="629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6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1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9CD6CA5D-D7BA-5A59-4F84-95E4FC8AA485}"/>
                  </a:ext>
                </a:extLst>
              </p:cNvPr>
              <p:cNvSpPr/>
              <p:nvPr/>
            </p:nvSpPr>
            <p:spPr>
              <a:xfrm>
                <a:off x="10287932" y="391944"/>
                <a:ext cx="70780" cy="90922"/>
              </a:xfrm>
              <a:custGeom>
                <a:avLst/>
                <a:gdLst>
                  <a:gd name="connsiteX0" fmla="*/ 17486 w 70780"/>
                  <a:gd name="connsiteY0" fmla="*/ 44940 h 90922"/>
                  <a:gd name="connsiteX1" fmla="*/ 40626 w 70780"/>
                  <a:gd name="connsiteY1" fmla="*/ 72467 h 90922"/>
                  <a:gd name="connsiteX2" fmla="*/ 60624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8897 w 70780"/>
                  <a:gd name="connsiteY11" fmla="*/ 29404 h 90922"/>
                  <a:gd name="connsiteX12" fmla="*/ 34343 w 70780"/>
                  <a:gd name="connsiteY12" fmla="*/ 12512 h 90922"/>
                  <a:gd name="connsiteX13" fmla="*/ 16753 w 70780"/>
                  <a:gd name="connsiteY13" fmla="*/ 34617 h 90922"/>
                  <a:gd name="connsiteX14" fmla="*/ 49002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486" y="44940"/>
                    </a:moveTo>
                    <a:cubicBezTo>
                      <a:pt x="20313" y="67983"/>
                      <a:pt x="32563" y="72467"/>
                      <a:pt x="40626" y="72467"/>
                    </a:cubicBezTo>
                    <a:cubicBezTo>
                      <a:pt x="49526" y="72467"/>
                      <a:pt x="56227" y="67149"/>
                      <a:pt x="60624" y="61414"/>
                    </a:cubicBezTo>
                    <a:cubicBezTo>
                      <a:pt x="63347" y="57556"/>
                      <a:pt x="64185" y="56618"/>
                      <a:pt x="66383" y="56618"/>
                    </a:cubicBezTo>
                    <a:cubicBezTo>
                      <a:pt x="68582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8897" y="29404"/>
                    </a:moveTo>
                    <a:cubicBezTo>
                      <a:pt x="48269" y="18664"/>
                      <a:pt x="41673" y="12512"/>
                      <a:pt x="34343" y="12512"/>
                    </a:cubicBezTo>
                    <a:cubicBezTo>
                      <a:pt x="22721" y="12512"/>
                      <a:pt x="17590" y="23043"/>
                      <a:pt x="16753" y="34617"/>
                    </a:cubicBezTo>
                    <a:lnTo>
                      <a:pt x="49002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6F727F5-2BE2-F64F-B015-652556933E4D}"/>
                  </a:ext>
                </a:extLst>
              </p:cNvPr>
              <p:cNvSpPr/>
              <p:nvPr/>
            </p:nvSpPr>
            <p:spPr>
              <a:xfrm>
                <a:off x="10366671" y="391944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2E90714-3EE0-AAC8-051A-644CA5E70FC7}"/>
                  </a:ext>
                </a:extLst>
              </p:cNvPr>
              <p:cNvSpPr/>
              <p:nvPr/>
            </p:nvSpPr>
            <p:spPr>
              <a:xfrm>
                <a:off x="10424573" y="391944"/>
                <a:ext cx="72979" cy="128042"/>
              </a:xfrm>
              <a:custGeom>
                <a:avLst/>
                <a:gdLst>
                  <a:gd name="connsiteX0" fmla="*/ 105 w 72979"/>
                  <a:gd name="connsiteY0" fmla="*/ 21688 h 128042"/>
                  <a:gd name="connsiteX1" fmla="*/ 2094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732 w 72979"/>
                  <a:gd name="connsiteY12" fmla="*/ 73510 h 128042"/>
                  <a:gd name="connsiteX13" fmla="*/ 32668 w 72979"/>
                  <a:gd name="connsiteY13" fmla="*/ 77368 h 128042"/>
                  <a:gd name="connsiteX14" fmla="*/ 51829 w 72979"/>
                  <a:gd name="connsiteY14" fmla="*/ 44940 h 128042"/>
                  <a:gd name="connsiteX15" fmla="*/ 31202 w 72979"/>
                  <a:gd name="connsiteY15" fmla="*/ 12199 h 128042"/>
                  <a:gd name="connsiteX16" fmla="*/ 20836 w 72979"/>
                  <a:gd name="connsiteY16" fmla="*/ 23878 h 128042"/>
                  <a:gd name="connsiteX17" fmla="*/ 20836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105" y="21688"/>
                    </a:moveTo>
                    <a:cubicBezTo>
                      <a:pt x="105" y="15119"/>
                      <a:pt x="105" y="12617"/>
                      <a:pt x="2094" y="10010"/>
                    </a:cubicBezTo>
                    <a:cubicBezTo>
                      <a:pt x="5445" y="5213"/>
                      <a:pt x="19056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8" y="16474"/>
                      <a:pt x="72980" y="27944"/>
                      <a:pt x="72980" y="41812"/>
                    </a:cubicBezTo>
                    <a:cubicBezTo>
                      <a:pt x="72980" y="64751"/>
                      <a:pt x="61044" y="90818"/>
                      <a:pt x="35914" y="90818"/>
                    </a:cubicBezTo>
                    <a:cubicBezTo>
                      <a:pt x="30050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90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732" y="73510"/>
                    </a:moveTo>
                    <a:cubicBezTo>
                      <a:pt x="26281" y="76846"/>
                      <a:pt x="30679" y="77368"/>
                      <a:pt x="32668" y="77368"/>
                    </a:cubicBezTo>
                    <a:cubicBezTo>
                      <a:pt x="45128" y="77368"/>
                      <a:pt x="51829" y="62978"/>
                      <a:pt x="51829" y="44940"/>
                    </a:cubicBezTo>
                    <a:cubicBezTo>
                      <a:pt x="51829" y="21688"/>
                      <a:pt x="41777" y="12199"/>
                      <a:pt x="31202" y="12199"/>
                    </a:cubicBezTo>
                    <a:cubicBezTo>
                      <a:pt x="20627" y="12199"/>
                      <a:pt x="20836" y="19185"/>
                      <a:pt x="20836" y="23878"/>
                    </a:cubicBezTo>
                    <a:lnTo>
                      <a:pt x="20836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E1C2674-5AD9-69B1-F8A8-95124BC21BE8}"/>
                  </a:ext>
                </a:extLst>
              </p:cNvPr>
              <p:cNvSpPr/>
              <p:nvPr/>
            </p:nvSpPr>
            <p:spPr>
              <a:xfrm>
                <a:off x="10506976" y="391944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7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7 w 55598"/>
                  <a:gd name="connsiteY11" fmla="*/ 20541 h 88732"/>
                  <a:gd name="connsiteX12" fmla="*/ 20837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7" y="5839"/>
                    </a:cubicBezTo>
                    <a:cubicBezTo>
                      <a:pt x="10575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7" y="16370"/>
                      <a:pt x="20837" y="20541"/>
                    </a:cubicBezTo>
                    <a:lnTo>
                      <a:pt x="20837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029C6C7-50EF-2527-B968-8D74EE87F253}"/>
                  </a:ext>
                </a:extLst>
              </p:cNvPr>
              <p:cNvSpPr/>
              <p:nvPr/>
            </p:nvSpPr>
            <p:spPr>
              <a:xfrm>
                <a:off x="10563936" y="361497"/>
                <a:ext cx="22309" cy="119074"/>
              </a:xfrm>
              <a:custGeom>
                <a:avLst/>
                <a:gdLst>
                  <a:gd name="connsiteX0" fmla="*/ 11413 w 22309"/>
                  <a:gd name="connsiteY0" fmla="*/ 20541 h 119074"/>
                  <a:gd name="connsiteX1" fmla="*/ 0 w 22309"/>
                  <a:gd name="connsiteY1" fmla="*/ 10531 h 119074"/>
                  <a:gd name="connsiteX2" fmla="*/ 11413 w 22309"/>
                  <a:gd name="connsiteY2" fmla="*/ 0 h 119074"/>
                  <a:gd name="connsiteX3" fmla="*/ 22302 w 22309"/>
                  <a:gd name="connsiteY3" fmla="*/ 10010 h 119074"/>
                  <a:gd name="connsiteX4" fmla="*/ 11413 w 22309"/>
                  <a:gd name="connsiteY4" fmla="*/ 20541 h 119074"/>
                  <a:gd name="connsiteX5" fmla="*/ 21988 w 22309"/>
                  <a:gd name="connsiteY5" fmla="*/ 115426 h 119074"/>
                  <a:gd name="connsiteX6" fmla="*/ 18323 w 22309"/>
                  <a:gd name="connsiteY6" fmla="*/ 119075 h 119074"/>
                  <a:gd name="connsiteX7" fmla="*/ 3770 w 22309"/>
                  <a:gd name="connsiteY7" fmla="*/ 119075 h 119074"/>
                  <a:gd name="connsiteX8" fmla="*/ 942 w 22309"/>
                  <a:gd name="connsiteY8" fmla="*/ 115530 h 119074"/>
                  <a:gd name="connsiteX9" fmla="*/ 942 w 22309"/>
                  <a:gd name="connsiteY9" fmla="*/ 35973 h 119074"/>
                  <a:gd name="connsiteX10" fmla="*/ 4084 w 22309"/>
                  <a:gd name="connsiteY10" fmla="*/ 32428 h 119074"/>
                  <a:gd name="connsiteX11" fmla="*/ 18323 w 22309"/>
                  <a:gd name="connsiteY11" fmla="*/ 32428 h 119074"/>
                  <a:gd name="connsiteX12" fmla="*/ 21988 w 22309"/>
                  <a:gd name="connsiteY12" fmla="*/ 36077 h 119074"/>
                  <a:gd name="connsiteX13" fmla="*/ 21988 w 22309"/>
                  <a:gd name="connsiteY13" fmla="*/ 115321 h 11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09" h="119074">
                    <a:moveTo>
                      <a:pt x="11413" y="20541"/>
                    </a:moveTo>
                    <a:cubicBezTo>
                      <a:pt x="4398" y="20541"/>
                      <a:pt x="0" y="16370"/>
                      <a:pt x="0" y="10531"/>
                    </a:cubicBezTo>
                    <a:cubicBezTo>
                      <a:pt x="0" y="4692"/>
                      <a:pt x="3979" y="0"/>
                      <a:pt x="11413" y="0"/>
                    </a:cubicBezTo>
                    <a:cubicBezTo>
                      <a:pt x="18847" y="0"/>
                      <a:pt x="22198" y="4692"/>
                      <a:pt x="22302" y="10010"/>
                    </a:cubicBezTo>
                    <a:cubicBezTo>
                      <a:pt x="22512" y="16162"/>
                      <a:pt x="17905" y="20541"/>
                      <a:pt x="11413" y="20541"/>
                    </a:cubicBezTo>
                    <a:moveTo>
                      <a:pt x="21988" y="115426"/>
                    </a:moveTo>
                    <a:cubicBezTo>
                      <a:pt x="21988" y="118137"/>
                      <a:pt x="21674" y="119075"/>
                      <a:pt x="18323" y="119075"/>
                    </a:cubicBezTo>
                    <a:lnTo>
                      <a:pt x="3770" y="119075"/>
                    </a:lnTo>
                    <a:cubicBezTo>
                      <a:pt x="1047" y="119075"/>
                      <a:pt x="942" y="118241"/>
                      <a:pt x="942" y="115530"/>
                    </a:cubicBezTo>
                    <a:lnTo>
                      <a:pt x="942" y="35973"/>
                    </a:lnTo>
                    <a:cubicBezTo>
                      <a:pt x="942" y="33679"/>
                      <a:pt x="1256" y="32428"/>
                      <a:pt x="4084" y="32428"/>
                    </a:cubicBezTo>
                    <a:lnTo>
                      <a:pt x="18323" y="32428"/>
                    </a:lnTo>
                    <a:cubicBezTo>
                      <a:pt x="21465" y="32428"/>
                      <a:pt x="21883" y="33262"/>
                      <a:pt x="21988" y="36077"/>
                    </a:cubicBezTo>
                    <a:lnTo>
                      <a:pt x="21988" y="115321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E48F1D5-F501-5330-5FDF-5665573FBE63}"/>
                  </a:ext>
                </a:extLst>
              </p:cNvPr>
              <p:cNvSpPr/>
              <p:nvPr/>
            </p:nvSpPr>
            <p:spPr>
              <a:xfrm>
                <a:off x="10595243" y="391944"/>
                <a:ext cx="61357" cy="90922"/>
              </a:xfrm>
              <a:custGeom>
                <a:avLst/>
                <a:gdLst>
                  <a:gd name="connsiteX0" fmla="*/ 41568 w 61357"/>
                  <a:gd name="connsiteY0" fmla="*/ 38892 h 90922"/>
                  <a:gd name="connsiteX1" fmla="*/ 61357 w 61357"/>
                  <a:gd name="connsiteY1" fmla="*/ 64647 h 90922"/>
                  <a:gd name="connsiteX2" fmla="*/ 31202 w 61357"/>
                  <a:gd name="connsiteY2" fmla="*/ 90922 h 90922"/>
                  <a:gd name="connsiteX3" fmla="*/ 0 w 61357"/>
                  <a:gd name="connsiteY3" fmla="*/ 70694 h 90922"/>
                  <a:gd name="connsiteX4" fmla="*/ 8586 w 61357"/>
                  <a:gd name="connsiteY4" fmla="*/ 61623 h 90922"/>
                  <a:gd name="connsiteX5" fmla="*/ 18009 w 61357"/>
                  <a:gd name="connsiteY5" fmla="*/ 68192 h 90922"/>
                  <a:gd name="connsiteX6" fmla="*/ 31726 w 61357"/>
                  <a:gd name="connsiteY6" fmla="*/ 78202 h 90922"/>
                  <a:gd name="connsiteX7" fmla="*/ 42301 w 61357"/>
                  <a:gd name="connsiteY7" fmla="*/ 67879 h 90922"/>
                  <a:gd name="connsiteX8" fmla="*/ 36961 w 61357"/>
                  <a:gd name="connsiteY8" fmla="*/ 57556 h 90922"/>
                  <a:gd name="connsiteX9" fmla="*/ 20208 w 61357"/>
                  <a:gd name="connsiteY9" fmla="*/ 49006 h 90922"/>
                  <a:gd name="connsiteX10" fmla="*/ 1780 w 61357"/>
                  <a:gd name="connsiteY10" fmla="*/ 24607 h 90922"/>
                  <a:gd name="connsiteX11" fmla="*/ 30993 w 61357"/>
                  <a:gd name="connsiteY11" fmla="*/ 0 h 90922"/>
                  <a:gd name="connsiteX12" fmla="*/ 58844 w 61357"/>
                  <a:gd name="connsiteY12" fmla="*/ 17934 h 90922"/>
                  <a:gd name="connsiteX13" fmla="*/ 50782 w 61357"/>
                  <a:gd name="connsiteY13" fmla="*/ 26172 h 90922"/>
                  <a:gd name="connsiteX14" fmla="*/ 41568 w 61357"/>
                  <a:gd name="connsiteY14" fmla="*/ 19290 h 90922"/>
                  <a:gd name="connsiteX15" fmla="*/ 30155 w 61357"/>
                  <a:gd name="connsiteY15" fmla="*/ 11053 h 90922"/>
                  <a:gd name="connsiteX16" fmla="*/ 20103 w 61357"/>
                  <a:gd name="connsiteY16" fmla="*/ 21062 h 90922"/>
                  <a:gd name="connsiteX17" fmla="*/ 33401 w 61357"/>
                  <a:gd name="connsiteY17" fmla="*/ 35139 h 90922"/>
                  <a:gd name="connsiteX18" fmla="*/ 41777 w 61357"/>
                  <a:gd name="connsiteY18" fmla="*/ 38997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357" h="90922">
                    <a:moveTo>
                      <a:pt x="41568" y="38892"/>
                    </a:moveTo>
                    <a:cubicBezTo>
                      <a:pt x="49316" y="42542"/>
                      <a:pt x="61357" y="48589"/>
                      <a:pt x="61357" y="64647"/>
                    </a:cubicBezTo>
                    <a:cubicBezTo>
                      <a:pt x="61357" y="74031"/>
                      <a:pt x="56122" y="90922"/>
                      <a:pt x="31202" y="90922"/>
                    </a:cubicBezTo>
                    <a:cubicBezTo>
                      <a:pt x="8062" y="90922"/>
                      <a:pt x="0" y="77368"/>
                      <a:pt x="0" y="70694"/>
                    </a:cubicBezTo>
                    <a:cubicBezTo>
                      <a:pt x="0" y="65689"/>
                      <a:pt x="3664" y="61623"/>
                      <a:pt x="8586" y="61623"/>
                    </a:cubicBezTo>
                    <a:cubicBezTo>
                      <a:pt x="13507" y="61623"/>
                      <a:pt x="15601" y="64959"/>
                      <a:pt x="18009" y="68192"/>
                    </a:cubicBezTo>
                    <a:cubicBezTo>
                      <a:pt x="21988" y="73927"/>
                      <a:pt x="25024" y="78202"/>
                      <a:pt x="31726" y="78202"/>
                    </a:cubicBezTo>
                    <a:cubicBezTo>
                      <a:pt x="37799" y="78202"/>
                      <a:pt x="42301" y="74031"/>
                      <a:pt x="42301" y="67879"/>
                    </a:cubicBezTo>
                    <a:cubicBezTo>
                      <a:pt x="42301" y="62144"/>
                      <a:pt x="38636" y="59016"/>
                      <a:pt x="36961" y="57556"/>
                    </a:cubicBezTo>
                    <a:cubicBezTo>
                      <a:pt x="34658" y="55888"/>
                      <a:pt x="24396" y="50987"/>
                      <a:pt x="20208" y="49006"/>
                    </a:cubicBezTo>
                    <a:cubicBezTo>
                      <a:pt x="15182" y="46712"/>
                      <a:pt x="1780" y="40144"/>
                      <a:pt x="1780" y="24607"/>
                    </a:cubicBezTo>
                    <a:cubicBezTo>
                      <a:pt x="1780" y="12721"/>
                      <a:pt x="9633" y="0"/>
                      <a:pt x="30993" y="0"/>
                    </a:cubicBezTo>
                    <a:cubicBezTo>
                      <a:pt x="52353" y="0"/>
                      <a:pt x="58844" y="11157"/>
                      <a:pt x="58844" y="17934"/>
                    </a:cubicBezTo>
                    <a:cubicBezTo>
                      <a:pt x="58844" y="22626"/>
                      <a:pt x="55494" y="26172"/>
                      <a:pt x="50782" y="26172"/>
                    </a:cubicBezTo>
                    <a:cubicBezTo>
                      <a:pt x="45547" y="26172"/>
                      <a:pt x="43348" y="22522"/>
                      <a:pt x="41568" y="19290"/>
                    </a:cubicBezTo>
                    <a:cubicBezTo>
                      <a:pt x="39893" y="16162"/>
                      <a:pt x="37066" y="11053"/>
                      <a:pt x="30155" y="11053"/>
                    </a:cubicBezTo>
                    <a:cubicBezTo>
                      <a:pt x="23244" y="11053"/>
                      <a:pt x="20103" y="16787"/>
                      <a:pt x="20103" y="21062"/>
                    </a:cubicBezTo>
                    <a:cubicBezTo>
                      <a:pt x="20103" y="29404"/>
                      <a:pt x="27537" y="32636"/>
                      <a:pt x="33401" y="35139"/>
                    </a:cubicBezTo>
                    <a:lnTo>
                      <a:pt x="41777" y="389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31C1DA3-CCB0-9661-F4DD-9755126488A7}"/>
                  </a:ext>
                </a:extLst>
              </p:cNvPr>
              <p:cNvSpPr/>
              <p:nvPr/>
            </p:nvSpPr>
            <p:spPr>
              <a:xfrm>
                <a:off x="10662987" y="391944"/>
                <a:ext cx="70781" cy="90922"/>
              </a:xfrm>
              <a:custGeom>
                <a:avLst/>
                <a:gdLst>
                  <a:gd name="connsiteX0" fmla="*/ 17591 w 70781"/>
                  <a:gd name="connsiteY0" fmla="*/ 44940 h 90922"/>
                  <a:gd name="connsiteX1" fmla="*/ 40731 w 70781"/>
                  <a:gd name="connsiteY1" fmla="*/ 72467 h 90922"/>
                  <a:gd name="connsiteX2" fmla="*/ 60729 w 70781"/>
                  <a:gd name="connsiteY2" fmla="*/ 61414 h 90922"/>
                  <a:gd name="connsiteX3" fmla="*/ 66384 w 70781"/>
                  <a:gd name="connsiteY3" fmla="*/ 56618 h 90922"/>
                  <a:gd name="connsiteX4" fmla="*/ 70781 w 70781"/>
                  <a:gd name="connsiteY4" fmla="*/ 61831 h 90922"/>
                  <a:gd name="connsiteX5" fmla="*/ 37590 w 70781"/>
                  <a:gd name="connsiteY5" fmla="*/ 90922 h 90922"/>
                  <a:gd name="connsiteX6" fmla="*/ 0 w 70781"/>
                  <a:gd name="connsiteY6" fmla="*/ 45253 h 90922"/>
                  <a:gd name="connsiteX7" fmla="*/ 37590 w 70781"/>
                  <a:gd name="connsiteY7" fmla="*/ 0 h 90922"/>
                  <a:gd name="connsiteX8" fmla="*/ 69944 w 70781"/>
                  <a:gd name="connsiteY8" fmla="*/ 31385 h 90922"/>
                  <a:gd name="connsiteX9" fmla="*/ 64080 w 70781"/>
                  <a:gd name="connsiteY9" fmla="*/ 38058 h 90922"/>
                  <a:gd name="connsiteX10" fmla="*/ 17591 w 70781"/>
                  <a:gd name="connsiteY10" fmla="*/ 44940 h 90922"/>
                  <a:gd name="connsiteX11" fmla="*/ 49002 w 70781"/>
                  <a:gd name="connsiteY11" fmla="*/ 29404 h 90922"/>
                  <a:gd name="connsiteX12" fmla="*/ 34448 w 70781"/>
                  <a:gd name="connsiteY12" fmla="*/ 12512 h 90922"/>
                  <a:gd name="connsiteX13" fmla="*/ 16858 w 70781"/>
                  <a:gd name="connsiteY13" fmla="*/ 34617 h 90922"/>
                  <a:gd name="connsiteX14" fmla="*/ 49107 w 70781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1" y="72467"/>
                    </a:cubicBezTo>
                    <a:cubicBezTo>
                      <a:pt x="49631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4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90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90" y="0"/>
                    </a:cubicBezTo>
                    <a:cubicBezTo>
                      <a:pt x="63766" y="0"/>
                      <a:pt x="69944" y="23356"/>
                      <a:pt x="69944" y="31385"/>
                    </a:cubicBezTo>
                    <a:cubicBezTo>
                      <a:pt x="69944" y="37224"/>
                      <a:pt x="66070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1ABD9E4-747F-5752-FC11-EF7734392BFB}"/>
                  </a:ext>
                </a:extLst>
              </p:cNvPr>
              <p:cNvSpPr/>
              <p:nvPr/>
            </p:nvSpPr>
            <p:spPr>
              <a:xfrm>
                <a:off x="10086060" y="544489"/>
                <a:ext cx="70780" cy="90922"/>
              </a:xfrm>
              <a:custGeom>
                <a:avLst/>
                <a:gdLst>
                  <a:gd name="connsiteX0" fmla="*/ 17590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7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0" y="45044"/>
                    </a:moveTo>
                    <a:cubicBezTo>
                      <a:pt x="20417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7" y="12617"/>
                      <a:pt x="34448" y="12617"/>
                    </a:cubicBezTo>
                    <a:cubicBezTo>
                      <a:pt x="22826" y="12617"/>
                      <a:pt x="17695" y="23148"/>
                      <a:pt x="16857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713B35DC-E80A-4181-272F-6C5BEAE31B55}"/>
                  </a:ext>
                </a:extLst>
              </p:cNvPr>
              <p:cNvSpPr/>
              <p:nvPr/>
            </p:nvSpPr>
            <p:spPr>
              <a:xfrm>
                <a:off x="10164694" y="546783"/>
                <a:ext cx="70048" cy="88732"/>
              </a:xfrm>
              <a:custGeom>
                <a:avLst/>
                <a:gdLst>
                  <a:gd name="connsiteX0" fmla="*/ 70048 w 70048"/>
                  <a:gd name="connsiteY0" fmla="*/ 65794 h 88732"/>
                  <a:gd name="connsiteX1" fmla="*/ 63452 w 70048"/>
                  <a:gd name="connsiteY1" fmla="*/ 82164 h 88732"/>
                  <a:gd name="connsiteX2" fmla="*/ 34448 w 70048"/>
                  <a:gd name="connsiteY2" fmla="*/ 88733 h 88732"/>
                  <a:gd name="connsiteX3" fmla="*/ 0 w 70048"/>
                  <a:gd name="connsiteY3" fmla="*/ 61519 h 88732"/>
                  <a:gd name="connsiteX4" fmla="*/ 0 w 70048"/>
                  <a:gd name="connsiteY4" fmla="*/ 3232 h 88732"/>
                  <a:gd name="connsiteX5" fmla="*/ 3560 w 70048"/>
                  <a:gd name="connsiteY5" fmla="*/ 104 h 88732"/>
                  <a:gd name="connsiteX6" fmla="*/ 17277 w 70048"/>
                  <a:gd name="connsiteY6" fmla="*/ 104 h 88732"/>
                  <a:gd name="connsiteX7" fmla="*/ 20941 w 70048"/>
                  <a:gd name="connsiteY7" fmla="*/ 3441 h 88732"/>
                  <a:gd name="connsiteX8" fmla="*/ 20941 w 70048"/>
                  <a:gd name="connsiteY8" fmla="*/ 59433 h 88732"/>
                  <a:gd name="connsiteX9" fmla="*/ 35495 w 70048"/>
                  <a:gd name="connsiteY9" fmla="*/ 74969 h 88732"/>
                  <a:gd name="connsiteX10" fmla="*/ 49107 w 70048"/>
                  <a:gd name="connsiteY10" fmla="*/ 61414 h 88732"/>
                  <a:gd name="connsiteX11" fmla="*/ 49107 w 70048"/>
                  <a:gd name="connsiteY11" fmla="*/ 3545 h 88732"/>
                  <a:gd name="connsiteX12" fmla="*/ 52667 w 70048"/>
                  <a:gd name="connsiteY12" fmla="*/ 0 h 88732"/>
                  <a:gd name="connsiteX13" fmla="*/ 65965 w 70048"/>
                  <a:gd name="connsiteY13" fmla="*/ 0 h 88732"/>
                  <a:gd name="connsiteX14" fmla="*/ 69944 w 70048"/>
                  <a:gd name="connsiteY14" fmla="*/ 3545 h 88732"/>
                  <a:gd name="connsiteX15" fmla="*/ 69944 w 70048"/>
                  <a:gd name="connsiteY15" fmla="*/ 6589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048" h="88732">
                    <a:moveTo>
                      <a:pt x="70048" y="65794"/>
                    </a:moveTo>
                    <a:cubicBezTo>
                      <a:pt x="70048" y="73197"/>
                      <a:pt x="69839" y="77785"/>
                      <a:pt x="63452" y="82164"/>
                    </a:cubicBezTo>
                    <a:cubicBezTo>
                      <a:pt x="58740" y="84979"/>
                      <a:pt x="48479" y="88733"/>
                      <a:pt x="34448" y="88733"/>
                    </a:cubicBezTo>
                    <a:cubicBezTo>
                      <a:pt x="2094" y="88733"/>
                      <a:pt x="0" y="72050"/>
                      <a:pt x="0" y="61519"/>
                    </a:cubicBezTo>
                    <a:lnTo>
                      <a:pt x="0" y="3232"/>
                    </a:lnTo>
                    <a:cubicBezTo>
                      <a:pt x="0" y="521"/>
                      <a:pt x="1361" y="104"/>
                      <a:pt x="3560" y="104"/>
                    </a:cubicBezTo>
                    <a:lnTo>
                      <a:pt x="17277" y="104"/>
                    </a:lnTo>
                    <a:cubicBezTo>
                      <a:pt x="19790" y="-104"/>
                      <a:pt x="20941" y="626"/>
                      <a:pt x="20941" y="3441"/>
                    </a:cubicBezTo>
                    <a:lnTo>
                      <a:pt x="20941" y="59433"/>
                    </a:lnTo>
                    <a:cubicBezTo>
                      <a:pt x="20941" y="64959"/>
                      <a:pt x="21151" y="74969"/>
                      <a:pt x="35495" y="74969"/>
                    </a:cubicBezTo>
                    <a:cubicBezTo>
                      <a:pt x="48898" y="74969"/>
                      <a:pt x="49107" y="66941"/>
                      <a:pt x="49107" y="61414"/>
                    </a:cubicBezTo>
                    <a:lnTo>
                      <a:pt x="49107" y="3545"/>
                    </a:lnTo>
                    <a:cubicBezTo>
                      <a:pt x="49107" y="834"/>
                      <a:pt x="49945" y="0"/>
                      <a:pt x="52667" y="0"/>
                    </a:cubicBezTo>
                    <a:lnTo>
                      <a:pt x="65965" y="0"/>
                    </a:lnTo>
                    <a:cubicBezTo>
                      <a:pt x="68687" y="0"/>
                      <a:pt x="69944" y="313"/>
                      <a:pt x="69944" y="3545"/>
                    </a:cubicBezTo>
                    <a:lnTo>
                      <a:pt x="69944" y="6589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E1038A40-CEF4-70EB-49CA-244E257E7FCD}"/>
                  </a:ext>
                </a:extLst>
              </p:cNvPr>
              <p:cNvSpPr/>
              <p:nvPr/>
            </p:nvSpPr>
            <p:spPr>
              <a:xfrm>
                <a:off x="10247307" y="544593"/>
                <a:ext cx="55703" cy="88732"/>
              </a:xfrm>
              <a:custGeom>
                <a:avLst/>
                <a:gdLst>
                  <a:gd name="connsiteX0" fmla="*/ 20941 w 55703"/>
                  <a:gd name="connsiteY0" fmla="*/ 85188 h 88732"/>
                  <a:gd name="connsiteX1" fmla="*/ 17381 w 55703"/>
                  <a:gd name="connsiteY1" fmla="*/ 88733 h 88732"/>
                  <a:gd name="connsiteX2" fmla="*/ 3665 w 55703"/>
                  <a:gd name="connsiteY2" fmla="*/ 88733 h 88732"/>
                  <a:gd name="connsiteX3" fmla="*/ 0 w 55703"/>
                  <a:gd name="connsiteY3" fmla="*/ 85188 h 88732"/>
                  <a:gd name="connsiteX4" fmla="*/ 0 w 55703"/>
                  <a:gd name="connsiteY4" fmla="*/ 15328 h 88732"/>
                  <a:gd name="connsiteX5" fmla="*/ 4921 w 55703"/>
                  <a:gd name="connsiteY5" fmla="*/ 5839 h 88732"/>
                  <a:gd name="connsiteX6" fmla="*/ 35600 w 55703"/>
                  <a:gd name="connsiteY6" fmla="*/ 0 h 88732"/>
                  <a:gd name="connsiteX7" fmla="*/ 55703 w 55703"/>
                  <a:gd name="connsiteY7" fmla="*/ 12512 h 88732"/>
                  <a:gd name="connsiteX8" fmla="*/ 46803 w 55703"/>
                  <a:gd name="connsiteY8" fmla="*/ 21584 h 88732"/>
                  <a:gd name="connsiteX9" fmla="*/ 38217 w 55703"/>
                  <a:gd name="connsiteY9" fmla="*/ 15223 h 88732"/>
                  <a:gd name="connsiteX10" fmla="*/ 29841 w 55703"/>
                  <a:gd name="connsiteY10" fmla="*/ 10531 h 88732"/>
                  <a:gd name="connsiteX11" fmla="*/ 20941 w 55703"/>
                  <a:gd name="connsiteY11" fmla="*/ 20541 h 88732"/>
                  <a:gd name="connsiteX12" fmla="*/ 20941 w 55703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703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921" y="5839"/>
                    </a:cubicBezTo>
                    <a:cubicBezTo>
                      <a:pt x="10575" y="2711"/>
                      <a:pt x="22721" y="0"/>
                      <a:pt x="35600" y="0"/>
                    </a:cubicBezTo>
                    <a:cubicBezTo>
                      <a:pt x="45966" y="0"/>
                      <a:pt x="55703" y="2711"/>
                      <a:pt x="55703" y="12512"/>
                    </a:cubicBezTo>
                    <a:cubicBezTo>
                      <a:pt x="55703" y="17517"/>
                      <a:pt x="52143" y="21584"/>
                      <a:pt x="46803" y="21584"/>
                    </a:cubicBezTo>
                    <a:cubicBezTo>
                      <a:pt x="42301" y="21584"/>
                      <a:pt x="40730" y="19081"/>
                      <a:pt x="38217" y="15223"/>
                    </a:cubicBezTo>
                    <a:cubicBezTo>
                      <a:pt x="36752" y="13242"/>
                      <a:pt x="34867" y="10531"/>
                      <a:pt x="29841" y="10531"/>
                    </a:cubicBezTo>
                    <a:cubicBezTo>
                      <a:pt x="21150" y="10531"/>
                      <a:pt x="20941" y="16370"/>
                      <a:pt x="20941" y="20541"/>
                    </a:cubicBezTo>
                    <a:lnTo>
                      <a:pt x="20941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532C219D-CB70-10BD-BA6D-1F45DD4A2920}"/>
                  </a:ext>
                </a:extLst>
              </p:cNvPr>
              <p:cNvSpPr/>
              <p:nvPr/>
            </p:nvSpPr>
            <p:spPr>
              <a:xfrm>
                <a:off x="10301753" y="544593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7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7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A2367F7-F593-CFFF-02B0-F6BB793C06E3}"/>
                  </a:ext>
                </a:extLst>
              </p:cNvPr>
              <p:cNvSpPr/>
              <p:nvPr/>
            </p:nvSpPr>
            <p:spPr>
              <a:xfrm>
                <a:off x="10391277" y="544593"/>
                <a:ext cx="72979" cy="128042"/>
              </a:xfrm>
              <a:custGeom>
                <a:avLst/>
                <a:gdLst>
                  <a:gd name="connsiteX0" fmla="*/ 0 w 72979"/>
                  <a:gd name="connsiteY0" fmla="*/ 21688 h 128042"/>
                  <a:gd name="connsiteX1" fmla="*/ 1989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627 w 72979"/>
                  <a:gd name="connsiteY12" fmla="*/ 73510 h 128042"/>
                  <a:gd name="connsiteX13" fmla="*/ 32563 w 72979"/>
                  <a:gd name="connsiteY13" fmla="*/ 77368 h 128042"/>
                  <a:gd name="connsiteX14" fmla="*/ 51725 w 72979"/>
                  <a:gd name="connsiteY14" fmla="*/ 44940 h 128042"/>
                  <a:gd name="connsiteX15" fmla="*/ 31098 w 72979"/>
                  <a:gd name="connsiteY15" fmla="*/ 12199 h 128042"/>
                  <a:gd name="connsiteX16" fmla="*/ 20732 w 72979"/>
                  <a:gd name="connsiteY16" fmla="*/ 23878 h 128042"/>
                  <a:gd name="connsiteX17" fmla="*/ 20732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0" y="21688"/>
                    </a:moveTo>
                    <a:cubicBezTo>
                      <a:pt x="0" y="15223"/>
                      <a:pt x="0" y="12617"/>
                      <a:pt x="1989" y="10010"/>
                    </a:cubicBezTo>
                    <a:cubicBezTo>
                      <a:pt x="5340" y="5109"/>
                      <a:pt x="18952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8" y="16370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0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627" y="73510"/>
                    </a:moveTo>
                    <a:cubicBezTo>
                      <a:pt x="26176" y="76846"/>
                      <a:pt x="30574" y="77368"/>
                      <a:pt x="32563" y="77368"/>
                    </a:cubicBezTo>
                    <a:cubicBezTo>
                      <a:pt x="45023" y="77368"/>
                      <a:pt x="51725" y="62978"/>
                      <a:pt x="51725" y="44940"/>
                    </a:cubicBezTo>
                    <a:cubicBezTo>
                      <a:pt x="51725" y="21688"/>
                      <a:pt x="41673" y="12199"/>
                      <a:pt x="31098" y="12199"/>
                    </a:cubicBezTo>
                    <a:cubicBezTo>
                      <a:pt x="20522" y="12199"/>
                      <a:pt x="20732" y="19185"/>
                      <a:pt x="20732" y="23878"/>
                    </a:cubicBezTo>
                    <a:lnTo>
                      <a:pt x="20732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A9E693C0-E426-90BE-0AD0-D939C11F7A9F}"/>
                  </a:ext>
                </a:extLst>
              </p:cNvPr>
              <p:cNvSpPr/>
              <p:nvPr/>
            </p:nvSpPr>
            <p:spPr>
              <a:xfrm>
                <a:off x="10470015" y="544489"/>
                <a:ext cx="70781" cy="90922"/>
              </a:xfrm>
              <a:custGeom>
                <a:avLst/>
                <a:gdLst>
                  <a:gd name="connsiteX0" fmla="*/ 17590 w 70781"/>
                  <a:gd name="connsiteY0" fmla="*/ 45044 h 90922"/>
                  <a:gd name="connsiteX1" fmla="*/ 40731 w 70781"/>
                  <a:gd name="connsiteY1" fmla="*/ 72571 h 90922"/>
                  <a:gd name="connsiteX2" fmla="*/ 60729 w 70781"/>
                  <a:gd name="connsiteY2" fmla="*/ 61519 h 90922"/>
                  <a:gd name="connsiteX3" fmla="*/ 66383 w 70781"/>
                  <a:gd name="connsiteY3" fmla="*/ 56618 h 90922"/>
                  <a:gd name="connsiteX4" fmla="*/ 70781 w 70781"/>
                  <a:gd name="connsiteY4" fmla="*/ 61831 h 90922"/>
                  <a:gd name="connsiteX5" fmla="*/ 37589 w 70781"/>
                  <a:gd name="connsiteY5" fmla="*/ 90922 h 90922"/>
                  <a:gd name="connsiteX6" fmla="*/ 0 w 70781"/>
                  <a:gd name="connsiteY6" fmla="*/ 45253 h 90922"/>
                  <a:gd name="connsiteX7" fmla="*/ 37589 w 70781"/>
                  <a:gd name="connsiteY7" fmla="*/ 0 h 90922"/>
                  <a:gd name="connsiteX8" fmla="*/ 69943 w 70781"/>
                  <a:gd name="connsiteY8" fmla="*/ 31385 h 90922"/>
                  <a:gd name="connsiteX9" fmla="*/ 64080 w 70781"/>
                  <a:gd name="connsiteY9" fmla="*/ 38058 h 90922"/>
                  <a:gd name="connsiteX10" fmla="*/ 17590 w 70781"/>
                  <a:gd name="connsiteY10" fmla="*/ 44940 h 90922"/>
                  <a:gd name="connsiteX11" fmla="*/ 49002 w 70781"/>
                  <a:gd name="connsiteY11" fmla="*/ 29508 h 90922"/>
                  <a:gd name="connsiteX12" fmla="*/ 34448 w 70781"/>
                  <a:gd name="connsiteY12" fmla="*/ 12617 h 90922"/>
                  <a:gd name="connsiteX13" fmla="*/ 16858 w 70781"/>
                  <a:gd name="connsiteY13" fmla="*/ 34722 h 90922"/>
                  <a:gd name="connsiteX14" fmla="*/ 49107 w 70781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0" y="45044"/>
                    </a:moveTo>
                    <a:cubicBezTo>
                      <a:pt x="20418" y="68088"/>
                      <a:pt x="32668" y="72571"/>
                      <a:pt x="40731" y="72571"/>
                    </a:cubicBezTo>
                    <a:cubicBezTo>
                      <a:pt x="49631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C237732-80F2-E892-122A-7C804EBF14F7}"/>
                  </a:ext>
                </a:extLst>
              </p:cNvPr>
              <p:cNvSpPr/>
              <p:nvPr/>
            </p:nvSpPr>
            <p:spPr>
              <a:xfrm>
                <a:off x="10089620" y="697139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7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1"/>
                      <a:pt x="19999" y="88837"/>
                      <a:pt x="16857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4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8267565-E8C1-82CC-D2EE-81B5D979D4B9}"/>
                  </a:ext>
                </a:extLst>
              </p:cNvPr>
              <p:cNvSpPr/>
              <p:nvPr/>
            </p:nvSpPr>
            <p:spPr>
              <a:xfrm>
                <a:off x="10168463" y="697243"/>
                <a:ext cx="70781" cy="90922"/>
              </a:xfrm>
              <a:custGeom>
                <a:avLst/>
                <a:gdLst>
                  <a:gd name="connsiteX0" fmla="*/ 17590 w 70781"/>
                  <a:gd name="connsiteY0" fmla="*/ 44940 h 90922"/>
                  <a:gd name="connsiteX1" fmla="*/ 40730 w 70781"/>
                  <a:gd name="connsiteY1" fmla="*/ 72467 h 90922"/>
                  <a:gd name="connsiteX2" fmla="*/ 60729 w 70781"/>
                  <a:gd name="connsiteY2" fmla="*/ 61414 h 90922"/>
                  <a:gd name="connsiteX3" fmla="*/ 66383 w 70781"/>
                  <a:gd name="connsiteY3" fmla="*/ 56618 h 90922"/>
                  <a:gd name="connsiteX4" fmla="*/ 70781 w 70781"/>
                  <a:gd name="connsiteY4" fmla="*/ 61831 h 90922"/>
                  <a:gd name="connsiteX5" fmla="*/ 37589 w 70781"/>
                  <a:gd name="connsiteY5" fmla="*/ 90922 h 90922"/>
                  <a:gd name="connsiteX6" fmla="*/ 0 w 70781"/>
                  <a:gd name="connsiteY6" fmla="*/ 45253 h 90922"/>
                  <a:gd name="connsiteX7" fmla="*/ 37589 w 70781"/>
                  <a:gd name="connsiteY7" fmla="*/ 0 h 90922"/>
                  <a:gd name="connsiteX8" fmla="*/ 69943 w 70781"/>
                  <a:gd name="connsiteY8" fmla="*/ 31385 h 90922"/>
                  <a:gd name="connsiteX9" fmla="*/ 64080 w 70781"/>
                  <a:gd name="connsiteY9" fmla="*/ 38058 h 90922"/>
                  <a:gd name="connsiteX10" fmla="*/ 17590 w 70781"/>
                  <a:gd name="connsiteY10" fmla="*/ 44940 h 90922"/>
                  <a:gd name="connsiteX11" fmla="*/ 49002 w 70781"/>
                  <a:gd name="connsiteY11" fmla="*/ 29404 h 90922"/>
                  <a:gd name="connsiteX12" fmla="*/ 34448 w 70781"/>
                  <a:gd name="connsiteY12" fmla="*/ 12512 h 90922"/>
                  <a:gd name="connsiteX13" fmla="*/ 16857 w 70781"/>
                  <a:gd name="connsiteY13" fmla="*/ 34617 h 90922"/>
                  <a:gd name="connsiteX14" fmla="*/ 49107 w 70781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0" y="44940"/>
                    </a:moveTo>
                    <a:cubicBezTo>
                      <a:pt x="20417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7" y="12512"/>
                      <a:pt x="34448" y="12512"/>
                    </a:cubicBezTo>
                    <a:cubicBezTo>
                      <a:pt x="22826" y="12512"/>
                      <a:pt x="17695" y="23043"/>
                      <a:pt x="16857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692D092-B31B-58C6-DB0E-E8A5B9F95CD9}"/>
                  </a:ext>
                </a:extLst>
              </p:cNvPr>
              <p:cNvSpPr/>
              <p:nvPr/>
            </p:nvSpPr>
            <p:spPr>
              <a:xfrm>
                <a:off x="10238616" y="675138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4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7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1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4" y="101141"/>
                      <a:pt x="50364" y="105520"/>
                    </a:cubicBezTo>
                    <a:cubicBezTo>
                      <a:pt x="50364" y="110212"/>
                      <a:pt x="40940" y="112923"/>
                      <a:pt x="34239" y="112923"/>
                    </a:cubicBezTo>
                    <a:cubicBezTo>
                      <a:pt x="25130" y="112923"/>
                      <a:pt x="19266" y="109586"/>
                      <a:pt x="15915" y="105520"/>
                    </a:cubicBezTo>
                    <a:cubicBezTo>
                      <a:pt x="11204" y="99889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7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9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1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779BBBEF-68D7-448F-C286-C7F19406DC36}"/>
                  </a:ext>
                </a:extLst>
              </p:cNvPr>
              <p:cNvSpPr/>
              <p:nvPr/>
            </p:nvSpPr>
            <p:spPr>
              <a:xfrm>
                <a:off x="10282383" y="699433"/>
                <a:ext cx="115280" cy="86543"/>
              </a:xfrm>
              <a:custGeom>
                <a:avLst/>
                <a:gdLst>
                  <a:gd name="connsiteX0" fmla="*/ 57693 w 115280"/>
                  <a:gd name="connsiteY0" fmla="*/ 38580 h 86543"/>
                  <a:gd name="connsiteX1" fmla="*/ 43453 w 115280"/>
                  <a:gd name="connsiteY1" fmla="*/ 83728 h 86543"/>
                  <a:gd name="connsiteX2" fmla="*/ 39788 w 115280"/>
                  <a:gd name="connsiteY2" fmla="*/ 86543 h 86543"/>
                  <a:gd name="connsiteX3" fmla="*/ 29213 w 115280"/>
                  <a:gd name="connsiteY3" fmla="*/ 86543 h 86543"/>
                  <a:gd name="connsiteX4" fmla="*/ 25339 w 115280"/>
                  <a:gd name="connsiteY4" fmla="*/ 83519 h 86543"/>
                  <a:gd name="connsiteX5" fmla="*/ 628 w 115280"/>
                  <a:gd name="connsiteY5" fmla="*/ 5318 h 86543"/>
                  <a:gd name="connsiteX6" fmla="*/ 0 w 115280"/>
                  <a:gd name="connsiteY6" fmla="*/ 2294 h 86543"/>
                  <a:gd name="connsiteX7" fmla="*/ 3350 w 115280"/>
                  <a:gd name="connsiteY7" fmla="*/ 0 h 86543"/>
                  <a:gd name="connsiteX8" fmla="*/ 17276 w 115280"/>
                  <a:gd name="connsiteY8" fmla="*/ 0 h 86543"/>
                  <a:gd name="connsiteX9" fmla="*/ 22198 w 115280"/>
                  <a:gd name="connsiteY9" fmla="*/ 3337 h 86543"/>
                  <a:gd name="connsiteX10" fmla="*/ 37589 w 115280"/>
                  <a:gd name="connsiteY10" fmla="*/ 59329 h 86543"/>
                  <a:gd name="connsiteX11" fmla="*/ 54552 w 115280"/>
                  <a:gd name="connsiteY11" fmla="*/ 3337 h 86543"/>
                  <a:gd name="connsiteX12" fmla="*/ 56750 w 115280"/>
                  <a:gd name="connsiteY12" fmla="*/ 209 h 86543"/>
                  <a:gd name="connsiteX13" fmla="*/ 62404 w 115280"/>
                  <a:gd name="connsiteY13" fmla="*/ 0 h 86543"/>
                  <a:gd name="connsiteX14" fmla="*/ 65441 w 115280"/>
                  <a:gd name="connsiteY14" fmla="*/ 3024 h 86543"/>
                  <a:gd name="connsiteX15" fmla="*/ 82927 w 115280"/>
                  <a:gd name="connsiteY15" fmla="*/ 59329 h 86543"/>
                  <a:gd name="connsiteX16" fmla="*/ 98318 w 115280"/>
                  <a:gd name="connsiteY16" fmla="*/ 3337 h 86543"/>
                  <a:gd name="connsiteX17" fmla="*/ 101983 w 115280"/>
                  <a:gd name="connsiteY17" fmla="*/ 0 h 86543"/>
                  <a:gd name="connsiteX18" fmla="*/ 111930 w 115280"/>
                  <a:gd name="connsiteY18" fmla="*/ 0 h 86543"/>
                  <a:gd name="connsiteX19" fmla="*/ 115281 w 115280"/>
                  <a:gd name="connsiteY19" fmla="*/ 1981 h 86543"/>
                  <a:gd name="connsiteX20" fmla="*/ 114652 w 115280"/>
                  <a:gd name="connsiteY20" fmla="*/ 5005 h 86543"/>
                  <a:gd name="connsiteX21" fmla="*/ 90361 w 115280"/>
                  <a:gd name="connsiteY21" fmla="*/ 83415 h 86543"/>
                  <a:gd name="connsiteX22" fmla="*/ 86801 w 115280"/>
                  <a:gd name="connsiteY22" fmla="*/ 86543 h 86543"/>
                  <a:gd name="connsiteX23" fmla="*/ 76016 w 115280"/>
                  <a:gd name="connsiteY23" fmla="*/ 86543 h 86543"/>
                  <a:gd name="connsiteX24" fmla="*/ 72037 w 115280"/>
                  <a:gd name="connsiteY24" fmla="*/ 83415 h 86543"/>
                  <a:gd name="connsiteX25" fmla="*/ 57797 w 115280"/>
                  <a:gd name="connsiteY25" fmla="*/ 38580 h 86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280" h="86543">
                    <a:moveTo>
                      <a:pt x="57693" y="38580"/>
                    </a:moveTo>
                    <a:lnTo>
                      <a:pt x="43453" y="83728"/>
                    </a:lnTo>
                    <a:cubicBezTo>
                      <a:pt x="42615" y="86230"/>
                      <a:pt x="42301" y="86543"/>
                      <a:pt x="39788" y="86543"/>
                    </a:cubicBezTo>
                    <a:lnTo>
                      <a:pt x="29213" y="86543"/>
                    </a:lnTo>
                    <a:cubicBezTo>
                      <a:pt x="26700" y="86543"/>
                      <a:pt x="26176" y="86022"/>
                      <a:pt x="25339" y="83519"/>
                    </a:cubicBezTo>
                    <a:lnTo>
                      <a:pt x="628" y="5318"/>
                    </a:lnTo>
                    <a:cubicBezTo>
                      <a:pt x="104" y="3649"/>
                      <a:pt x="0" y="3024"/>
                      <a:pt x="0" y="2294"/>
                    </a:cubicBezTo>
                    <a:cubicBezTo>
                      <a:pt x="0" y="0"/>
                      <a:pt x="2199" y="0"/>
                      <a:pt x="3350" y="0"/>
                    </a:cubicBezTo>
                    <a:lnTo>
                      <a:pt x="17276" y="0"/>
                    </a:lnTo>
                    <a:cubicBezTo>
                      <a:pt x="20103" y="0"/>
                      <a:pt x="21255" y="209"/>
                      <a:pt x="22198" y="3337"/>
                    </a:cubicBezTo>
                    <a:lnTo>
                      <a:pt x="37589" y="59329"/>
                    </a:lnTo>
                    <a:lnTo>
                      <a:pt x="54552" y="3337"/>
                    </a:lnTo>
                    <a:cubicBezTo>
                      <a:pt x="55075" y="1877"/>
                      <a:pt x="55389" y="521"/>
                      <a:pt x="56750" y="209"/>
                    </a:cubicBezTo>
                    <a:cubicBezTo>
                      <a:pt x="57064" y="0"/>
                      <a:pt x="60624" y="0"/>
                      <a:pt x="62404" y="0"/>
                    </a:cubicBezTo>
                    <a:cubicBezTo>
                      <a:pt x="64394" y="0"/>
                      <a:pt x="64603" y="626"/>
                      <a:pt x="65441" y="3024"/>
                    </a:cubicBezTo>
                    <a:lnTo>
                      <a:pt x="82927" y="59329"/>
                    </a:lnTo>
                    <a:lnTo>
                      <a:pt x="98318" y="3337"/>
                    </a:lnTo>
                    <a:cubicBezTo>
                      <a:pt x="98947" y="834"/>
                      <a:pt x="99365" y="0"/>
                      <a:pt x="101983" y="0"/>
                    </a:cubicBezTo>
                    <a:lnTo>
                      <a:pt x="111930" y="0"/>
                    </a:lnTo>
                    <a:cubicBezTo>
                      <a:pt x="113396" y="0"/>
                      <a:pt x="115281" y="0"/>
                      <a:pt x="115281" y="1981"/>
                    </a:cubicBezTo>
                    <a:cubicBezTo>
                      <a:pt x="115281" y="2503"/>
                      <a:pt x="114967" y="3858"/>
                      <a:pt x="114652" y="5005"/>
                    </a:cubicBezTo>
                    <a:lnTo>
                      <a:pt x="90361" y="83415"/>
                    </a:lnTo>
                    <a:cubicBezTo>
                      <a:pt x="89523" y="86126"/>
                      <a:pt x="89209" y="86543"/>
                      <a:pt x="86801" y="86543"/>
                    </a:cubicBezTo>
                    <a:lnTo>
                      <a:pt x="76016" y="86543"/>
                    </a:lnTo>
                    <a:cubicBezTo>
                      <a:pt x="73503" y="86543"/>
                      <a:pt x="72875" y="86022"/>
                      <a:pt x="72037" y="83415"/>
                    </a:cubicBezTo>
                    <a:lnTo>
                      <a:pt x="57797" y="3858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38B5F061-2C5F-BC6D-4F32-EAD8EFA2D26D}"/>
                  </a:ext>
                </a:extLst>
              </p:cNvPr>
              <p:cNvSpPr/>
              <p:nvPr/>
            </p:nvSpPr>
            <p:spPr>
              <a:xfrm>
                <a:off x="10398187" y="697139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8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0" y="0"/>
                      <a:pt x="40312" y="0"/>
                    </a:cubicBezTo>
                    <a:cubicBezTo>
                      <a:pt x="67640" y="0"/>
                      <a:pt x="79576" y="24190"/>
                      <a:pt x="80100" y="44418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1D880F58-C0CF-1AA7-29C9-B25F3405273D}"/>
                  </a:ext>
                </a:extLst>
              </p:cNvPr>
              <p:cNvSpPr/>
              <p:nvPr/>
            </p:nvSpPr>
            <p:spPr>
              <a:xfrm>
                <a:off x="10487606" y="697243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7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7 w 55598"/>
                  <a:gd name="connsiteY10" fmla="*/ 10531 h 88732"/>
                  <a:gd name="connsiteX11" fmla="*/ 20837 w 55598"/>
                  <a:gd name="connsiteY11" fmla="*/ 20541 h 88732"/>
                  <a:gd name="connsiteX12" fmla="*/ 20837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9" y="7924"/>
                      <a:pt x="4817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7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7" y="10531"/>
                    </a:cubicBezTo>
                    <a:cubicBezTo>
                      <a:pt x="21046" y="10531"/>
                      <a:pt x="20837" y="16370"/>
                      <a:pt x="20837" y="20541"/>
                    </a:cubicBezTo>
                    <a:lnTo>
                      <a:pt x="20837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CDBF9D45-BA13-BFBC-D517-266AF53D2B85}"/>
                  </a:ext>
                </a:extLst>
              </p:cNvPr>
              <p:cNvSpPr/>
              <p:nvPr/>
            </p:nvSpPr>
            <p:spPr>
              <a:xfrm>
                <a:off x="10545613" y="658038"/>
                <a:ext cx="77167" cy="127937"/>
              </a:xfrm>
              <a:custGeom>
                <a:avLst/>
                <a:gdLst>
                  <a:gd name="connsiteX0" fmla="*/ 41149 w 77167"/>
                  <a:gd name="connsiteY0" fmla="*/ 78097 h 127937"/>
                  <a:gd name="connsiteX1" fmla="*/ 75702 w 77167"/>
                  <a:gd name="connsiteY1" fmla="*/ 122933 h 127937"/>
                  <a:gd name="connsiteX2" fmla="*/ 77168 w 77167"/>
                  <a:gd name="connsiteY2" fmla="*/ 125748 h 127937"/>
                  <a:gd name="connsiteX3" fmla="*/ 73818 w 77167"/>
                  <a:gd name="connsiteY3" fmla="*/ 127938 h 127937"/>
                  <a:gd name="connsiteX4" fmla="*/ 56332 w 77167"/>
                  <a:gd name="connsiteY4" fmla="*/ 127938 h 127937"/>
                  <a:gd name="connsiteX5" fmla="*/ 50782 w 77167"/>
                  <a:gd name="connsiteY5" fmla="*/ 125435 h 127937"/>
                  <a:gd name="connsiteX6" fmla="*/ 20627 w 77167"/>
                  <a:gd name="connsiteY6" fmla="*/ 85292 h 127937"/>
                  <a:gd name="connsiteX7" fmla="*/ 20627 w 77167"/>
                  <a:gd name="connsiteY7" fmla="*/ 124706 h 127937"/>
                  <a:gd name="connsiteX8" fmla="*/ 16962 w 77167"/>
                  <a:gd name="connsiteY8" fmla="*/ 127834 h 127937"/>
                  <a:gd name="connsiteX9" fmla="*/ 3560 w 77167"/>
                  <a:gd name="connsiteY9" fmla="*/ 127834 h 127937"/>
                  <a:gd name="connsiteX10" fmla="*/ 0 w 77167"/>
                  <a:gd name="connsiteY10" fmla="*/ 124497 h 127937"/>
                  <a:gd name="connsiteX11" fmla="*/ 0 w 77167"/>
                  <a:gd name="connsiteY11" fmla="*/ 3128 h 127937"/>
                  <a:gd name="connsiteX12" fmla="*/ 3351 w 77167"/>
                  <a:gd name="connsiteY12" fmla="*/ 0 h 127937"/>
                  <a:gd name="connsiteX13" fmla="*/ 16962 w 77167"/>
                  <a:gd name="connsiteY13" fmla="*/ 0 h 127937"/>
                  <a:gd name="connsiteX14" fmla="*/ 20627 w 77167"/>
                  <a:gd name="connsiteY14" fmla="*/ 3024 h 127937"/>
                  <a:gd name="connsiteX15" fmla="*/ 20627 w 77167"/>
                  <a:gd name="connsiteY15" fmla="*/ 78097 h 127937"/>
                  <a:gd name="connsiteX16" fmla="*/ 50782 w 77167"/>
                  <a:gd name="connsiteY16" fmla="*/ 44627 h 127937"/>
                  <a:gd name="connsiteX17" fmla="*/ 57484 w 77167"/>
                  <a:gd name="connsiteY17" fmla="*/ 41290 h 127937"/>
                  <a:gd name="connsiteX18" fmla="*/ 68896 w 77167"/>
                  <a:gd name="connsiteY18" fmla="*/ 41290 h 127937"/>
                  <a:gd name="connsiteX19" fmla="*/ 72247 w 77167"/>
                  <a:gd name="connsiteY19" fmla="*/ 43480 h 127937"/>
                  <a:gd name="connsiteX20" fmla="*/ 70362 w 77167"/>
                  <a:gd name="connsiteY20" fmla="*/ 46817 h 127937"/>
                  <a:gd name="connsiteX21" fmla="*/ 40940 w 77167"/>
                  <a:gd name="connsiteY21" fmla="*/ 78097 h 12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167" h="127937">
                    <a:moveTo>
                      <a:pt x="41149" y="78097"/>
                    </a:moveTo>
                    <a:lnTo>
                      <a:pt x="75702" y="122933"/>
                    </a:lnTo>
                    <a:cubicBezTo>
                      <a:pt x="76540" y="124080"/>
                      <a:pt x="77168" y="124914"/>
                      <a:pt x="77168" y="125748"/>
                    </a:cubicBezTo>
                    <a:cubicBezTo>
                      <a:pt x="77168" y="127625"/>
                      <a:pt x="75493" y="127938"/>
                      <a:pt x="73818" y="127938"/>
                    </a:cubicBezTo>
                    <a:lnTo>
                      <a:pt x="56332" y="127938"/>
                    </a:lnTo>
                    <a:cubicBezTo>
                      <a:pt x="53191" y="127938"/>
                      <a:pt x="52667" y="127729"/>
                      <a:pt x="50782" y="125435"/>
                    </a:cubicBezTo>
                    <a:lnTo>
                      <a:pt x="20627" y="85292"/>
                    </a:lnTo>
                    <a:lnTo>
                      <a:pt x="20627" y="124706"/>
                    </a:lnTo>
                    <a:cubicBezTo>
                      <a:pt x="20627" y="127729"/>
                      <a:pt x="19475" y="127834"/>
                      <a:pt x="16962" y="127834"/>
                    </a:cubicBezTo>
                    <a:lnTo>
                      <a:pt x="3560" y="127834"/>
                    </a:lnTo>
                    <a:cubicBezTo>
                      <a:pt x="524" y="127834"/>
                      <a:pt x="0" y="127208"/>
                      <a:pt x="0" y="124497"/>
                    </a:cubicBezTo>
                    <a:lnTo>
                      <a:pt x="0" y="3128"/>
                    </a:lnTo>
                    <a:cubicBezTo>
                      <a:pt x="0" y="313"/>
                      <a:pt x="1152" y="0"/>
                      <a:pt x="3351" y="0"/>
                    </a:cubicBezTo>
                    <a:lnTo>
                      <a:pt x="16962" y="0"/>
                    </a:lnTo>
                    <a:cubicBezTo>
                      <a:pt x="19475" y="0"/>
                      <a:pt x="20627" y="0"/>
                      <a:pt x="20627" y="3024"/>
                    </a:cubicBezTo>
                    <a:lnTo>
                      <a:pt x="20627" y="78097"/>
                    </a:lnTo>
                    <a:lnTo>
                      <a:pt x="50782" y="44627"/>
                    </a:lnTo>
                    <a:cubicBezTo>
                      <a:pt x="53295" y="41812"/>
                      <a:pt x="53923" y="41290"/>
                      <a:pt x="57484" y="41290"/>
                    </a:cubicBezTo>
                    <a:lnTo>
                      <a:pt x="68896" y="41290"/>
                    </a:lnTo>
                    <a:cubicBezTo>
                      <a:pt x="69943" y="41290"/>
                      <a:pt x="72247" y="41290"/>
                      <a:pt x="72247" y="43480"/>
                    </a:cubicBezTo>
                    <a:cubicBezTo>
                      <a:pt x="72247" y="44627"/>
                      <a:pt x="71409" y="45670"/>
                      <a:pt x="70362" y="46817"/>
                    </a:cubicBezTo>
                    <a:lnTo>
                      <a:pt x="40940" y="780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EC40785-53E5-4821-E4CC-6DBAE5D94F39}"/>
                </a:ext>
              </a:extLst>
            </p:cNvPr>
            <p:cNvSpPr/>
            <p:nvPr/>
          </p:nvSpPr>
          <p:spPr>
            <a:xfrm>
              <a:off x="10117158" y="855627"/>
              <a:ext cx="89313" cy="81538"/>
            </a:xfrm>
            <a:custGeom>
              <a:avLst/>
              <a:gdLst>
                <a:gd name="connsiteX0" fmla="*/ 40416 w 89313"/>
                <a:gd name="connsiteY0" fmla="*/ 0 h 81538"/>
                <a:gd name="connsiteX1" fmla="*/ 55599 w 89313"/>
                <a:gd name="connsiteY1" fmla="*/ 30655 h 81538"/>
                <a:gd name="connsiteX2" fmla="*/ 89314 w 89313"/>
                <a:gd name="connsiteY2" fmla="*/ 36390 h 81538"/>
                <a:gd name="connsiteX3" fmla="*/ 65231 w 89313"/>
                <a:gd name="connsiteY3" fmla="*/ 50779 h 81538"/>
                <a:gd name="connsiteX4" fmla="*/ 79157 w 89313"/>
                <a:gd name="connsiteY4" fmla="*/ 81538 h 81538"/>
                <a:gd name="connsiteX5" fmla="*/ 49002 w 89313"/>
                <a:gd name="connsiteY5" fmla="*/ 59955 h 81538"/>
                <a:gd name="connsiteX6" fmla="*/ 23873 w 89313"/>
                <a:gd name="connsiteY6" fmla="*/ 73405 h 81538"/>
                <a:gd name="connsiteX7" fmla="*/ 29422 w 89313"/>
                <a:gd name="connsiteY7" fmla="*/ 45357 h 81538"/>
                <a:gd name="connsiteX8" fmla="*/ 0 w 89313"/>
                <a:gd name="connsiteY8" fmla="*/ 22522 h 81538"/>
                <a:gd name="connsiteX9" fmla="*/ 33610 w 89313"/>
                <a:gd name="connsiteY9" fmla="*/ 27214 h 81538"/>
                <a:gd name="connsiteX10" fmla="*/ 40416 w 89313"/>
                <a:gd name="connsiteY10" fmla="*/ 0 h 8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313" h="81538">
                  <a:moveTo>
                    <a:pt x="40416" y="0"/>
                  </a:moveTo>
                  <a:lnTo>
                    <a:pt x="55599" y="30655"/>
                  </a:lnTo>
                  <a:lnTo>
                    <a:pt x="89314" y="36390"/>
                  </a:lnTo>
                  <a:lnTo>
                    <a:pt x="65231" y="50779"/>
                  </a:lnTo>
                  <a:lnTo>
                    <a:pt x="79157" y="81538"/>
                  </a:lnTo>
                  <a:lnTo>
                    <a:pt x="49002" y="59955"/>
                  </a:lnTo>
                  <a:lnTo>
                    <a:pt x="23873" y="73405"/>
                  </a:lnTo>
                  <a:lnTo>
                    <a:pt x="29422" y="45357"/>
                  </a:lnTo>
                  <a:lnTo>
                    <a:pt x="0" y="22522"/>
                  </a:lnTo>
                  <a:lnTo>
                    <a:pt x="33610" y="27214"/>
                  </a:lnTo>
                  <a:lnTo>
                    <a:pt x="40416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F9723F3-1E60-394A-E114-FA25D49859B6}"/>
                </a:ext>
              </a:extLst>
            </p:cNvPr>
            <p:cNvSpPr/>
            <p:nvPr/>
          </p:nvSpPr>
          <p:spPr>
            <a:xfrm>
              <a:off x="9979470" y="262233"/>
              <a:ext cx="116013" cy="108856"/>
            </a:xfrm>
            <a:custGeom>
              <a:avLst/>
              <a:gdLst>
                <a:gd name="connsiteX0" fmla="*/ 52772 w 116013"/>
                <a:gd name="connsiteY0" fmla="*/ 0 h 108856"/>
                <a:gd name="connsiteX1" fmla="*/ 72142 w 116013"/>
                <a:gd name="connsiteY1" fmla="*/ 40978 h 108856"/>
                <a:gd name="connsiteX2" fmla="*/ 116014 w 116013"/>
                <a:gd name="connsiteY2" fmla="*/ 53907 h 108856"/>
                <a:gd name="connsiteX3" fmla="*/ 84393 w 116013"/>
                <a:gd name="connsiteY3" fmla="*/ 67879 h 108856"/>
                <a:gd name="connsiteX4" fmla="*/ 102298 w 116013"/>
                <a:gd name="connsiteY4" fmla="*/ 108857 h 108856"/>
                <a:gd name="connsiteX5" fmla="*/ 63242 w 116013"/>
                <a:gd name="connsiteY5" fmla="*/ 76846 h 108856"/>
                <a:gd name="connsiteX6" fmla="*/ 30260 w 116013"/>
                <a:gd name="connsiteY6" fmla="*/ 89984 h 108856"/>
                <a:gd name="connsiteX7" fmla="*/ 37904 w 116013"/>
                <a:gd name="connsiteY7" fmla="*/ 55262 h 108856"/>
                <a:gd name="connsiteX8" fmla="*/ 0 w 116013"/>
                <a:gd name="connsiteY8" fmla="*/ 21896 h 108856"/>
                <a:gd name="connsiteX9" fmla="*/ 43453 w 116013"/>
                <a:gd name="connsiteY9" fmla="*/ 33053 h 108856"/>
                <a:gd name="connsiteX10" fmla="*/ 52772 w 116013"/>
                <a:gd name="connsiteY10" fmla="*/ 0 h 10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13" h="108856">
                  <a:moveTo>
                    <a:pt x="52772" y="0"/>
                  </a:moveTo>
                  <a:lnTo>
                    <a:pt x="72142" y="40978"/>
                  </a:lnTo>
                  <a:lnTo>
                    <a:pt x="116014" y="53907"/>
                  </a:lnTo>
                  <a:lnTo>
                    <a:pt x="84393" y="67879"/>
                  </a:lnTo>
                  <a:lnTo>
                    <a:pt x="102298" y="108857"/>
                  </a:lnTo>
                  <a:lnTo>
                    <a:pt x="63242" y="76846"/>
                  </a:lnTo>
                  <a:lnTo>
                    <a:pt x="30260" y="89984"/>
                  </a:lnTo>
                  <a:lnTo>
                    <a:pt x="37904" y="55262"/>
                  </a:lnTo>
                  <a:lnTo>
                    <a:pt x="0" y="21896"/>
                  </a:lnTo>
                  <a:lnTo>
                    <a:pt x="43453" y="33053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1263F8D-B533-D1F4-0941-41451A2130FA}"/>
                </a:ext>
              </a:extLst>
            </p:cNvPr>
            <p:cNvSpPr/>
            <p:nvPr/>
          </p:nvSpPr>
          <p:spPr>
            <a:xfrm>
              <a:off x="10005541" y="787227"/>
              <a:ext cx="98213" cy="91756"/>
            </a:xfrm>
            <a:custGeom>
              <a:avLst/>
              <a:gdLst>
                <a:gd name="connsiteX0" fmla="*/ 44604 w 98213"/>
                <a:gd name="connsiteY0" fmla="*/ 0 h 91756"/>
                <a:gd name="connsiteX1" fmla="*/ 61043 w 98213"/>
                <a:gd name="connsiteY1" fmla="*/ 34409 h 91756"/>
                <a:gd name="connsiteX2" fmla="*/ 98214 w 98213"/>
                <a:gd name="connsiteY2" fmla="*/ 41499 h 91756"/>
                <a:gd name="connsiteX3" fmla="*/ 71514 w 98213"/>
                <a:gd name="connsiteY3" fmla="*/ 57139 h 91756"/>
                <a:gd name="connsiteX4" fmla="*/ 86801 w 98213"/>
                <a:gd name="connsiteY4" fmla="*/ 91757 h 91756"/>
                <a:gd name="connsiteX5" fmla="*/ 53609 w 98213"/>
                <a:gd name="connsiteY5" fmla="*/ 67045 h 91756"/>
                <a:gd name="connsiteX6" fmla="*/ 25862 w 98213"/>
                <a:gd name="connsiteY6" fmla="*/ 81642 h 91756"/>
                <a:gd name="connsiteX7" fmla="*/ 32145 w 98213"/>
                <a:gd name="connsiteY7" fmla="*/ 50466 h 91756"/>
                <a:gd name="connsiteX8" fmla="*/ 0 w 98213"/>
                <a:gd name="connsiteY8" fmla="*/ 24295 h 91756"/>
                <a:gd name="connsiteX9" fmla="*/ 36751 w 98213"/>
                <a:gd name="connsiteY9" fmla="*/ 30134 h 91756"/>
                <a:gd name="connsiteX10" fmla="*/ 44604 w 98213"/>
                <a:gd name="connsiteY10" fmla="*/ 0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13" h="91756">
                  <a:moveTo>
                    <a:pt x="44604" y="0"/>
                  </a:moveTo>
                  <a:lnTo>
                    <a:pt x="61043" y="34409"/>
                  </a:lnTo>
                  <a:lnTo>
                    <a:pt x="98214" y="41499"/>
                  </a:lnTo>
                  <a:lnTo>
                    <a:pt x="71514" y="57139"/>
                  </a:lnTo>
                  <a:lnTo>
                    <a:pt x="86801" y="91757"/>
                  </a:lnTo>
                  <a:lnTo>
                    <a:pt x="53609" y="67045"/>
                  </a:lnTo>
                  <a:lnTo>
                    <a:pt x="25862" y="81642"/>
                  </a:lnTo>
                  <a:lnTo>
                    <a:pt x="32145" y="50466"/>
                  </a:lnTo>
                  <a:lnTo>
                    <a:pt x="0" y="24295"/>
                  </a:lnTo>
                  <a:lnTo>
                    <a:pt x="36751" y="30134"/>
                  </a:lnTo>
                  <a:lnTo>
                    <a:pt x="4460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3347428-6521-84A1-EB69-32F75919B229}"/>
                </a:ext>
              </a:extLst>
            </p:cNvPr>
            <p:cNvSpPr/>
            <p:nvPr/>
          </p:nvSpPr>
          <p:spPr>
            <a:xfrm>
              <a:off x="9895077" y="366085"/>
              <a:ext cx="133290" cy="126999"/>
            </a:xfrm>
            <a:custGeom>
              <a:avLst/>
              <a:gdLst>
                <a:gd name="connsiteX0" fmla="*/ 60834 w 133290"/>
                <a:gd name="connsiteY0" fmla="*/ 0 h 126999"/>
                <a:gd name="connsiteX1" fmla="*/ 82927 w 133290"/>
                <a:gd name="connsiteY1" fmla="*/ 47755 h 126999"/>
                <a:gd name="connsiteX2" fmla="*/ 133290 w 133290"/>
                <a:gd name="connsiteY2" fmla="*/ 61102 h 126999"/>
                <a:gd name="connsiteX3" fmla="*/ 96853 w 133290"/>
                <a:gd name="connsiteY3" fmla="*/ 79140 h 126999"/>
                <a:gd name="connsiteX4" fmla="*/ 117270 w 133290"/>
                <a:gd name="connsiteY4" fmla="*/ 126999 h 126999"/>
                <a:gd name="connsiteX5" fmla="*/ 72456 w 133290"/>
                <a:gd name="connsiteY5" fmla="*/ 90714 h 126999"/>
                <a:gd name="connsiteX6" fmla="*/ 34553 w 133290"/>
                <a:gd name="connsiteY6" fmla="*/ 107605 h 126999"/>
                <a:gd name="connsiteX7" fmla="*/ 43453 w 133290"/>
                <a:gd name="connsiteY7" fmla="*/ 66211 h 126999"/>
                <a:gd name="connsiteX8" fmla="*/ 0 w 133290"/>
                <a:gd name="connsiteY8" fmla="*/ 28257 h 126999"/>
                <a:gd name="connsiteX9" fmla="*/ 49945 w 133290"/>
                <a:gd name="connsiteY9" fmla="*/ 39622 h 126999"/>
                <a:gd name="connsiteX10" fmla="*/ 60834 w 133290"/>
                <a:gd name="connsiteY10" fmla="*/ 0 h 12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290" h="126999">
                  <a:moveTo>
                    <a:pt x="60834" y="0"/>
                  </a:moveTo>
                  <a:lnTo>
                    <a:pt x="82927" y="47755"/>
                  </a:lnTo>
                  <a:lnTo>
                    <a:pt x="133290" y="61102"/>
                  </a:lnTo>
                  <a:lnTo>
                    <a:pt x="96853" y="79140"/>
                  </a:lnTo>
                  <a:lnTo>
                    <a:pt x="117270" y="126999"/>
                  </a:lnTo>
                  <a:lnTo>
                    <a:pt x="72456" y="90714"/>
                  </a:lnTo>
                  <a:lnTo>
                    <a:pt x="34553" y="107605"/>
                  </a:lnTo>
                  <a:lnTo>
                    <a:pt x="43453" y="66211"/>
                  </a:lnTo>
                  <a:lnTo>
                    <a:pt x="0" y="28257"/>
                  </a:lnTo>
                  <a:lnTo>
                    <a:pt x="49945" y="39622"/>
                  </a:lnTo>
                  <a:lnTo>
                    <a:pt x="6083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30DEE02-04A9-374D-08F8-CE596DE9097C}"/>
                </a:ext>
              </a:extLst>
            </p:cNvPr>
            <p:cNvSpPr/>
            <p:nvPr/>
          </p:nvSpPr>
          <p:spPr>
            <a:xfrm>
              <a:off x="9916332" y="661792"/>
              <a:ext cx="115699" cy="109795"/>
            </a:xfrm>
            <a:custGeom>
              <a:avLst/>
              <a:gdLst>
                <a:gd name="connsiteX0" fmla="*/ 52772 w 115699"/>
                <a:gd name="connsiteY0" fmla="*/ 0 h 109795"/>
                <a:gd name="connsiteX1" fmla="*/ 72037 w 115699"/>
                <a:gd name="connsiteY1" fmla="*/ 41186 h 109795"/>
                <a:gd name="connsiteX2" fmla="*/ 115700 w 115699"/>
                <a:gd name="connsiteY2" fmla="*/ 50570 h 109795"/>
                <a:gd name="connsiteX3" fmla="*/ 84183 w 115699"/>
                <a:gd name="connsiteY3" fmla="*/ 68400 h 109795"/>
                <a:gd name="connsiteX4" fmla="*/ 101983 w 115699"/>
                <a:gd name="connsiteY4" fmla="*/ 109795 h 109795"/>
                <a:gd name="connsiteX5" fmla="*/ 63033 w 115699"/>
                <a:gd name="connsiteY5" fmla="*/ 79661 h 109795"/>
                <a:gd name="connsiteX6" fmla="*/ 30155 w 115699"/>
                <a:gd name="connsiteY6" fmla="*/ 96344 h 109795"/>
                <a:gd name="connsiteX7" fmla="*/ 37799 w 115699"/>
                <a:gd name="connsiteY7" fmla="*/ 59433 h 109795"/>
                <a:gd name="connsiteX8" fmla="*/ 0 w 115699"/>
                <a:gd name="connsiteY8" fmla="*/ 27736 h 109795"/>
                <a:gd name="connsiteX9" fmla="*/ 43453 w 115699"/>
                <a:gd name="connsiteY9" fmla="*/ 35556 h 109795"/>
                <a:gd name="connsiteX10" fmla="*/ 52772 w 115699"/>
                <a:gd name="connsiteY10" fmla="*/ 0 h 10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699" h="109795">
                  <a:moveTo>
                    <a:pt x="52772" y="0"/>
                  </a:moveTo>
                  <a:lnTo>
                    <a:pt x="72037" y="41186"/>
                  </a:lnTo>
                  <a:lnTo>
                    <a:pt x="115700" y="50570"/>
                  </a:lnTo>
                  <a:lnTo>
                    <a:pt x="84183" y="68400"/>
                  </a:lnTo>
                  <a:lnTo>
                    <a:pt x="101983" y="109795"/>
                  </a:lnTo>
                  <a:lnTo>
                    <a:pt x="63033" y="79661"/>
                  </a:lnTo>
                  <a:lnTo>
                    <a:pt x="30155" y="96344"/>
                  </a:lnTo>
                  <a:lnTo>
                    <a:pt x="37799" y="59433"/>
                  </a:lnTo>
                  <a:lnTo>
                    <a:pt x="0" y="27736"/>
                  </a:lnTo>
                  <a:lnTo>
                    <a:pt x="43453" y="35556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5B0415E-968A-D501-F550-EF21E972E9F6}"/>
                </a:ext>
              </a:extLst>
            </p:cNvPr>
            <p:cNvSpPr/>
            <p:nvPr/>
          </p:nvSpPr>
          <p:spPr>
            <a:xfrm>
              <a:off x="9874974" y="517483"/>
              <a:ext cx="125751" cy="120221"/>
            </a:xfrm>
            <a:custGeom>
              <a:avLst/>
              <a:gdLst>
                <a:gd name="connsiteX0" fmla="*/ 57483 w 125751"/>
                <a:gd name="connsiteY0" fmla="*/ 0 h 120221"/>
                <a:gd name="connsiteX1" fmla="*/ 78215 w 125751"/>
                <a:gd name="connsiteY1" fmla="*/ 45148 h 120221"/>
                <a:gd name="connsiteX2" fmla="*/ 125751 w 125751"/>
                <a:gd name="connsiteY2" fmla="*/ 56409 h 120221"/>
                <a:gd name="connsiteX3" fmla="*/ 91303 w 125751"/>
                <a:gd name="connsiteY3" fmla="*/ 74865 h 120221"/>
                <a:gd name="connsiteX4" fmla="*/ 110569 w 125751"/>
                <a:gd name="connsiteY4" fmla="*/ 120222 h 120221"/>
                <a:gd name="connsiteX5" fmla="*/ 68373 w 125751"/>
                <a:gd name="connsiteY5" fmla="*/ 86647 h 120221"/>
                <a:gd name="connsiteX6" fmla="*/ 32563 w 125751"/>
                <a:gd name="connsiteY6" fmla="*/ 103852 h 120221"/>
                <a:gd name="connsiteX7" fmla="*/ 41044 w 125751"/>
                <a:gd name="connsiteY7" fmla="*/ 64021 h 120221"/>
                <a:gd name="connsiteX8" fmla="*/ 0 w 125751"/>
                <a:gd name="connsiteY8" fmla="*/ 28778 h 120221"/>
                <a:gd name="connsiteX9" fmla="*/ 47118 w 125751"/>
                <a:gd name="connsiteY9" fmla="*/ 38371 h 120221"/>
                <a:gd name="connsiteX10" fmla="*/ 57483 w 125751"/>
                <a:gd name="connsiteY10" fmla="*/ 0 h 12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51" h="120221">
                  <a:moveTo>
                    <a:pt x="57483" y="0"/>
                  </a:moveTo>
                  <a:lnTo>
                    <a:pt x="78215" y="45148"/>
                  </a:lnTo>
                  <a:lnTo>
                    <a:pt x="125751" y="56409"/>
                  </a:lnTo>
                  <a:lnTo>
                    <a:pt x="91303" y="74865"/>
                  </a:lnTo>
                  <a:lnTo>
                    <a:pt x="110569" y="120222"/>
                  </a:lnTo>
                  <a:lnTo>
                    <a:pt x="68373" y="86647"/>
                  </a:lnTo>
                  <a:lnTo>
                    <a:pt x="32563" y="103852"/>
                  </a:lnTo>
                  <a:lnTo>
                    <a:pt x="41044" y="64021"/>
                  </a:lnTo>
                  <a:lnTo>
                    <a:pt x="0" y="28778"/>
                  </a:lnTo>
                  <a:lnTo>
                    <a:pt x="47118" y="38371"/>
                  </a:lnTo>
                  <a:lnTo>
                    <a:pt x="57483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13E9F6B-91BE-862D-87D0-B03AA191A2E0}"/>
                </a:ext>
              </a:extLst>
            </p:cNvPr>
            <p:cNvSpPr/>
            <p:nvPr/>
          </p:nvSpPr>
          <p:spPr>
            <a:xfrm>
              <a:off x="10223120" y="877107"/>
              <a:ext cx="83554" cy="74343"/>
            </a:xfrm>
            <a:custGeom>
              <a:avLst/>
              <a:gdLst>
                <a:gd name="connsiteX0" fmla="*/ 37694 w 83554"/>
                <a:gd name="connsiteY0" fmla="*/ 0 h 74343"/>
                <a:gd name="connsiteX1" fmla="*/ 52039 w 83554"/>
                <a:gd name="connsiteY1" fmla="*/ 27944 h 74343"/>
                <a:gd name="connsiteX2" fmla="*/ 83555 w 83554"/>
                <a:gd name="connsiteY2" fmla="*/ 32845 h 74343"/>
                <a:gd name="connsiteX3" fmla="*/ 61043 w 83554"/>
                <a:gd name="connsiteY3" fmla="*/ 46295 h 74343"/>
                <a:gd name="connsiteX4" fmla="*/ 74236 w 83554"/>
                <a:gd name="connsiteY4" fmla="*/ 74344 h 74343"/>
                <a:gd name="connsiteX5" fmla="*/ 45966 w 83554"/>
                <a:gd name="connsiteY5" fmla="*/ 54845 h 74343"/>
                <a:gd name="connsiteX6" fmla="*/ 22512 w 83554"/>
                <a:gd name="connsiteY6" fmla="*/ 67462 h 74343"/>
                <a:gd name="connsiteX7" fmla="*/ 27642 w 83554"/>
                <a:gd name="connsiteY7" fmla="*/ 41603 h 74343"/>
                <a:gd name="connsiteX8" fmla="*/ 0 w 83554"/>
                <a:gd name="connsiteY8" fmla="*/ 20854 h 74343"/>
                <a:gd name="connsiteX9" fmla="*/ 31412 w 83554"/>
                <a:gd name="connsiteY9" fmla="*/ 24920 h 74343"/>
                <a:gd name="connsiteX10" fmla="*/ 37694 w 83554"/>
                <a:gd name="connsiteY10" fmla="*/ 0 h 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554" h="74343">
                  <a:moveTo>
                    <a:pt x="37694" y="0"/>
                  </a:moveTo>
                  <a:lnTo>
                    <a:pt x="52039" y="27944"/>
                  </a:lnTo>
                  <a:lnTo>
                    <a:pt x="83555" y="32845"/>
                  </a:lnTo>
                  <a:lnTo>
                    <a:pt x="61043" y="46295"/>
                  </a:lnTo>
                  <a:lnTo>
                    <a:pt x="74236" y="74344"/>
                  </a:lnTo>
                  <a:lnTo>
                    <a:pt x="45966" y="54845"/>
                  </a:lnTo>
                  <a:lnTo>
                    <a:pt x="22512" y="67462"/>
                  </a:lnTo>
                  <a:lnTo>
                    <a:pt x="27642" y="41603"/>
                  </a:lnTo>
                  <a:lnTo>
                    <a:pt x="0" y="20854"/>
                  </a:lnTo>
                  <a:lnTo>
                    <a:pt x="31412" y="24920"/>
                  </a:lnTo>
                  <a:lnTo>
                    <a:pt x="376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7262787-5FDC-3931-C07E-282944570F80}"/>
                </a:ext>
              </a:extLst>
            </p:cNvPr>
            <p:cNvSpPr/>
            <p:nvPr/>
          </p:nvSpPr>
          <p:spPr>
            <a:xfrm>
              <a:off x="10330547" y="873040"/>
              <a:ext cx="61462" cy="53281"/>
            </a:xfrm>
            <a:custGeom>
              <a:avLst/>
              <a:gdLst>
                <a:gd name="connsiteX0" fmla="*/ 27642 w 61462"/>
                <a:gd name="connsiteY0" fmla="*/ 0 h 53281"/>
                <a:gd name="connsiteX1" fmla="*/ 38218 w 61462"/>
                <a:gd name="connsiteY1" fmla="*/ 20020 h 53281"/>
                <a:gd name="connsiteX2" fmla="*/ 61462 w 61462"/>
                <a:gd name="connsiteY2" fmla="*/ 23565 h 53281"/>
                <a:gd name="connsiteX3" fmla="*/ 44919 w 61462"/>
                <a:gd name="connsiteY3" fmla="*/ 33262 h 53281"/>
                <a:gd name="connsiteX4" fmla="*/ 54656 w 61462"/>
                <a:gd name="connsiteY4" fmla="*/ 53281 h 53281"/>
                <a:gd name="connsiteX5" fmla="*/ 33820 w 61462"/>
                <a:gd name="connsiteY5" fmla="*/ 39309 h 53281"/>
                <a:gd name="connsiteX6" fmla="*/ 16648 w 61462"/>
                <a:gd name="connsiteY6" fmla="*/ 48381 h 53281"/>
                <a:gd name="connsiteX7" fmla="*/ 20313 w 61462"/>
                <a:gd name="connsiteY7" fmla="*/ 29925 h 53281"/>
                <a:gd name="connsiteX8" fmla="*/ 0 w 61462"/>
                <a:gd name="connsiteY8" fmla="*/ 15119 h 53281"/>
                <a:gd name="connsiteX9" fmla="*/ 23035 w 61462"/>
                <a:gd name="connsiteY9" fmla="*/ 17934 h 53281"/>
                <a:gd name="connsiteX10" fmla="*/ 27642 w 61462"/>
                <a:gd name="connsiteY10" fmla="*/ 0 h 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462" h="53281">
                  <a:moveTo>
                    <a:pt x="27642" y="0"/>
                  </a:moveTo>
                  <a:lnTo>
                    <a:pt x="38218" y="20020"/>
                  </a:lnTo>
                  <a:lnTo>
                    <a:pt x="61462" y="23565"/>
                  </a:lnTo>
                  <a:lnTo>
                    <a:pt x="44919" y="33262"/>
                  </a:lnTo>
                  <a:lnTo>
                    <a:pt x="54656" y="53281"/>
                  </a:lnTo>
                  <a:lnTo>
                    <a:pt x="33820" y="39309"/>
                  </a:lnTo>
                  <a:lnTo>
                    <a:pt x="16648" y="48381"/>
                  </a:lnTo>
                  <a:lnTo>
                    <a:pt x="20313" y="29925"/>
                  </a:lnTo>
                  <a:lnTo>
                    <a:pt x="0" y="15119"/>
                  </a:lnTo>
                  <a:lnTo>
                    <a:pt x="23035" y="17934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29CFC84-24BE-9477-F9A9-9762B742284F}"/>
                </a:ext>
              </a:extLst>
            </p:cNvPr>
            <p:cNvSpPr/>
            <p:nvPr/>
          </p:nvSpPr>
          <p:spPr>
            <a:xfrm>
              <a:off x="10409286" y="837902"/>
              <a:ext cx="61357" cy="51821"/>
            </a:xfrm>
            <a:custGeom>
              <a:avLst/>
              <a:gdLst>
                <a:gd name="connsiteX0" fmla="*/ 27538 w 61357"/>
                <a:gd name="connsiteY0" fmla="*/ 0 h 51821"/>
                <a:gd name="connsiteX1" fmla="*/ 38217 w 61357"/>
                <a:gd name="connsiteY1" fmla="*/ 19498 h 51821"/>
                <a:gd name="connsiteX2" fmla="*/ 61357 w 61357"/>
                <a:gd name="connsiteY2" fmla="*/ 23043 h 51821"/>
                <a:gd name="connsiteX3" fmla="*/ 44919 w 61357"/>
                <a:gd name="connsiteY3" fmla="*/ 32323 h 51821"/>
                <a:gd name="connsiteX4" fmla="*/ 54761 w 61357"/>
                <a:gd name="connsiteY4" fmla="*/ 51822 h 51821"/>
                <a:gd name="connsiteX5" fmla="*/ 33925 w 61357"/>
                <a:gd name="connsiteY5" fmla="*/ 38267 h 51821"/>
                <a:gd name="connsiteX6" fmla="*/ 16753 w 61357"/>
                <a:gd name="connsiteY6" fmla="*/ 46921 h 51821"/>
                <a:gd name="connsiteX7" fmla="*/ 20417 w 61357"/>
                <a:gd name="connsiteY7" fmla="*/ 28987 h 51821"/>
                <a:gd name="connsiteX8" fmla="*/ 0 w 61357"/>
                <a:gd name="connsiteY8" fmla="*/ 14598 h 51821"/>
                <a:gd name="connsiteX9" fmla="*/ 23035 w 61357"/>
                <a:gd name="connsiteY9" fmla="*/ 17413 h 51821"/>
                <a:gd name="connsiteX10" fmla="*/ 27538 w 61357"/>
                <a:gd name="connsiteY10" fmla="*/ 0 h 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357" h="51821">
                  <a:moveTo>
                    <a:pt x="27538" y="0"/>
                  </a:moveTo>
                  <a:lnTo>
                    <a:pt x="38217" y="19498"/>
                  </a:lnTo>
                  <a:lnTo>
                    <a:pt x="61357" y="23043"/>
                  </a:lnTo>
                  <a:lnTo>
                    <a:pt x="44919" y="32323"/>
                  </a:lnTo>
                  <a:lnTo>
                    <a:pt x="54761" y="51822"/>
                  </a:lnTo>
                  <a:lnTo>
                    <a:pt x="33925" y="38267"/>
                  </a:lnTo>
                  <a:lnTo>
                    <a:pt x="16753" y="46921"/>
                  </a:lnTo>
                  <a:lnTo>
                    <a:pt x="20417" y="28987"/>
                  </a:lnTo>
                  <a:lnTo>
                    <a:pt x="0" y="14598"/>
                  </a:lnTo>
                  <a:lnTo>
                    <a:pt x="23035" y="17413"/>
                  </a:lnTo>
                  <a:lnTo>
                    <a:pt x="27538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9CAF910-44FE-696B-B32B-DADAA20926C0}"/>
                </a:ext>
              </a:extLst>
            </p:cNvPr>
            <p:cNvSpPr/>
            <p:nvPr/>
          </p:nvSpPr>
          <p:spPr>
            <a:xfrm>
              <a:off x="10339133" y="264110"/>
              <a:ext cx="81670" cy="69547"/>
            </a:xfrm>
            <a:custGeom>
              <a:avLst/>
              <a:gdLst>
                <a:gd name="connsiteX0" fmla="*/ 36752 w 81670"/>
                <a:gd name="connsiteY0" fmla="*/ 0 h 69547"/>
                <a:gd name="connsiteX1" fmla="*/ 50887 w 81670"/>
                <a:gd name="connsiteY1" fmla="*/ 26276 h 69547"/>
                <a:gd name="connsiteX2" fmla="*/ 81671 w 81670"/>
                <a:gd name="connsiteY2" fmla="*/ 36598 h 69547"/>
                <a:gd name="connsiteX3" fmla="*/ 59682 w 81670"/>
                <a:gd name="connsiteY3" fmla="*/ 43480 h 69547"/>
                <a:gd name="connsiteX4" fmla="*/ 72666 w 81670"/>
                <a:gd name="connsiteY4" fmla="*/ 69547 h 69547"/>
                <a:gd name="connsiteX5" fmla="*/ 45024 w 81670"/>
                <a:gd name="connsiteY5" fmla="*/ 47859 h 69547"/>
                <a:gd name="connsiteX6" fmla="*/ 22093 w 81670"/>
                <a:gd name="connsiteY6" fmla="*/ 54220 h 69547"/>
                <a:gd name="connsiteX7" fmla="*/ 27014 w 81670"/>
                <a:gd name="connsiteY7" fmla="*/ 33262 h 69547"/>
                <a:gd name="connsiteX8" fmla="*/ 0 w 81670"/>
                <a:gd name="connsiteY8" fmla="*/ 10635 h 69547"/>
                <a:gd name="connsiteX9" fmla="*/ 30679 w 81670"/>
                <a:gd name="connsiteY9" fmla="*/ 19811 h 69547"/>
                <a:gd name="connsiteX10" fmla="*/ 36752 w 81670"/>
                <a:gd name="connsiteY10" fmla="*/ 0 h 6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70" h="69547">
                  <a:moveTo>
                    <a:pt x="36752" y="0"/>
                  </a:moveTo>
                  <a:lnTo>
                    <a:pt x="50887" y="26276"/>
                  </a:lnTo>
                  <a:lnTo>
                    <a:pt x="81671" y="36598"/>
                  </a:lnTo>
                  <a:lnTo>
                    <a:pt x="59682" y="43480"/>
                  </a:lnTo>
                  <a:lnTo>
                    <a:pt x="72666" y="69547"/>
                  </a:lnTo>
                  <a:lnTo>
                    <a:pt x="45024" y="47859"/>
                  </a:lnTo>
                  <a:lnTo>
                    <a:pt x="22093" y="54220"/>
                  </a:lnTo>
                  <a:lnTo>
                    <a:pt x="27014" y="33262"/>
                  </a:lnTo>
                  <a:lnTo>
                    <a:pt x="0" y="10635"/>
                  </a:lnTo>
                  <a:lnTo>
                    <a:pt x="30679" y="19811"/>
                  </a:lnTo>
                  <a:lnTo>
                    <a:pt x="3675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5114486-D4D4-7A50-5299-97A9A2BF9D72}"/>
                </a:ext>
              </a:extLst>
            </p:cNvPr>
            <p:cNvSpPr/>
            <p:nvPr/>
          </p:nvSpPr>
          <p:spPr>
            <a:xfrm>
              <a:off x="10223120" y="218232"/>
              <a:ext cx="92873" cy="82163"/>
            </a:xfrm>
            <a:custGeom>
              <a:avLst/>
              <a:gdLst>
                <a:gd name="connsiteX0" fmla="*/ 41882 w 92873"/>
                <a:gd name="connsiteY0" fmla="*/ 0 h 82163"/>
                <a:gd name="connsiteX1" fmla="*/ 57797 w 92873"/>
                <a:gd name="connsiteY1" fmla="*/ 30968 h 82163"/>
                <a:gd name="connsiteX2" fmla="*/ 92874 w 92873"/>
                <a:gd name="connsiteY2" fmla="*/ 42750 h 82163"/>
                <a:gd name="connsiteX3" fmla="*/ 67849 w 92873"/>
                <a:gd name="connsiteY3" fmla="*/ 51300 h 82163"/>
                <a:gd name="connsiteX4" fmla="*/ 82508 w 92873"/>
                <a:gd name="connsiteY4" fmla="*/ 82164 h 82163"/>
                <a:gd name="connsiteX5" fmla="*/ 50992 w 92873"/>
                <a:gd name="connsiteY5" fmla="*/ 56722 h 82163"/>
                <a:gd name="connsiteX6" fmla="*/ 24815 w 92873"/>
                <a:gd name="connsiteY6" fmla="*/ 64647 h 82163"/>
                <a:gd name="connsiteX7" fmla="*/ 30574 w 92873"/>
                <a:gd name="connsiteY7" fmla="*/ 39726 h 82163"/>
                <a:gd name="connsiteX8" fmla="*/ 0 w 92873"/>
                <a:gd name="connsiteY8" fmla="*/ 13242 h 82163"/>
                <a:gd name="connsiteX9" fmla="*/ 34867 w 92873"/>
                <a:gd name="connsiteY9" fmla="*/ 23669 h 82163"/>
                <a:gd name="connsiteX10" fmla="*/ 41882 w 92873"/>
                <a:gd name="connsiteY10" fmla="*/ 0 h 8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73" h="82163">
                  <a:moveTo>
                    <a:pt x="41882" y="0"/>
                  </a:moveTo>
                  <a:lnTo>
                    <a:pt x="57797" y="30968"/>
                  </a:lnTo>
                  <a:lnTo>
                    <a:pt x="92874" y="42750"/>
                  </a:lnTo>
                  <a:lnTo>
                    <a:pt x="67849" y="51300"/>
                  </a:lnTo>
                  <a:lnTo>
                    <a:pt x="82508" y="82164"/>
                  </a:lnTo>
                  <a:lnTo>
                    <a:pt x="50992" y="56722"/>
                  </a:lnTo>
                  <a:lnTo>
                    <a:pt x="24815" y="64647"/>
                  </a:lnTo>
                  <a:lnTo>
                    <a:pt x="30574" y="39726"/>
                  </a:lnTo>
                  <a:lnTo>
                    <a:pt x="0" y="13242"/>
                  </a:lnTo>
                  <a:lnTo>
                    <a:pt x="34867" y="23669"/>
                  </a:lnTo>
                  <a:lnTo>
                    <a:pt x="4188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2C2E486-4CFD-45D7-5066-BA7CD90FFB36}"/>
                </a:ext>
              </a:extLst>
            </p:cNvPr>
            <p:cNvSpPr/>
            <p:nvPr/>
          </p:nvSpPr>
          <p:spPr>
            <a:xfrm>
              <a:off x="10100091" y="211767"/>
              <a:ext cx="102820" cy="93841"/>
            </a:xfrm>
            <a:custGeom>
              <a:avLst/>
              <a:gdLst>
                <a:gd name="connsiteX0" fmla="*/ 46594 w 102820"/>
                <a:gd name="connsiteY0" fmla="*/ 0 h 93841"/>
                <a:gd name="connsiteX1" fmla="*/ 63975 w 102820"/>
                <a:gd name="connsiteY1" fmla="*/ 35451 h 93841"/>
                <a:gd name="connsiteX2" fmla="*/ 102821 w 102820"/>
                <a:gd name="connsiteY2" fmla="*/ 47859 h 93841"/>
                <a:gd name="connsiteX3" fmla="*/ 74969 w 102820"/>
                <a:gd name="connsiteY3" fmla="*/ 58599 h 93841"/>
                <a:gd name="connsiteX4" fmla="*/ 90989 w 102820"/>
                <a:gd name="connsiteY4" fmla="*/ 93842 h 93841"/>
                <a:gd name="connsiteX5" fmla="*/ 56227 w 102820"/>
                <a:gd name="connsiteY5" fmla="*/ 65377 h 93841"/>
                <a:gd name="connsiteX6" fmla="*/ 27224 w 102820"/>
                <a:gd name="connsiteY6" fmla="*/ 75386 h 93841"/>
                <a:gd name="connsiteX7" fmla="*/ 33820 w 102820"/>
                <a:gd name="connsiteY7" fmla="*/ 46400 h 93841"/>
                <a:gd name="connsiteX8" fmla="*/ 0 w 102820"/>
                <a:gd name="connsiteY8" fmla="*/ 16683 h 93841"/>
                <a:gd name="connsiteX9" fmla="*/ 38532 w 102820"/>
                <a:gd name="connsiteY9" fmla="*/ 27736 h 93841"/>
                <a:gd name="connsiteX10" fmla="*/ 46594 w 102820"/>
                <a:gd name="connsiteY10" fmla="*/ 0 h 9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20" h="93841">
                  <a:moveTo>
                    <a:pt x="46594" y="0"/>
                  </a:moveTo>
                  <a:lnTo>
                    <a:pt x="63975" y="35451"/>
                  </a:lnTo>
                  <a:lnTo>
                    <a:pt x="102821" y="47859"/>
                  </a:lnTo>
                  <a:lnTo>
                    <a:pt x="74969" y="58599"/>
                  </a:lnTo>
                  <a:lnTo>
                    <a:pt x="90989" y="93842"/>
                  </a:lnTo>
                  <a:lnTo>
                    <a:pt x="56227" y="65377"/>
                  </a:lnTo>
                  <a:lnTo>
                    <a:pt x="27224" y="75386"/>
                  </a:lnTo>
                  <a:lnTo>
                    <a:pt x="33820" y="46400"/>
                  </a:lnTo>
                  <a:lnTo>
                    <a:pt x="0" y="16683"/>
                  </a:lnTo>
                  <a:lnTo>
                    <a:pt x="38532" y="27736"/>
                  </a:lnTo>
                  <a:lnTo>
                    <a:pt x="465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6DB6834-FD2E-BFE9-D961-29D0537A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96FB18-1EF1-C5E2-FF09-45BBA491A8C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2675943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16087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7E2A2D-7339-7DEF-9A25-9356AB5E18FF}"/>
              </a:ext>
            </a:extLst>
          </p:cNvPr>
          <p:cNvGrpSpPr/>
          <p:nvPr userDrawn="1"/>
        </p:nvGrpSpPr>
        <p:grpSpPr>
          <a:xfrm flipH="1">
            <a:off x="0" y="5443804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F7B81A8-EE5C-F674-28E3-F691E4AC3216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9963483-6678-B02A-0F15-72790A21FF9B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12" name="Graphic 8">
            <a:extLst>
              <a:ext uri="{FF2B5EF4-FFF2-40B4-BE49-F238E27FC236}">
                <a16:creationId xmlns:a16="http://schemas.microsoft.com/office/drawing/2014/main" id="{D540919F-E25D-96FF-B123-1AD26E5F1489}"/>
              </a:ext>
            </a:extLst>
          </p:cNvPr>
          <p:cNvGrpSpPr/>
          <p:nvPr/>
        </p:nvGrpSpPr>
        <p:grpSpPr>
          <a:xfrm>
            <a:off x="212758" y="5910094"/>
            <a:ext cx="858690" cy="739683"/>
            <a:chOff x="212758" y="5910094"/>
            <a:chExt cx="858690" cy="739683"/>
          </a:xfrm>
        </p:grpSpPr>
        <p:grpSp>
          <p:nvGrpSpPr>
            <p:cNvPr id="13" name="Graphic 8">
              <a:extLst>
                <a:ext uri="{FF2B5EF4-FFF2-40B4-BE49-F238E27FC236}">
                  <a16:creationId xmlns:a16="http://schemas.microsoft.com/office/drawing/2014/main" id="{FDEFED48-75E7-E4AF-26A4-69A4AF41B230}"/>
                </a:ext>
              </a:extLst>
            </p:cNvPr>
            <p:cNvGrpSpPr/>
            <p:nvPr/>
          </p:nvGrpSpPr>
          <p:grpSpPr>
            <a:xfrm>
              <a:off x="423844" y="6059928"/>
              <a:ext cx="647603" cy="426563"/>
              <a:chOff x="423844" y="6059928"/>
              <a:chExt cx="647603" cy="426563"/>
            </a:xfrm>
            <a:solidFill>
              <a:srgbClr val="003399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C6D3DC78-230D-0C8B-486C-4F64544D46D1}"/>
                  </a:ext>
                </a:extLst>
              </p:cNvPr>
              <p:cNvSpPr/>
              <p:nvPr/>
            </p:nvSpPr>
            <p:spPr>
              <a:xfrm>
                <a:off x="423844" y="6090375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8E7C4AD8-575C-358C-7A8A-DA633C3E495F}"/>
                  </a:ext>
                </a:extLst>
              </p:cNvPr>
              <p:cNvSpPr/>
              <p:nvPr/>
            </p:nvSpPr>
            <p:spPr>
              <a:xfrm>
                <a:off x="502687" y="6090270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1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1" y="0"/>
                      <a:pt x="36228" y="0"/>
                    </a:cubicBezTo>
                    <a:cubicBezTo>
                      <a:pt x="52981" y="0"/>
                      <a:pt x="58845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CB8295AB-1C0C-09AD-E3DA-345708BB6E43}"/>
                  </a:ext>
                </a:extLst>
              </p:cNvPr>
              <p:cNvSpPr/>
              <p:nvPr/>
            </p:nvSpPr>
            <p:spPr>
              <a:xfrm>
                <a:off x="576295" y="6068165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3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6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0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3" y="101141"/>
                      <a:pt x="50363" y="105520"/>
                    </a:cubicBezTo>
                    <a:cubicBezTo>
                      <a:pt x="50363" y="110212"/>
                      <a:pt x="40940" y="112923"/>
                      <a:pt x="34239" y="112923"/>
                    </a:cubicBezTo>
                    <a:cubicBezTo>
                      <a:pt x="25129" y="112923"/>
                      <a:pt x="19266" y="109587"/>
                      <a:pt x="15915" y="105520"/>
                    </a:cubicBezTo>
                    <a:cubicBezTo>
                      <a:pt x="11203" y="99785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6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8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0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3D18A1D2-D8D5-EF56-6A30-2B6AD42EAAFA}"/>
                  </a:ext>
                </a:extLst>
              </p:cNvPr>
              <p:cNvSpPr/>
              <p:nvPr/>
            </p:nvSpPr>
            <p:spPr>
              <a:xfrm>
                <a:off x="625612" y="6090375"/>
                <a:ext cx="70780" cy="90922"/>
              </a:xfrm>
              <a:custGeom>
                <a:avLst/>
                <a:gdLst>
                  <a:gd name="connsiteX0" fmla="*/ 17486 w 70780"/>
                  <a:gd name="connsiteY0" fmla="*/ 44940 h 90922"/>
                  <a:gd name="connsiteX1" fmla="*/ 40626 w 70780"/>
                  <a:gd name="connsiteY1" fmla="*/ 72467 h 90922"/>
                  <a:gd name="connsiteX2" fmla="*/ 60625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8897 w 70780"/>
                  <a:gd name="connsiteY11" fmla="*/ 29404 h 90922"/>
                  <a:gd name="connsiteX12" fmla="*/ 34343 w 70780"/>
                  <a:gd name="connsiteY12" fmla="*/ 12512 h 90922"/>
                  <a:gd name="connsiteX13" fmla="*/ 16753 w 70780"/>
                  <a:gd name="connsiteY13" fmla="*/ 34617 h 90922"/>
                  <a:gd name="connsiteX14" fmla="*/ 49002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486" y="44940"/>
                    </a:moveTo>
                    <a:cubicBezTo>
                      <a:pt x="20313" y="67983"/>
                      <a:pt x="32563" y="72467"/>
                      <a:pt x="40626" y="72467"/>
                    </a:cubicBezTo>
                    <a:cubicBezTo>
                      <a:pt x="49526" y="72467"/>
                      <a:pt x="56227" y="67149"/>
                      <a:pt x="60625" y="61414"/>
                    </a:cubicBezTo>
                    <a:cubicBezTo>
                      <a:pt x="63347" y="57556"/>
                      <a:pt x="64184" y="56618"/>
                      <a:pt x="66383" y="56618"/>
                    </a:cubicBezTo>
                    <a:cubicBezTo>
                      <a:pt x="68582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8897" y="29404"/>
                    </a:moveTo>
                    <a:cubicBezTo>
                      <a:pt x="48269" y="18664"/>
                      <a:pt x="41673" y="12512"/>
                      <a:pt x="34343" y="12512"/>
                    </a:cubicBezTo>
                    <a:cubicBezTo>
                      <a:pt x="22721" y="12512"/>
                      <a:pt x="17591" y="23043"/>
                      <a:pt x="16753" y="34617"/>
                    </a:cubicBezTo>
                    <a:lnTo>
                      <a:pt x="49002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57A91301-07BD-2E8D-363D-7D69ADF0C851}"/>
                  </a:ext>
                </a:extLst>
              </p:cNvPr>
              <p:cNvSpPr/>
              <p:nvPr/>
            </p:nvSpPr>
            <p:spPr>
              <a:xfrm>
                <a:off x="704350" y="6090375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66D57105-9094-96D9-388E-E434FDF40E7F}"/>
                  </a:ext>
                </a:extLst>
              </p:cNvPr>
              <p:cNvSpPr/>
              <p:nvPr/>
            </p:nvSpPr>
            <p:spPr>
              <a:xfrm>
                <a:off x="762253" y="6090375"/>
                <a:ext cx="72979" cy="128042"/>
              </a:xfrm>
              <a:custGeom>
                <a:avLst/>
                <a:gdLst>
                  <a:gd name="connsiteX0" fmla="*/ 105 w 72979"/>
                  <a:gd name="connsiteY0" fmla="*/ 21688 h 128042"/>
                  <a:gd name="connsiteX1" fmla="*/ 2094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732 w 72979"/>
                  <a:gd name="connsiteY12" fmla="*/ 73510 h 128042"/>
                  <a:gd name="connsiteX13" fmla="*/ 32668 w 72979"/>
                  <a:gd name="connsiteY13" fmla="*/ 77368 h 128042"/>
                  <a:gd name="connsiteX14" fmla="*/ 51829 w 72979"/>
                  <a:gd name="connsiteY14" fmla="*/ 44940 h 128042"/>
                  <a:gd name="connsiteX15" fmla="*/ 31202 w 72979"/>
                  <a:gd name="connsiteY15" fmla="*/ 12199 h 128042"/>
                  <a:gd name="connsiteX16" fmla="*/ 20836 w 72979"/>
                  <a:gd name="connsiteY16" fmla="*/ 23878 h 128042"/>
                  <a:gd name="connsiteX17" fmla="*/ 20836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105" y="21688"/>
                    </a:moveTo>
                    <a:cubicBezTo>
                      <a:pt x="105" y="15119"/>
                      <a:pt x="105" y="12617"/>
                      <a:pt x="2094" y="10010"/>
                    </a:cubicBezTo>
                    <a:cubicBezTo>
                      <a:pt x="5445" y="5213"/>
                      <a:pt x="19056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7" y="16474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0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732" y="73510"/>
                    </a:moveTo>
                    <a:cubicBezTo>
                      <a:pt x="26281" y="76846"/>
                      <a:pt x="30679" y="77368"/>
                      <a:pt x="32668" y="77368"/>
                    </a:cubicBezTo>
                    <a:cubicBezTo>
                      <a:pt x="45128" y="77368"/>
                      <a:pt x="51829" y="62978"/>
                      <a:pt x="51829" y="44940"/>
                    </a:cubicBezTo>
                    <a:cubicBezTo>
                      <a:pt x="51829" y="21688"/>
                      <a:pt x="41778" y="12199"/>
                      <a:pt x="31202" y="12199"/>
                    </a:cubicBezTo>
                    <a:cubicBezTo>
                      <a:pt x="20627" y="12199"/>
                      <a:pt x="20836" y="19185"/>
                      <a:pt x="20836" y="23878"/>
                    </a:cubicBezTo>
                    <a:lnTo>
                      <a:pt x="20836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CAD67442-5947-D3F1-6003-A86216BF7F61}"/>
                  </a:ext>
                </a:extLst>
              </p:cNvPr>
              <p:cNvSpPr/>
              <p:nvPr/>
            </p:nvSpPr>
            <p:spPr>
              <a:xfrm>
                <a:off x="844656" y="6090375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575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54A3135-89BD-F3B9-F376-2FBEBD7D24EB}"/>
                  </a:ext>
                </a:extLst>
              </p:cNvPr>
              <p:cNvSpPr/>
              <p:nvPr/>
            </p:nvSpPr>
            <p:spPr>
              <a:xfrm>
                <a:off x="901720" y="6059928"/>
                <a:ext cx="22309" cy="119075"/>
              </a:xfrm>
              <a:custGeom>
                <a:avLst/>
                <a:gdLst>
                  <a:gd name="connsiteX0" fmla="*/ 11413 w 22309"/>
                  <a:gd name="connsiteY0" fmla="*/ 20541 h 119075"/>
                  <a:gd name="connsiteX1" fmla="*/ 0 w 22309"/>
                  <a:gd name="connsiteY1" fmla="*/ 10531 h 119075"/>
                  <a:gd name="connsiteX2" fmla="*/ 11413 w 22309"/>
                  <a:gd name="connsiteY2" fmla="*/ 0 h 119075"/>
                  <a:gd name="connsiteX3" fmla="*/ 22302 w 22309"/>
                  <a:gd name="connsiteY3" fmla="*/ 10010 h 119075"/>
                  <a:gd name="connsiteX4" fmla="*/ 11413 w 22309"/>
                  <a:gd name="connsiteY4" fmla="*/ 20541 h 119075"/>
                  <a:gd name="connsiteX5" fmla="*/ 21988 w 22309"/>
                  <a:gd name="connsiteY5" fmla="*/ 115426 h 119075"/>
                  <a:gd name="connsiteX6" fmla="*/ 18323 w 22309"/>
                  <a:gd name="connsiteY6" fmla="*/ 119075 h 119075"/>
                  <a:gd name="connsiteX7" fmla="*/ 3769 w 22309"/>
                  <a:gd name="connsiteY7" fmla="*/ 119075 h 119075"/>
                  <a:gd name="connsiteX8" fmla="*/ 942 w 22309"/>
                  <a:gd name="connsiteY8" fmla="*/ 115530 h 119075"/>
                  <a:gd name="connsiteX9" fmla="*/ 942 w 22309"/>
                  <a:gd name="connsiteY9" fmla="*/ 35973 h 119075"/>
                  <a:gd name="connsiteX10" fmla="*/ 4084 w 22309"/>
                  <a:gd name="connsiteY10" fmla="*/ 32428 h 119075"/>
                  <a:gd name="connsiteX11" fmla="*/ 18323 w 22309"/>
                  <a:gd name="connsiteY11" fmla="*/ 32428 h 119075"/>
                  <a:gd name="connsiteX12" fmla="*/ 21988 w 22309"/>
                  <a:gd name="connsiteY12" fmla="*/ 36077 h 119075"/>
                  <a:gd name="connsiteX13" fmla="*/ 21988 w 22309"/>
                  <a:gd name="connsiteY13" fmla="*/ 115321 h 1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09" h="119075">
                    <a:moveTo>
                      <a:pt x="11413" y="20541"/>
                    </a:moveTo>
                    <a:cubicBezTo>
                      <a:pt x="4398" y="20541"/>
                      <a:pt x="0" y="16370"/>
                      <a:pt x="0" y="10531"/>
                    </a:cubicBezTo>
                    <a:cubicBezTo>
                      <a:pt x="0" y="4692"/>
                      <a:pt x="3979" y="0"/>
                      <a:pt x="11413" y="0"/>
                    </a:cubicBezTo>
                    <a:cubicBezTo>
                      <a:pt x="18847" y="0"/>
                      <a:pt x="22198" y="4692"/>
                      <a:pt x="22302" y="10010"/>
                    </a:cubicBezTo>
                    <a:cubicBezTo>
                      <a:pt x="22512" y="16162"/>
                      <a:pt x="17905" y="20541"/>
                      <a:pt x="11413" y="20541"/>
                    </a:cubicBezTo>
                    <a:moveTo>
                      <a:pt x="21988" y="115426"/>
                    </a:moveTo>
                    <a:cubicBezTo>
                      <a:pt x="21988" y="118137"/>
                      <a:pt x="21674" y="119075"/>
                      <a:pt x="18323" y="119075"/>
                    </a:cubicBezTo>
                    <a:lnTo>
                      <a:pt x="3769" y="119075"/>
                    </a:lnTo>
                    <a:cubicBezTo>
                      <a:pt x="1047" y="119075"/>
                      <a:pt x="942" y="118241"/>
                      <a:pt x="942" y="115530"/>
                    </a:cubicBezTo>
                    <a:lnTo>
                      <a:pt x="942" y="35973"/>
                    </a:lnTo>
                    <a:cubicBezTo>
                      <a:pt x="942" y="33679"/>
                      <a:pt x="1256" y="32428"/>
                      <a:pt x="4084" y="32428"/>
                    </a:cubicBezTo>
                    <a:lnTo>
                      <a:pt x="18323" y="32428"/>
                    </a:lnTo>
                    <a:cubicBezTo>
                      <a:pt x="21465" y="32428"/>
                      <a:pt x="21883" y="33262"/>
                      <a:pt x="21988" y="36077"/>
                    </a:cubicBezTo>
                    <a:lnTo>
                      <a:pt x="21988" y="115321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793031A-3240-1EFF-B8EE-62386C998DAD}"/>
                  </a:ext>
                </a:extLst>
              </p:cNvPr>
              <p:cNvSpPr/>
              <p:nvPr/>
            </p:nvSpPr>
            <p:spPr>
              <a:xfrm>
                <a:off x="932923" y="6090375"/>
                <a:ext cx="61357" cy="90922"/>
              </a:xfrm>
              <a:custGeom>
                <a:avLst/>
                <a:gdLst>
                  <a:gd name="connsiteX0" fmla="*/ 41568 w 61357"/>
                  <a:gd name="connsiteY0" fmla="*/ 38892 h 90922"/>
                  <a:gd name="connsiteX1" fmla="*/ 61357 w 61357"/>
                  <a:gd name="connsiteY1" fmla="*/ 64647 h 90922"/>
                  <a:gd name="connsiteX2" fmla="*/ 31202 w 61357"/>
                  <a:gd name="connsiteY2" fmla="*/ 90922 h 90922"/>
                  <a:gd name="connsiteX3" fmla="*/ 0 w 61357"/>
                  <a:gd name="connsiteY3" fmla="*/ 70694 h 90922"/>
                  <a:gd name="connsiteX4" fmla="*/ 8586 w 61357"/>
                  <a:gd name="connsiteY4" fmla="*/ 61623 h 90922"/>
                  <a:gd name="connsiteX5" fmla="*/ 18009 w 61357"/>
                  <a:gd name="connsiteY5" fmla="*/ 68192 h 90922"/>
                  <a:gd name="connsiteX6" fmla="*/ 31726 w 61357"/>
                  <a:gd name="connsiteY6" fmla="*/ 78202 h 90922"/>
                  <a:gd name="connsiteX7" fmla="*/ 42301 w 61357"/>
                  <a:gd name="connsiteY7" fmla="*/ 67879 h 90922"/>
                  <a:gd name="connsiteX8" fmla="*/ 36961 w 61357"/>
                  <a:gd name="connsiteY8" fmla="*/ 57556 h 90922"/>
                  <a:gd name="connsiteX9" fmla="*/ 20208 w 61357"/>
                  <a:gd name="connsiteY9" fmla="*/ 49006 h 90922"/>
                  <a:gd name="connsiteX10" fmla="*/ 1780 w 61357"/>
                  <a:gd name="connsiteY10" fmla="*/ 24607 h 90922"/>
                  <a:gd name="connsiteX11" fmla="*/ 30993 w 61357"/>
                  <a:gd name="connsiteY11" fmla="*/ 0 h 90922"/>
                  <a:gd name="connsiteX12" fmla="*/ 58845 w 61357"/>
                  <a:gd name="connsiteY12" fmla="*/ 17934 h 90922"/>
                  <a:gd name="connsiteX13" fmla="*/ 50782 w 61357"/>
                  <a:gd name="connsiteY13" fmla="*/ 26171 h 90922"/>
                  <a:gd name="connsiteX14" fmla="*/ 41568 w 61357"/>
                  <a:gd name="connsiteY14" fmla="*/ 19290 h 90922"/>
                  <a:gd name="connsiteX15" fmla="*/ 30155 w 61357"/>
                  <a:gd name="connsiteY15" fmla="*/ 11053 h 90922"/>
                  <a:gd name="connsiteX16" fmla="*/ 20103 w 61357"/>
                  <a:gd name="connsiteY16" fmla="*/ 21062 h 90922"/>
                  <a:gd name="connsiteX17" fmla="*/ 33401 w 61357"/>
                  <a:gd name="connsiteY17" fmla="*/ 35139 h 90922"/>
                  <a:gd name="connsiteX18" fmla="*/ 41778 w 61357"/>
                  <a:gd name="connsiteY18" fmla="*/ 38997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357" h="90922">
                    <a:moveTo>
                      <a:pt x="41568" y="38892"/>
                    </a:moveTo>
                    <a:cubicBezTo>
                      <a:pt x="49316" y="42542"/>
                      <a:pt x="61357" y="48589"/>
                      <a:pt x="61357" y="64647"/>
                    </a:cubicBezTo>
                    <a:cubicBezTo>
                      <a:pt x="61357" y="74031"/>
                      <a:pt x="56122" y="90922"/>
                      <a:pt x="31202" y="90922"/>
                    </a:cubicBezTo>
                    <a:cubicBezTo>
                      <a:pt x="8062" y="90922"/>
                      <a:pt x="0" y="77368"/>
                      <a:pt x="0" y="70694"/>
                    </a:cubicBezTo>
                    <a:cubicBezTo>
                      <a:pt x="0" y="65689"/>
                      <a:pt x="3665" y="61623"/>
                      <a:pt x="8586" y="61623"/>
                    </a:cubicBezTo>
                    <a:cubicBezTo>
                      <a:pt x="13507" y="61623"/>
                      <a:pt x="15601" y="64959"/>
                      <a:pt x="18009" y="68192"/>
                    </a:cubicBezTo>
                    <a:cubicBezTo>
                      <a:pt x="21988" y="73927"/>
                      <a:pt x="25025" y="78202"/>
                      <a:pt x="31726" y="78202"/>
                    </a:cubicBezTo>
                    <a:cubicBezTo>
                      <a:pt x="37799" y="78202"/>
                      <a:pt x="42301" y="74031"/>
                      <a:pt x="42301" y="67879"/>
                    </a:cubicBezTo>
                    <a:cubicBezTo>
                      <a:pt x="42301" y="62144"/>
                      <a:pt x="38636" y="59016"/>
                      <a:pt x="36961" y="57556"/>
                    </a:cubicBezTo>
                    <a:cubicBezTo>
                      <a:pt x="34658" y="55888"/>
                      <a:pt x="24396" y="50987"/>
                      <a:pt x="20208" y="49006"/>
                    </a:cubicBezTo>
                    <a:cubicBezTo>
                      <a:pt x="15182" y="46712"/>
                      <a:pt x="1780" y="40144"/>
                      <a:pt x="1780" y="24607"/>
                    </a:cubicBezTo>
                    <a:cubicBezTo>
                      <a:pt x="1780" y="12721"/>
                      <a:pt x="9633" y="0"/>
                      <a:pt x="30993" y="0"/>
                    </a:cubicBezTo>
                    <a:cubicBezTo>
                      <a:pt x="52353" y="0"/>
                      <a:pt x="58845" y="11157"/>
                      <a:pt x="58845" y="17934"/>
                    </a:cubicBezTo>
                    <a:cubicBezTo>
                      <a:pt x="58845" y="22626"/>
                      <a:pt x="55494" y="26171"/>
                      <a:pt x="50782" y="26171"/>
                    </a:cubicBezTo>
                    <a:cubicBezTo>
                      <a:pt x="45547" y="26171"/>
                      <a:pt x="43348" y="22522"/>
                      <a:pt x="41568" y="19290"/>
                    </a:cubicBezTo>
                    <a:cubicBezTo>
                      <a:pt x="39893" y="16162"/>
                      <a:pt x="37066" y="11053"/>
                      <a:pt x="30155" y="11053"/>
                    </a:cubicBezTo>
                    <a:cubicBezTo>
                      <a:pt x="23245" y="11053"/>
                      <a:pt x="20103" y="16787"/>
                      <a:pt x="20103" y="21062"/>
                    </a:cubicBezTo>
                    <a:cubicBezTo>
                      <a:pt x="20103" y="29404"/>
                      <a:pt x="27538" y="32636"/>
                      <a:pt x="33401" y="35139"/>
                    </a:cubicBezTo>
                    <a:lnTo>
                      <a:pt x="41778" y="389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DED1C9F9-9707-79F3-7334-A642B2EADA23}"/>
                  </a:ext>
                </a:extLst>
              </p:cNvPr>
              <p:cNvSpPr/>
              <p:nvPr/>
            </p:nvSpPr>
            <p:spPr>
              <a:xfrm>
                <a:off x="1000667" y="6090375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DAEF4B1-2A2C-8FFF-1DA0-8C60CE6C887E}"/>
                  </a:ext>
                </a:extLst>
              </p:cNvPr>
              <p:cNvSpPr/>
              <p:nvPr/>
            </p:nvSpPr>
            <p:spPr>
              <a:xfrm>
                <a:off x="423844" y="6242816"/>
                <a:ext cx="70780" cy="90922"/>
              </a:xfrm>
              <a:custGeom>
                <a:avLst/>
                <a:gdLst>
                  <a:gd name="connsiteX0" fmla="*/ 17591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8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5044"/>
                    </a:moveTo>
                    <a:cubicBezTo>
                      <a:pt x="20418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2F547BF4-E4E9-3E96-E5BD-A0FEE0E571C9}"/>
                  </a:ext>
                </a:extLst>
              </p:cNvPr>
              <p:cNvSpPr/>
              <p:nvPr/>
            </p:nvSpPr>
            <p:spPr>
              <a:xfrm>
                <a:off x="502373" y="6245214"/>
                <a:ext cx="70048" cy="88732"/>
              </a:xfrm>
              <a:custGeom>
                <a:avLst/>
                <a:gdLst>
                  <a:gd name="connsiteX0" fmla="*/ 70048 w 70048"/>
                  <a:gd name="connsiteY0" fmla="*/ 65794 h 88732"/>
                  <a:gd name="connsiteX1" fmla="*/ 63452 w 70048"/>
                  <a:gd name="connsiteY1" fmla="*/ 82164 h 88732"/>
                  <a:gd name="connsiteX2" fmla="*/ 34448 w 70048"/>
                  <a:gd name="connsiteY2" fmla="*/ 88733 h 88732"/>
                  <a:gd name="connsiteX3" fmla="*/ 0 w 70048"/>
                  <a:gd name="connsiteY3" fmla="*/ 61519 h 88732"/>
                  <a:gd name="connsiteX4" fmla="*/ 0 w 70048"/>
                  <a:gd name="connsiteY4" fmla="*/ 3232 h 88732"/>
                  <a:gd name="connsiteX5" fmla="*/ 3560 w 70048"/>
                  <a:gd name="connsiteY5" fmla="*/ 104 h 88732"/>
                  <a:gd name="connsiteX6" fmla="*/ 17276 w 70048"/>
                  <a:gd name="connsiteY6" fmla="*/ 104 h 88732"/>
                  <a:gd name="connsiteX7" fmla="*/ 20941 w 70048"/>
                  <a:gd name="connsiteY7" fmla="*/ 3441 h 88732"/>
                  <a:gd name="connsiteX8" fmla="*/ 20941 w 70048"/>
                  <a:gd name="connsiteY8" fmla="*/ 59433 h 88732"/>
                  <a:gd name="connsiteX9" fmla="*/ 35495 w 70048"/>
                  <a:gd name="connsiteY9" fmla="*/ 74969 h 88732"/>
                  <a:gd name="connsiteX10" fmla="*/ 49107 w 70048"/>
                  <a:gd name="connsiteY10" fmla="*/ 61414 h 88732"/>
                  <a:gd name="connsiteX11" fmla="*/ 49107 w 70048"/>
                  <a:gd name="connsiteY11" fmla="*/ 3545 h 88732"/>
                  <a:gd name="connsiteX12" fmla="*/ 52667 w 70048"/>
                  <a:gd name="connsiteY12" fmla="*/ 0 h 88732"/>
                  <a:gd name="connsiteX13" fmla="*/ 65965 w 70048"/>
                  <a:gd name="connsiteY13" fmla="*/ 0 h 88732"/>
                  <a:gd name="connsiteX14" fmla="*/ 69943 w 70048"/>
                  <a:gd name="connsiteY14" fmla="*/ 3545 h 88732"/>
                  <a:gd name="connsiteX15" fmla="*/ 69943 w 70048"/>
                  <a:gd name="connsiteY15" fmla="*/ 6589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048" h="88732">
                    <a:moveTo>
                      <a:pt x="70048" y="65794"/>
                    </a:moveTo>
                    <a:cubicBezTo>
                      <a:pt x="70048" y="73197"/>
                      <a:pt x="69839" y="77785"/>
                      <a:pt x="63452" y="82164"/>
                    </a:cubicBezTo>
                    <a:cubicBezTo>
                      <a:pt x="58740" y="84979"/>
                      <a:pt x="48479" y="88733"/>
                      <a:pt x="34448" y="88733"/>
                    </a:cubicBezTo>
                    <a:cubicBezTo>
                      <a:pt x="2094" y="88733"/>
                      <a:pt x="0" y="72050"/>
                      <a:pt x="0" y="61519"/>
                    </a:cubicBezTo>
                    <a:lnTo>
                      <a:pt x="0" y="3232"/>
                    </a:lnTo>
                    <a:cubicBezTo>
                      <a:pt x="0" y="521"/>
                      <a:pt x="1361" y="104"/>
                      <a:pt x="3560" y="104"/>
                    </a:cubicBezTo>
                    <a:lnTo>
                      <a:pt x="17276" y="104"/>
                    </a:lnTo>
                    <a:cubicBezTo>
                      <a:pt x="19789" y="-104"/>
                      <a:pt x="20941" y="626"/>
                      <a:pt x="20941" y="3441"/>
                    </a:cubicBezTo>
                    <a:lnTo>
                      <a:pt x="20941" y="59433"/>
                    </a:lnTo>
                    <a:cubicBezTo>
                      <a:pt x="20941" y="64959"/>
                      <a:pt x="21151" y="74969"/>
                      <a:pt x="35495" y="74969"/>
                    </a:cubicBezTo>
                    <a:cubicBezTo>
                      <a:pt x="48897" y="74969"/>
                      <a:pt x="49107" y="66941"/>
                      <a:pt x="49107" y="61414"/>
                    </a:cubicBezTo>
                    <a:lnTo>
                      <a:pt x="49107" y="3545"/>
                    </a:lnTo>
                    <a:cubicBezTo>
                      <a:pt x="49107" y="834"/>
                      <a:pt x="49945" y="0"/>
                      <a:pt x="52667" y="0"/>
                    </a:cubicBezTo>
                    <a:lnTo>
                      <a:pt x="65965" y="0"/>
                    </a:lnTo>
                    <a:cubicBezTo>
                      <a:pt x="68687" y="0"/>
                      <a:pt x="69943" y="313"/>
                      <a:pt x="69943" y="3545"/>
                    </a:cubicBezTo>
                    <a:lnTo>
                      <a:pt x="69943" y="6589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2F4B3585-D487-F409-3052-0F81CB362DA1}"/>
                  </a:ext>
                </a:extLst>
              </p:cNvPr>
              <p:cNvSpPr/>
              <p:nvPr/>
            </p:nvSpPr>
            <p:spPr>
              <a:xfrm>
                <a:off x="585091" y="6243024"/>
                <a:ext cx="55703" cy="88732"/>
              </a:xfrm>
              <a:custGeom>
                <a:avLst/>
                <a:gdLst>
                  <a:gd name="connsiteX0" fmla="*/ 20941 w 55703"/>
                  <a:gd name="connsiteY0" fmla="*/ 85188 h 88732"/>
                  <a:gd name="connsiteX1" fmla="*/ 17381 w 55703"/>
                  <a:gd name="connsiteY1" fmla="*/ 88733 h 88732"/>
                  <a:gd name="connsiteX2" fmla="*/ 3665 w 55703"/>
                  <a:gd name="connsiteY2" fmla="*/ 88733 h 88732"/>
                  <a:gd name="connsiteX3" fmla="*/ 0 w 55703"/>
                  <a:gd name="connsiteY3" fmla="*/ 85188 h 88732"/>
                  <a:gd name="connsiteX4" fmla="*/ 0 w 55703"/>
                  <a:gd name="connsiteY4" fmla="*/ 15328 h 88732"/>
                  <a:gd name="connsiteX5" fmla="*/ 4921 w 55703"/>
                  <a:gd name="connsiteY5" fmla="*/ 5839 h 88732"/>
                  <a:gd name="connsiteX6" fmla="*/ 35600 w 55703"/>
                  <a:gd name="connsiteY6" fmla="*/ 0 h 88732"/>
                  <a:gd name="connsiteX7" fmla="*/ 55703 w 55703"/>
                  <a:gd name="connsiteY7" fmla="*/ 12512 h 88732"/>
                  <a:gd name="connsiteX8" fmla="*/ 46803 w 55703"/>
                  <a:gd name="connsiteY8" fmla="*/ 21584 h 88732"/>
                  <a:gd name="connsiteX9" fmla="*/ 38218 w 55703"/>
                  <a:gd name="connsiteY9" fmla="*/ 15223 h 88732"/>
                  <a:gd name="connsiteX10" fmla="*/ 29841 w 55703"/>
                  <a:gd name="connsiteY10" fmla="*/ 10531 h 88732"/>
                  <a:gd name="connsiteX11" fmla="*/ 20941 w 55703"/>
                  <a:gd name="connsiteY11" fmla="*/ 20541 h 88732"/>
                  <a:gd name="connsiteX12" fmla="*/ 20941 w 55703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703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921" y="5839"/>
                    </a:cubicBezTo>
                    <a:cubicBezTo>
                      <a:pt x="10575" y="2711"/>
                      <a:pt x="22721" y="0"/>
                      <a:pt x="35600" y="0"/>
                    </a:cubicBezTo>
                    <a:cubicBezTo>
                      <a:pt x="45966" y="0"/>
                      <a:pt x="55703" y="2711"/>
                      <a:pt x="55703" y="12512"/>
                    </a:cubicBezTo>
                    <a:cubicBezTo>
                      <a:pt x="55703" y="17517"/>
                      <a:pt x="52143" y="21584"/>
                      <a:pt x="46803" y="21584"/>
                    </a:cubicBezTo>
                    <a:cubicBezTo>
                      <a:pt x="42301" y="21584"/>
                      <a:pt x="40730" y="19081"/>
                      <a:pt x="38218" y="15223"/>
                    </a:cubicBezTo>
                    <a:cubicBezTo>
                      <a:pt x="36752" y="13242"/>
                      <a:pt x="34867" y="10531"/>
                      <a:pt x="29841" y="10531"/>
                    </a:cubicBezTo>
                    <a:cubicBezTo>
                      <a:pt x="21150" y="10531"/>
                      <a:pt x="20941" y="16370"/>
                      <a:pt x="20941" y="20541"/>
                    </a:cubicBezTo>
                    <a:lnTo>
                      <a:pt x="20941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290050D-D8F5-D690-FA09-F7745BF73829}"/>
                  </a:ext>
                </a:extLst>
              </p:cNvPr>
              <p:cNvSpPr/>
              <p:nvPr/>
            </p:nvSpPr>
            <p:spPr>
              <a:xfrm>
                <a:off x="639433" y="6242920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61FC34C-D237-4EDB-5938-841693A18451}"/>
                  </a:ext>
                </a:extLst>
              </p:cNvPr>
              <p:cNvSpPr/>
              <p:nvPr/>
            </p:nvSpPr>
            <p:spPr>
              <a:xfrm>
                <a:off x="729061" y="6243024"/>
                <a:ext cx="72979" cy="128042"/>
              </a:xfrm>
              <a:custGeom>
                <a:avLst/>
                <a:gdLst>
                  <a:gd name="connsiteX0" fmla="*/ 0 w 72979"/>
                  <a:gd name="connsiteY0" fmla="*/ 21688 h 128042"/>
                  <a:gd name="connsiteX1" fmla="*/ 1989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627 w 72979"/>
                  <a:gd name="connsiteY12" fmla="*/ 73509 h 128042"/>
                  <a:gd name="connsiteX13" fmla="*/ 32563 w 72979"/>
                  <a:gd name="connsiteY13" fmla="*/ 77367 h 128042"/>
                  <a:gd name="connsiteX14" fmla="*/ 51725 w 72979"/>
                  <a:gd name="connsiteY14" fmla="*/ 44940 h 128042"/>
                  <a:gd name="connsiteX15" fmla="*/ 31098 w 72979"/>
                  <a:gd name="connsiteY15" fmla="*/ 12199 h 128042"/>
                  <a:gd name="connsiteX16" fmla="*/ 20732 w 72979"/>
                  <a:gd name="connsiteY16" fmla="*/ 23878 h 128042"/>
                  <a:gd name="connsiteX17" fmla="*/ 20732 w 72979"/>
                  <a:gd name="connsiteY17" fmla="*/ 73509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0" y="21688"/>
                    </a:moveTo>
                    <a:cubicBezTo>
                      <a:pt x="0" y="15223"/>
                      <a:pt x="0" y="12617"/>
                      <a:pt x="1989" y="10010"/>
                    </a:cubicBezTo>
                    <a:cubicBezTo>
                      <a:pt x="5340" y="5109"/>
                      <a:pt x="18952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7" y="16370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1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627" y="73509"/>
                    </a:moveTo>
                    <a:cubicBezTo>
                      <a:pt x="26176" y="76846"/>
                      <a:pt x="30574" y="77367"/>
                      <a:pt x="32563" y="77367"/>
                    </a:cubicBezTo>
                    <a:cubicBezTo>
                      <a:pt x="45023" y="77367"/>
                      <a:pt x="51725" y="62978"/>
                      <a:pt x="51725" y="44940"/>
                    </a:cubicBezTo>
                    <a:cubicBezTo>
                      <a:pt x="51725" y="21688"/>
                      <a:pt x="41673" y="12199"/>
                      <a:pt x="31098" y="12199"/>
                    </a:cubicBezTo>
                    <a:cubicBezTo>
                      <a:pt x="20522" y="12199"/>
                      <a:pt x="20732" y="19185"/>
                      <a:pt x="20732" y="23878"/>
                    </a:cubicBezTo>
                    <a:lnTo>
                      <a:pt x="20732" y="73509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3BFB95C-37ED-D19B-715F-C75970F35A0F}"/>
                  </a:ext>
                </a:extLst>
              </p:cNvPr>
              <p:cNvSpPr/>
              <p:nvPr/>
            </p:nvSpPr>
            <p:spPr>
              <a:xfrm>
                <a:off x="807695" y="6242816"/>
                <a:ext cx="70780" cy="90922"/>
              </a:xfrm>
              <a:custGeom>
                <a:avLst/>
                <a:gdLst>
                  <a:gd name="connsiteX0" fmla="*/ 17591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8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5044"/>
                    </a:moveTo>
                    <a:cubicBezTo>
                      <a:pt x="20418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A7CF5D8-9684-8C6E-9E45-91343E2A0C11}"/>
                  </a:ext>
                </a:extLst>
              </p:cNvPr>
              <p:cNvSpPr/>
              <p:nvPr/>
            </p:nvSpPr>
            <p:spPr>
              <a:xfrm>
                <a:off x="427404" y="6395465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2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2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5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750ED79-E18B-2131-C054-BD20DEA0FC6E}"/>
                  </a:ext>
                </a:extLst>
              </p:cNvPr>
              <p:cNvSpPr/>
              <p:nvPr/>
            </p:nvSpPr>
            <p:spPr>
              <a:xfrm>
                <a:off x="506247" y="6395569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F55117C8-9025-7C4E-1D7D-2F4F35BBAB2C}"/>
                  </a:ext>
                </a:extLst>
              </p:cNvPr>
              <p:cNvSpPr/>
              <p:nvPr/>
            </p:nvSpPr>
            <p:spPr>
              <a:xfrm>
                <a:off x="576295" y="6373465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3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6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0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3" y="101141"/>
                      <a:pt x="50363" y="105520"/>
                    </a:cubicBezTo>
                    <a:cubicBezTo>
                      <a:pt x="50363" y="110212"/>
                      <a:pt x="40940" y="112923"/>
                      <a:pt x="34239" y="112923"/>
                    </a:cubicBezTo>
                    <a:cubicBezTo>
                      <a:pt x="25129" y="112923"/>
                      <a:pt x="19266" y="109586"/>
                      <a:pt x="15915" y="105520"/>
                    </a:cubicBezTo>
                    <a:cubicBezTo>
                      <a:pt x="11203" y="99889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6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8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0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F40E864-3677-BD0B-CAA2-752FA9A96F53}"/>
                  </a:ext>
                </a:extLst>
              </p:cNvPr>
              <p:cNvSpPr/>
              <p:nvPr/>
            </p:nvSpPr>
            <p:spPr>
              <a:xfrm>
                <a:off x="620167" y="6397759"/>
                <a:ext cx="115280" cy="86543"/>
              </a:xfrm>
              <a:custGeom>
                <a:avLst/>
                <a:gdLst>
                  <a:gd name="connsiteX0" fmla="*/ 57693 w 115280"/>
                  <a:gd name="connsiteY0" fmla="*/ 38580 h 86543"/>
                  <a:gd name="connsiteX1" fmla="*/ 43453 w 115280"/>
                  <a:gd name="connsiteY1" fmla="*/ 83728 h 86543"/>
                  <a:gd name="connsiteX2" fmla="*/ 39788 w 115280"/>
                  <a:gd name="connsiteY2" fmla="*/ 86543 h 86543"/>
                  <a:gd name="connsiteX3" fmla="*/ 29213 w 115280"/>
                  <a:gd name="connsiteY3" fmla="*/ 86543 h 86543"/>
                  <a:gd name="connsiteX4" fmla="*/ 25339 w 115280"/>
                  <a:gd name="connsiteY4" fmla="*/ 83519 h 86543"/>
                  <a:gd name="connsiteX5" fmla="*/ 628 w 115280"/>
                  <a:gd name="connsiteY5" fmla="*/ 5318 h 86543"/>
                  <a:gd name="connsiteX6" fmla="*/ 0 w 115280"/>
                  <a:gd name="connsiteY6" fmla="*/ 2294 h 86543"/>
                  <a:gd name="connsiteX7" fmla="*/ 3351 w 115280"/>
                  <a:gd name="connsiteY7" fmla="*/ 0 h 86543"/>
                  <a:gd name="connsiteX8" fmla="*/ 17276 w 115280"/>
                  <a:gd name="connsiteY8" fmla="*/ 0 h 86543"/>
                  <a:gd name="connsiteX9" fmla="*/ 22198 w 115280"/>
                  <a:gd name="connsiteY9" fmla="*/ 3337 h 86543"/>
                  <a:gd name="connsiteX10" fmla="*/ 37589 w 115280"/>
                  <a:gd name="connsiteY10" fmla="*/ 59329 h 86543"/>
                  <a:gd name="connsiteX11" fmla="*/ 54552 w 115280"/>
                  <a:gd name="connsiteY11" fmla="*/ 3337 h 86543"/>
                  <a:gd name="connsiteX12" fmla="*/ 56750 w 115280"/>
                  <a:gd name="connsiteY12" fmla="*/ 209 h 86543"/>
                  <a:gd name="connsiteX13" fmla="*/ 62405 w 115280"/>
                  <a:gd name="connsiteY13" fmla="*/ 0 h 86543"/>
                  <a:gd name="connsiteX14" fmla="*/ 65441 w 115280"/>
                  <a:gd name="connsiteY14" fmla="*/ 3024 h 86543"/>
                  <a:gd name="connsiteX15" fmla="*/ 82927 w 115280"/>
                  <a:gd name="connsiteY15" fmla="*/ 59329 h 86543"/>
                  <a:gd name="connsiteX16" fmla="*/ 98319 w 115280"/>
                  <a:gd name="connsiteY16" fmla="*/ 3337 h 86543"/>
                  <a:gd name="connsiteX17" fmla="*/ 101983 w 115280"/>
                  <a:gd name="connsiteY17" fmla="*/ 0 h 86543"/>
                  <a:gd name="connsiteX18" fmla="*/ 111930 w 115280"/>
                  <a:gd name="connsiteY18" fmla="*/ 0 h 86543"/>
                  <a:gd name="connsiteX19" fmla="*/ 115281 w 115280"/>
                  <a:gd name="connsiteY19" fmla="*/ 1981 h 86543"/>
                  <a:gd name="connsiteX20" fmla="*/ 114653 w 115280"/>
                  <a:gd name="connsiteY20" fmla="*/ 5005 h 86543"/>
                  <a:gd name="connsiteX21" fmla="*/ 90361 w 115280"/>
                  <a:gd name="connsiteY21" fmla="*/ 83415 h 86543"/>
                  <a:gd name="connsiteX22" fmla="*/ 86801 w 115280"/>
                  <a:gd name="connsiteY22" fmla="*/ 86543 h 86543"/>
                  <a:gd name="connsiteX23" fmla="*/ 76016 w 115280"/>
                  <a:gd name="connsiteY23" fmla="*/ 86543 h 86543"/>
                  <a:gd name="connsiteX24" fmla="*/ 72037 w 115280"/>
                  <a:gd name="connsiteY24" fmla="*/ 83415 h 86543"/>
                  <a:gd name="connsiteX25" fmla="*/ 57797 w 115280"/>
                  <a:gd name="connsiteY25" fmla="*/ 38580 h 86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280" h="86543">
                    <a:moveTo>
                      <a:pt x="57693" y="38580"/>
                    </a:moveTo>
                    <a:lnTo>
                      <a:pt x="43453" y="83728"/>
                    </a:lnTo>
                    <a:cubicBezTo>
                      <a:pt x="42615" y="86230"/>
                      <a:pt x="42301" y="86543"/>
                      <a:pt x="39788" y="86543"/>
                    </a:cubicBezTo>
                    <a:lnTo>
                      <a:pt x="29213" y="86543"/>
                    </a:lnTo>
                    <a:cubicBezTo>
                      <a:pt x="26700" y="86543"/>
                      <a:pt x="26176" y="86022"/>
                      <a:pt x="25339" y="83519"/>
                    </a:cubicBezTo>
                    <a:lnTo>
                      <a:pt x="628" y="5318"/>
                    </a:lnTo>
                    <a:cubicBezTo>
                      <a:pt x="105" y="3649"/>
                      <a:pt x="0" y="3024"/>
                      <a:pt x="0" y="2294"/>
                    </a:cubicBezTo>
                    <a:cubicBezTo>
                      <a:pt x="0" y="0"/>
                      <a:pt x="2199" y="0"/>
                      <a:pt x="3351" y="0"/>
                    </a:cubicBezTo>
                    <a:lnTo>
                      <a:pt x="17276" y="0"/>
                    </a:lnTo>
                    <a:cubicBezTo>
                      <a:pt x="20103" y="0"/>
                      <a:pt x="21255" y="209"/>
                      <a:pt x="22198" y="3337"/>
                    </a:cubicBezTo>
                    <a:lnTo>
                      <a:pt x="37589" y="59329"/>
                    </a:lnTo>
                    <a:lnTo>
                      <a:pt x="54552" y="3337"/>
                    </a:lnTo>
                    <a:cubicBezTo>
                      <a:pt x="55075" y="1877"/>
                      <a:pt x="55389" y="521"/>
                      <a:pt x="56750" y="209"/>
                    </a:cubicBezTo>
                    <a:cubicBezTo>
                      <a:pt x="57065" y="0"/>
                      <a:pt x="60624" y="0"/>
                      <a:pt x="62405" y="0"/>
                    </a:cubicBezTo>
                    <a:cubicBezTo>
                      <a:pt x="64394" y="0"/>
                      <a:pt x="64603" y="626"/>
                      <a:pt x="65441" y="3024"/>
                    </a:cubicBezTo>
                    <a:lnTo>
                      <a:pt x="82927" y="59329"/>
                    </a:lnTo>
                    <a:lnTo>
                      <a:pt x="98319" y="3337"/>
                    </a:lnTo>
                    <a:cubicBezTo>
                      <a:pt x="98947" y="834"/>
                      <a:pt x="99366" y="0"/>
                      <a:pt x="101983" y="0"/>
                    </a:cubicBezTo>
                    <a:lnTo>
                      <a:pt x="111930" y="0"/>
                    </a:lnTo>
                    <a:cubicBezTo>
                      <a:pt x="113396" y="0"/>
                      <a:pt x="115281" y="0"/>
                      <a:pt x="115281" y="1981"/>
                    </a:cubicBezTo>
                    <a:cubicBezTo>
                      <a:pt x="115281" y="2503"/>
                      <a:pt x="114967" y="3858"/>
                      <a:pt x="114653" y="5005"/>
                    </a:cubicBezTo>
                    <a:lnTo>
                      <a:pt x="90361" y="83415"/>
                    </a:lnTo>
                    <a:cubicBezTo>
                      <a:pt x="89523" y="86126"/>
                      <a:pt x="89209" y="86543"/>
                      <a:pt x="86801" y="86543"/>
                    </a:cubicBezTo>
                    <a:lnTo>
                      <a:pt x="76016" y="86543"/>
                    </a:lnTo>
                    <a:cubicBezTo>
                      <a:pt x="73503" y="86543"/>
                      <a:pt x="72875" y="86022"/>
                      <a:pt x="72037" y="83415"/>
                    </a:cubicBezTo>
                    <a:lnTo>
                      <a:pt x="57797" y="3858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29FE8E9F-28D1-9827-6031-47D12082DA74}"/>
                  </a:ext>
                </a:extLst>
              </p:cNvPr>
              <p:cNvSpPr/>
              <p:nvPr/>
            </p:nvSpPr>
            <p:spPr>
              <a:xfrm>
                <a:off x="735971" y="6395569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7A83728-5BBB-590D-29D9-18AE248B004F}"/>
                  </a:ext>
                </a:extLst>
              </p:cNvPr>
              <p:cNvSpPr/>
              <p:nvPr/>
            </p:nvSpPr>
            <p:spPr>
              <a:xfrm>
                <a:off x="825390" y="6395569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9BE8E0C-9341-E3FA-5B0B-28288366C65C}"/>
                  </a:ext>
                </a:extLst>
              </p:cNvPr>
              <p:cNvSpPr/>
              <p:nvPr/>
            </p:nvSpPr>
            <p:spPr>
              <a:xfrm>
                <a:off x="883397" y="6356364"/>
                <a:ext cx="77167" cy="127937"/>
              </a:xfrm>
              <a:custGeom>
                <a:avLst/>
                <a:gdLst>
                  <a:gd name="connsiteX0" fmla="*/ 41149 w 77167"/>
                  <a:gd name="connsiteY0" fmla="*/ 78097 h 127937"/>
                  <a:gd name="connsiteX1" fmla="*/ 75702 w 77167"/>
                  <a:gd name="connsiteY1" fmla="*/ 122933 h 127937"/>
                  <a:gd name="connsiteX2" fmla="*/ 77168 w 77167"/>
                  <a:gd name="connsiteY2" fmla="*/ 125748 h 127937"/>
                  <a:gd name="connsiteX3" fmla="*/ 73817 w 77167"/>
                  <a:gd name="connsiteY3" fmla="*/ 127938 h 127937"/>
                  <a:gd name="connsiteX4" fmla="*/ 56332 w 77167"/>
                  <a:gd name="connsiteY4" fmla="*/ 127938 h 127937"/>
                  <a:gd name="connsiteX5" fmla="*/ 50782 w 77167"/>
                  <a:gd name="connsiteY5" fmla="*/ 125435 h 127937"/>
                  <a:gd name="connsiteX6" fmla="*/ 20627 w 77167"/>
                  <a:gd name="connsiteY6" fmla="*/ 85292 h 127937"/>
                  <a:gd name="connsiteX7" fmla="*/ 20627 w 77167"/>
                  <a:gd name="connsiteY7" fmla="*/ 124706 h 127937"/>
                  <a:gd name="connsiteX8" fmla="*/ 16962 w 77167"/>
                  <a:gd name="connsiteY8" fmla="*/ 127834 h 127937"/>
                  <a:gd name="connsiteX9" fmla="*/ 3560 w 77167"/>
                  <a:gd name="connsiteY9" fmla="*/ 127834 h 127937"/>
                  <a:gd name="connsiteX10" fmla="*/ 0 w 77167"/>
                  <a:gd name="connsiteY10" fmla="*/ 124497 h 127937"/>
                  <a:gd name="connsiteX11" fmla="*/ 0 w 77167"/>
                  <a:gd name="connsiteY11" fmla="*/ 3128 h 127937"/>
                  <a:gd name="connsiteX12" fmla="*/ 3351 w 77167"/>
                  <a:gd name="connsiteY12" fmla="*/ 0 h 127937"/>
                  <a:gd name="connsiteX13" fmla="*/ 16962 w 77167"/>
                  <a:gd name="connsiteY13" fmla="*/ 0 h 127937"/>
                  <a:gd name="connsiteX14" fmla="*/ 20627 w 77167"/>
                  <a:gd name="connsiteY14" fmla="*/ 3024 h 127937"/>
                  <a:gd name="connsiteX15" fmla="*/ 20627 w 77167"/>
                  <a:gd name="connsiteY15" fmla="*/ 78097 h 127937"/>
                  <a:gd name="connsiteX16" fmla="*/ 50782 w 77167"/>
                  <a:gd name="connsiteY16" fmla="*/ 44627 h 127937"/>
                  <a:gd name="connsiteX17" fmla="*/ 57483 w 77167"/>
                  <a:gd name="connsiteY17" fmla="*/ 41291 h 127937"/>
                  <a:gd name="connsiteX18" fmla="*/ 68896 w 77167"/>
                  <a:gd name="connsiteY18" fmla="*/ 41291 h 127937"/>
                  <a:gd name="connsiteX19" fmla="*/ 72247 w 77167"/>
                  <a:gd name="connsiteY19" fmla="*/ 43480 h 127937"/>
                  <a:gd name="connsiteX20" fmla="*/ 70362 w 77167"/>
                  <a:gd name="connsiteY20" fmla="*/ 46817 h 127937"/>
                  <a:gd name="connsiteX21" fmla="*/ 40940 w 77167"/>
                  <a:gd name="connsiteY21" fmla="*/ 78097 h 12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167" h="127937">
                    <a:moveTo>
                      <a:pt x="41149" y="78097"/>
                    </a:moveTo>
                    <a:lnTo>
                      <a:pt x="75702" y="122933"/>
                    </a:lnTo>
                    <a:cubicBezTo>
                      <a:pt x="76540" y="124080"/>
                      <a:pt x="77168" y="124914"/>
                      <a:pt x="77168" y="125748"/>
                    </a:cubicBezTo>
                    <a:cubicBezTo>
                      <a:pt x="77168" y="127625"/>
                      <a:pt x="75493" y="127938"/>
                      <a:pt x="73817" y="127938"/>
                    </a:cubicBezTo>
                    <a:lnTo>
                      <a:pt x="56332" y="127938"/>
                    </a:lnTo>
                    <a:cubicBezTo>
                      <a:pt x="53190" y="127938"/>
                      <a:pt x="52667" y="127729"/>
                      <a:pt x="50782" y="125435"/>
                    </a:cubicBezTo>
                    <a:lnTo>
                      <a:pt x="20627" y="85292"/>
                    </a:lnTo>
                    <a:lnTo>
                      <a:pt x="20627" y="124706"/>
                    </a:lnTo>
                    <a:cubicBezTo>
                      <a:pt x="20627" y="127729"/>
                      <a:pt x="19475" y="127834"/>
                      <a:pt x="16962" y="127834"/>
                    </a:cubicBezTo>
                    <a:lnTo>
                      <a:pt x="3560" y="127834"/>
                    </a:lnTo>
                    <a:cubicBezTo>
                      <a:pt x="523" y="127834"/>
                      <a:pt x="0" y="127208"/>
                      <a:pt x="0" y="124497"/>
                    </a:cubicBezTo>
                    <a:lnTo>
                      <a:pt x="0" y="3128"/>
                    </a:lnTo>
                    <a:cubicBezTo>
                      <a:pt x="0" y="313"/>
                      <a:pt x="1152" y="0"/>
                      <a:pt x="3351" y="0"/>
                    </a:cubicBezTo>
                    <a:lnTo>
                      <a:pt x="16962" y="0"/>
                    </a:lnTo>
                    <a:cubicBezTo>
                      <a:pt x="19475" y="0"/>
                      <a:pt x="20627" y="0"/>
                      <a:pt x="20627" y="3024"/>
                    </a:cubicBezTo>
                    <a:lnTo>
                      <a:pt x="20627" y="78097"/>
                    </a:lnTo>
                    <a:lnTo>
                      <a:pt x="50782" y="44627"/>
                    </a:lnTo>
                    <a:cubicBezTo>
                      <a:pt x="53295" y="41812"/>
                      <a:pt x="53923" y="41291"/>
                      <a:pt x="57483" y="41291"/>
                    </a:cubicBezTo>
                    <a:lnTo>
                      <a:pt x="68896" y="41291"/>
                    </a:lnTo>
                    <a:cubicBezTo>
                      <a:pt x="69943" y="41291"/>
                      <a:pt x="72247" y="41291"/>
                      <a:pt x="72247" y="43480"/>
                    </a:cubicBezTo>
                    <a:cubicBezTo>
                      <a:pt x="72247" y="44627"/>
                      <a:pt x="71409" y="45670"/>
                      <a:pt x="70362" y="46817"/>
                    </a:cubicBezTo>
                    <a:lnTo>
                      <a:pt x="40940" y="780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0F6516-85D1-353F-BEC7-39C006E91052}"/>
                </a:ext>
              </a:extLst>
            </p:cNvPr>
            <p:cNvSpPr/>
            <p:nvPr/>
          </p:nvSpPr>
          <p:spPr>
            <a:xfrm>
              <a:off x="454942" y="6554058"/>
              <a:ext cx="89313" cy="81538"/>
            </a:xfrm>
            <a:custGeom>
              <a:avLst/>
              <a:gdLst>
                <a:gd name="connsiteX0" fmla="*/ 40416 w 89313"/>
                <a:gd name="connsiteY0" fmla="*/ 0 h 81538"/>
                <a:gd name="connsiteX1" fmla="*/ 55599 w 89313"/>
                <a:gd name="connsiteY1" fmla="*/ 30655 h 81538"/>
                <a:gd name="connsiteX2" fmla="*/ 89314 w 89313"/>
                <a:gd name="connsiteY2" fmla="*/ 36390 h 81538"/>
                <a:gd name="connsiteX3" fmla="*/ 65127 w 89313"/>
                <a:gd name="connsiteY3" fmla="*/ 50779 h 81538"/>
                <a:gd name="connsiteX4" fmla="*/ 79157 w 89313"/>
                <a:gd name="connsiteY4" fmla="*/ 81538 h 81538"/>
                <a:gd name="connsiteX5" fmla="*/ 49002 w 89313"/>
                <a:gd name="connsiteY5" fmla="*/ 59850 h 81538"/>
                <a:gd name="connsiteX6" fmla="*/ 23768 w 89313"/>
                <a:gd name="connsiteY6" fmla="*/ 73405 h 81538"/>
                <a:gd name="connsiteX7" fmla="*/ 29422 w 89313"/>
                <a:gd name="connsiteY7" fmla="*/ 45357 h 81538"/>
                <a:gd name="connsiteX8" fmla="*/ 0 w 89313"/>
                <a:gd name="connsiteY8" fmla="*/ 22418 h 81538"/>
                <a:gd name="connsiteX9" fmla="*/ 33506 w 89313"/>
                <a:gd name="connsiteY9" fmla="*/ 27110 h 81538"/>
                <a:gd name="connsiteX10" fmla="*/ 40416 w 89313"/>
                <a:gd name="connsiteY10" fmla="*/ 0 h 8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313" h="81538">
                  <a:moveTo>
                    <a:pt x="40416" y="0"/>
                  </a:moveTo>
                  <a:lnTo>
                    <a:pt x="55599" y="30655"/>
                  </a:lnTo>
                  <a:lnTo>
                    <a:pt x="89314" y="36390"/>
                  </a:lnTo>
                  <a:lnTo>
                    <a:pt x="65127" y="50779"/>
                  </a:lnTo>
                  <a:lnTo>
                    <a:pt x="79157" y="81538"/>
                  </a:lnTo>
                  <a:lnTo>
                    <a:pt x="49002" y="59850"/>
                  </a:lnTo>
                  <a:lnTo>
                    <a:pt x="23768" y="73405"/>
                  </a:lnTo>
                  <a:lnTo>
                    <a:pt x="29422" y="45357"/>
                  </a:lnTo>
                  <a:lnTo>
                    <a:pt x="0" y="22418"/>
                  </a:lnTo>
                  <a:lnTo>
                    <a:pt x="33506" y="27110"/>
                  </a:lnTo>
                  <a:lnTo>
                    <a:pt x="40416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8E0C6C9-8595-8A6A-A2E7-D3B1DB472579}"/>
                </a:ext>
              </a:extLst>
            </p:cNvPr>
            <p:cNvSpPr/>
            <p:nvPr/>
          </p:nvSpPr>
          <p:spPr>
            <a:xfrm>
              <a:off x="317254" y="5960560"/>
              <a:ext cx="116013" cy="108960"/>
            </a:xfrm>
            <a:custGeom>
              <a:avLst/>
              <a:gdLst>
                <a:gd name="connsiteX0" fmla="*/ 52772 w 116013"/>
                <a:gd name="connsiteY0" fmla="*/ 0 h 108960"/>
                <a:gd name="connsiteX1" fmla="*/ 72142 w 116013"/>
                <a:gd name="connsiteY1" fmla="*/ 40978 h 108960"/>
                <a:gd name="connsiteX2" fmla="*/ 116014 w 116013"/>
                <a:gd name="connsiteY2" fmla="*/ 53907 h 108960"/>
                <a:gd name="connsiteX3" fmla="*/ 84288 w 116013"/>
                <a:gd name="connsiteY3" fmla="*/ 67983 h 108960"/>
                <a:gd name="connsiteX4" fmla="*/ 102297 w 116013"/>
                <a:gd name="connsiteY4" fmla="*/ 108961 h 108960"/>
                <a:gd name="connsiteX5" fmla="*/ 63137 w 116013"/>
                <a:gd name="connsiteY5" fmla="*/ 76846 h 108960"/>
                <a:gd name="connsiteX6" fmla="*/ 30260 w 116013"/>
                <a:gd name="connsiteY6" fmla="*/ 89984 h 108960"/>
                <a:gd name="connsiteX7" fmla="*/ 37799 w 116013"/>
                <a:gd name="connsiteY7" fmla="*/ 55367 h 108960"/>
                <a:gd name="connsiteX8" fmla="*/ 0 w 116013"/>
                <a:gd name="connsiteY8" fmla="*/ 21896 h 108960"/>
                <a:gd name="connsiteX9" fmla="*/ 43453 w 116013"/>
                <a:gd name="connsiteY9" fmla="*/ 33053 h 108960"/>
                <a:gd name="connsiteX10" fmla="*/ 52772 w 116013"/>
                <a:gd name="connsiteY10" fmla="*/ 0 h 10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13" h="108960">
                  <a:moveTo>
                    <a:pt x="52772" y="0"/>
                  </a:moveTo>
                  <a:lnTo>
                    <a:pt x="72142" y="40978"/>
                  </a:lnTo>
                  <a:lnTo>
                    <a:pt x="116014" y="53907"/>
                  </a:lnTo>
                  <a:lnTo>
                    <a:pt x="84288" y="67983"/>
                  </a:lnTo>
                  <a:lnTo>
                    <a:pt x="102297" y="108961"/>
                  </a:lnTo>
                  <a:lnTo>
                    <a:pt x="63137" y="76846"/>
                  </a:lnTo>
                  <a:lnTo>
                    <a:pt x="30260" y="89984"/>
                  </a:lnTo>
                  <a:lnTo>
                    <a:pt x="37799" y="55367"/>
                  </a:lnTo>
                  <a:lnTo>
                    <a:pt x="0" y="21896"/>
                  </a:lnTo>
                  <a:lnTo>
                    <a:pt x="43453" y="33053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D3774DC-772B-3401-A293-EDD9F0172E3B}"/>
                </a:ext>
              </a:extLst>
            </p:cNvPr>
            <p:cNvSpPr/>
            <p:nvPr/>
          </p:nvSpPr>
          <p:spPr>
            <a:xfrm>
              <a:off x="343221" y="6485554"/>
              <a:ext cx="98213" cy="91860"/>
            </a:xfrm>
            <a:custGeom>
              <a:avLst/>
              <a:gdLst>
                <a:gd name="connsiteX0" fmla="*/ 44605 w 98213"/>
                <a:gd name="connsiteY0" fmla="*/ 0 h 91860"/>
                <a:gd name="connsiteX1" fmla="*/ 61148 w 98213"/>
                <a:gd name="connsiteY1" fmla="*/ 34513 h 91860"/>
                <a:gd name="connsiteX2" fmla="*/ 98214 w 98213"/>
                <a:gd name="connsiteY2" fmla="*/ 41603 h 91860"/>
                <a:gd name="connsiteX3" fmla="*/ 71514 w 98213"/>
                <a:gd name="connsiteY3" fmla="*/ 57244 h 91860"/>
                <a:gd name="connsiteX4" fmla="*/ 86801 w 98213"/>
                <a:gd name="connsiteY4" fmla="*/ 91861 h 91860"/>
                <a:gd name="connsiteX5" fmla="*/ 53714 w 98213"/>
                <a:gd name="connsiteY5" fmla="*/ 67149 h 91860"/>
                <a:gd name="connsiteX6" fmla="*/ 25862 w 98213"/>
                <a:gd name="connsiteY6" fmla="*/ 81747 h 91860"/>
                <a:gd name="connsiteX7" fmla="*/ 32249 w 98213"/>
                <a:gd name="connsiteY7" fmla="*/ 50466 h 91860"/>
                <a:gd name="connsiteX8" fmla="*/ 0 w 98213"/>
                <a:gd name="connsiteY8" fmla="*/ 24399 h 91860"/>
                <a:gd name="connsiteX9" fmla="*/ 36856 w 98213"/>
                <a:gd name="connsiteY9" fmla="*/ 30238 h 91860"/>
                <a:gd name="connsiteX10" fmla="*/ 44605 w 98213"/>
                <a:gd name="connsiteY10" fmla="*/ 0 h 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13" h="91860">
                  <a:moveTo>
                    <a:pt x="44605" y="0"/>
                  </a:moveTo>
                  <a:lnTo>
                    <a:pt x="61148" y="34513"/>
                  </a:lnTo>
                  <a:lnTo>
                    <a:pt x="98214" y="41603"/>
                  </a:lnTo>
                  <a:lnTo>
                    <a:pt x="71514" y="57244"/>
                  </a:lnTo>
                  <a:lnTo>
                    <a:pt x="86801" y="91861"/>
                  </a:lnTo>
                  <a:lnTo>
                    <a:pt x="53714" y="67149"/>
                  </a:lnTo>
                  <a:lnTo>
                    <a:pt x="25862" y="81747"/>
                  </a:lnTo>
                  <a:lnTo>
                    <a:pt x="32249" y="50466"/>
                  </a:lnTo>
                  <a:lnTo>
                    <a:pt x="0" y="24399"/>
                  </a:lnTo>
                  <a:lnTo>
                    <a:pt x="36856" y="30238"/>
                  </a:lnTo>
                  <a:lnTo>
                    <a:pt x="44605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59F2EDD-0B7C-3407-7838-80A213E28791}"/>
                </a:ext>
              </a:extLst>
            </p:cNvPr>
            <p:cNvSpPr/>
            <p:nvPr/>
          </p:nvSpPr>
          <p:spPr>
            <a:xfrm>
              <a:off x="232861" y="6064516"/>
              <a:ext cx="133290" cy="126895"/>
            </a:xfrm>
            <a:custGeom>
              <a:avLst/>
              <a:gdLst>
                <a:gd name="connsiteX0" fmla="*/ 60834 w 133290"/>
                <a:gd name="connsiteY0" fmla="*/ 0 h 126895"/>
                <a:gd name="connsiteX1" fmla="*/ 82822 w 133290"/>
                <a:gd name="connsiteY1" fmla="*/ 47755 h 126895"/>
                <a:gd name="connsiteX2" fmla="*/ 133290 w 133290"/>
                <a:gd name="connsiteY2" fmla="*/ 61102 h 126895"/>
                <a:gd name="connsiteX3" fmla="*/ 96853 w 133290"/>
                <a:gd name="connsiteY3" fmla="*/ 79140 h 126895"/>
                <a:gd name="connsiteX4" fmla="*/ 117270 w 133290"/>
                <a:gd name="connsiteY4" fmla="*/ 126895 h 126895"/>
                <a:gd name="connsiteX5" fmla="*/ 72352 w 133290"/>
                <a:gd name="connsiteY5" fmla="*/ 90610 h 126895"/>
                <a:gd name="connsiteX6" fmla="*/ 34448 w 133290"/>
                <a:gd name="connsiteY6" fmla="*/ 107605 h 126895"/>
                <a:gd name="connsiteX7" fmla="*/ 43348 w 133290"/>
                <a:gd name="connsiteY7" fmla="*/ 66211 h 126895"/>
                <a:gd name="connsiteX8" fmla="*/ 0 w 133290"/>
                <a:gd name="connsiteY8" fmla="*/ 28257 h 126895"/>
                <a:gd name="connsiteX9" fmla="*/ 49945 w 133290"/>
                <a:gd name="connsiteY9" fmla="*/ 39622 h 126895"/>
                <a:gd name="connsiteX10" fmla="*/ 60834 w 133290"/>
                <a:gd name="connsiteY10" fmla="*/ 0 h 12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290" h="126895">
                  <a:moveTo>
                    <a:pt x="60834" y="0"/>
                  </a:moveTo>
                  <a:lnTo>
                    <a:pt x="82822" y="47755"/>
                  </a:lnTo>
                  <a:lnTo>
                    <a:pt x="133290" y="61102"/>
                  </a:lnTo>
                  <a:lnTo>
                    <a:pt x="96853" y="79140"/>
                  </a:lnTo>
                  <a:lnTo>
                    <a:pt x="117270" y="126895"/>
                  </a:lnTo>
                  <a:lnTo>
                    <a:pt x="72352" y="90610"/>
                  </a:lnTo>
                  <a:lnTo>
                    <a:pt x="34448" y="107605"/>
                  </a:lnTo>
                  <a:lnTo>
                    <a:pt x="43348" y="66211"/>
                  </a:lnTo>
                  <a:lnTo>
                    <a:pt x="0" y="28257"/>
                  </a:lnTo>
                  <a:lnTo>
                    <a:pt x="49945" y="39622"/>
                  </a:lnTo>
                  <a:lnTo>
                    <a:pt x="6083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53CC3F0-6FAF-84BB-A7B6-987313DEDBB5}"/>
                </a:ext>
              </a:extLst>
            </p:cNvPr>
            <p:cNvSpPr/>
            <p:nvPr/>
          </p:nvSpPr>
          <p:spPr>
            <a:xfrm>
              <a:off x="254116" y="6360118"/>
              <a:ext cx="115699" cy="109795"/>
            </a:xfrm>
            <a:custGeom>
              <a:avLst/>
              <a:gdLst>
                <a:gd name="connsiteX0" fmla="*/ 52772 w 115699"/>
                <a:gd name="connsiteY0" fmla="*/ 0 h 109795"/>
                <a:gd name="connsiteX1" fmla="*/ 71933 w 115699"/>
                <a:gd name="connsiteY1" fmla="*/ 41290 h 109795"/>
                <a:gd name="connsiteX2" fmla="*/ 115700 w 115699"/>
                <a:gd name="connsiteY2" fmla="*/ 50570 h 109795"/>
                <a:gd name="connsiteX3" fmla="*/ 84183 w 115699"/>
                <a:gd name="connsiteY3" fmla="*/ 68400 h 109795"/>
                <a:gd name="connsiteX4" fmla="*/ 101879 w 115699"/>
                <a:gd name="connsiteY4" fmla="*/ 109795 h 109795"/>
                <a:gd name="connsiteX5" fmla="*/ 62928 w 115699"/>
                <a:gd name="connsiteY5" fmla="*/ 79766 h 109795"/>
                <a:gd name="connsiteX6" fmla="*/ 30155 w 115699"/>
                <a:gd name="connsiteY6" fmla="*/ 96344 h 109795"/>
                <a:gd name="connsiteX7" fmla="*/ 37799 w 115699"/>
                <a:gd name="connsiteY7" fmla="*/ 59433 h 109795"/>
                <a:gd name="connsiteX8" fmla="*/ 0 w 115699"/>
                <a:gd name="connsiteY8" fmla="*/ 27840 h 109795"/>
                <a:gd name="connsiteX9" fmla="*/ 43348 w 115699"/>
                <a:gd name="connsiteY9" fmla="*/ 35660 h 109795"/>
                <a:gd name="connsiteX10" fmla="*/ 52772 w 115699"/>
                <a:gd name="connsiteY10" fmla="*/ 0 h 10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699" h="109795">
                  <a:moveTo>
                    <a:pt x="52772" y="0"/>
                  </a:moveTo>
                  <a:lnTo>
                    <a:pt x="71933" y="41290"/>
                  </a:lnTo>
                  <a:lnTo>
                    <a:pt x="115700" y="50570"/>
                  </a:lnTo>
                  <a:lnTo>
                    <a:pt x="84183" y="68400"/>
                  </a:lnTo>
                  <a:lnTo>
                    <a:pt x="101879" y="109795"/>
                  </a:lnTo>
                  <a:lnTo>
                    <a:pt x="62928" y="79766"/>
                  </a:lnTo>
                  <a:lnTo>
                    <a:pt x="30155" y="96344"/>
                  </a:lnTo>
                  <a:lnTo>
                    <a:pt x="37799" y="59433"/>
                  </a:lnTo>
                  <a:lnTo>
                    <a:pt x="0" y="27840"/>
                  </a:lnTo>
                  <a:lnTo>
                    <a:pt x="43348" y="35660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A8149BC-B534-C367-48CC-39F315EE4087}"/>
                </a:ext>
              </a:extLst>
            </p:cNvPr>
            <p:cNvSpPr/>
            <p:nvPr/>
          </p:nvSpPr>
          <p:spPr>
            <a:xfrm>
              <a:off x="212758" y="6215810"/>
              <a:ext cx="125646" cy="120221"/>
            </a:xfrm>
            <a:custGeom>
              <a:avLst/>
              <a:gdLst>
                <a:gd name="connsiteX0" fmla="*/ 57379 w 125646"/>
                <a:gd name="connsiteY0" fmla="*/ 0 h 120221"/>
                <a:gd name="connsiteX1" fmla="*/ 78215 w 125646"/>
                <a:gd name="connsiteY1" fmla="*/ 45253 h 120221"/>
                <a:gd name="connsiteX2" fmla="*/ 125647 w 125646"/>
                <a:gd name="connsiteY2" fmla="*/ 56514 h 120221"/>
                <a:gd name="connsiteX3" fmla="*/ 91303 w 125646"/>
                <a:gd name="connsiteY3" fmla="*/ 74865 h 120221"/>
                <a:gd name="connsiteX4" fmla="*/ 110569 w 125646"/>
                <a:gd name="connsiteY4" fmla="*/ 120222 h 120221"/>
                <a:gd name="connsiteX5" fmla="*/ 68268 w 125646"/>
                <a:gd name="connsiteY5" fmla="*/ 86647 h 120221"/>
                <a:gd name="connsiteX6" fmla="*/ 32459 w 125646"/>
                <a:gd name="connsiteY6" fmla="*/ 103956 h 120221"/>
                <a:gd name="connsiteX7" fmla="*/ 40940 w 125646"/>
                <a:gd name="connsiteY7" fmla="*/ 64021 h 120221"/>
                <a:gd name="connsiteX8" fmla="*/ 0 w 125646"/>
                <a:gd name="connsiteY8" fmla="*/ 28882 h 120221"/>
                <a:gd name="connsiteX9" fmla="*/ 47118 w 125646"/>
                <a:gd name="connsiteY9" fmla="*/ 38371 h 120221"/>
                <a:gd name="connsiteX10" fmla="*/ 57379 w 125646"/>
                <a:gd name="connsiteY10" fmla="*/ 0 h 12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646" h="120221">
                  <a:moveTo>
                    <a:pt x="57379" y="0"/>
                  </a:moveTo>
                  <a:lnTo>
                    <a:pt x="78215" y="45253"/>
                  </a:lnTo>
                  <a:lnTo>
                    <a:pt x="125647" y="56514"/>
                  </a:lnTo>
                  <a:lnTo>
                    <a:pt x="91303" y="74865"/>
                  </a:lnTo>
                  <a:lnTo>
                    <a:pt x="110569" y="120222"/>
                  </a:lnTo>
                  <a:lnTo>
                    <a:pt x="68268" y="86647"/>
                  </a:lnTo>
                  <a:lnTo>
                    <a:pt x="32459" y="103956"/>
                  </a:lnTo>
                  <a:lnTo>
                    <a:pt x="40940" y="64021"/>
                  </a:lnTo>
                  <a:lnTo>
                    <a:pt x="0" y="28882"/>
                  </a:lnTo>
                  <a:lnTo>
                    <a:pt x="47118" y="38371"/>
                  </a:lnTo>
                  <a:lnTo>
                    <a:pt x="57379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B02D7AE-A0DB-12D6-54E9-4EC3F44C5C43}"/>
                </a:ext>
              </a:extLst>
            </p:cNvPr>
            <p:cNvSpPr/>
            <p:nvPr/>
          </p:nvSpPr>
          <p:spPr>
            <a:xfrm>
              <a:off x="560904" y="6575433"/>
              <a:ext cx="83450" cy="74343"/>
            </a:xfrm>
            <a:custGeom>
              <a:avLst/>
              <a:gdLst>
                <a:gd name="connsiteX0" fmla="*/ 37694 w 83450"/>
                <a:gd name="connsiteY0" fmla="*/ 0 h 74343"/>
                <a:gd name="connsiteX1" fmla="*/ 51934 w 83450"/>
                <a:gd name="connsiteY1" fmla="*/ 27944 h 74343"/>
                <a:gd name="connsiteX2" fmla="*/ 83450 w 83450"/>
                <a:gd name="connsiteY2" fmla="*/ 32949 h 74343"/>
                <a:gd name="connsiteX3" fmla="*/ 61043 w 83450"/>
                <a:gd name="connsiteY3" fmla="*/ 46295 h 74343"/>
                <a:gd name="connsiteX4" fmla="*/ 74236 w 83450"/>
                <a:gd name="connsiteY4" fmla="*/ 74344 h 74343"/>
                <a:gd name="connsiteX5" fmla="*/ 45861 w 83450"/>
                <a:gd name="connsiteY5" fmla="*/ 54845 h 74343"/>
                <a:gd name="connsiteX6" fmla="*/ 22407 w 83450"/>
                <a:gd name="connsiteY6" fmla="*/ 67462 h 74343"/>
                <a:gd name="connsiteX7" fmla="*/ 27538 w 83450"/>
                <a:gd name="connsiteY7" fmla="*/ 41708 h 74343"/>
                <a:gd name="connsiteX8" fmla="*/ 0 w 83450"/>
                <a:gd name="connsiteY8" fmla="*/ 20958 h 74343"/>
                <a:gd name="connsiteX9" fmla="*/ 31307 w 83450"/>
                <a:gd name="connsiteY9" fmla="*/ 25025 h 74343"/>
                <a:gd name="connsiteX10" fmla="*/ 37694 w 83450"/>
                <a:gd name="connsiteY10" fmla="*/ 0 h 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450" h="74343">
                  <a:moveTo>
                    <a:pt x="37694" y="0"/>
                  </a:moveTo>
                  <a:lnTo>
                    <a:pt x="51934" y="27944"/>
                  </a:lnTo>
                  <a:lnTo>
                    <a:pt x="83450" y="32949"/>
                  </a:lnTo>
                  <a:lnTo>
                    <a:pt x="61043" y="46295"/>
                  </a:lnTo>
                  <a:lnTo>
                    <a:pt x="74236" y="74344"/>
                  </a:lnTo>
                  <a:lnTo>
                    <a:pt x="45861" y="54845"/>
                  </a:lnTo>
                  <a:lnTo>
                    <a:pt x="22407" y="67462"/>
                  </a:lnTo>
                  <a:lnTo>
                    <a:pt x="27538" y="41708"/>
                  </a:lnTo>
                  <a:lnTo>
                    <a:pt x="0" y="20958"/>
                  </a:lnTo>
                  <a:lnTo>
                    <a:pt x="31307" y="25025"/>
                  </a:lnTo>
                  <a:lnTo>
                    <a:pt x="376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B24A2F8-A15B-6232-D952-3874DDA24DEA}"/>
                </a:ext>
              </a:extLst>
            </p:cNvPr>
            <p:cNvSpPr/>
            <p:nvPr/>
          </p:nvSpPr>
          <p:spPr>
            <a:xfrm>
              <a:off x="668227" y="6571471"/>
              <a:ext cx="61462" cy="53177"/>
            </a:xfrm>
            <a:custGeom>
              <a:avLst/>
              <a:gdLst>
                <a:gd name="connsiteX0" fmla="*/ 27642 w 61462"/>
                <a:gd name="connsiteY0" fmla="*/ 0 h 53177"/>
                <a:gd name="connsiteX1" fmla="*/ 38322 w 61462"/>
                <a:gd name="connsiteY1" fmla="*/ 20020 h 53177"/>
                <a:gd name="connsiteX2" fmla="*/ 61462 w 61462"/>
                <a:gd name="connsiteY2" fmla="*/ 23460 h 53177"/>
                <a:gd name="connsiteX3" fmla="*/ 45023 w 61462"/>
                <a:gd name="connsiteY3" fmla="*/ 33157 h 53177"/>
                <a:gd name="connsiteX4" fmla="*/ 54761 w 61462"/>
                <a:gd name="connsiteY4" fmla="*/ 53177 h 53177"/>
                <a:gd name="connsiteX5" fmla="*/ 33925 w 61462"/>
                <a:gd name="connsiteY5" fmla="*/ 39309 h 53177"/>
                <a:gd name="connsiteX6" fmla="*/ 16753 w 61462"/>
                <a:gd name="connsiteY6" fmla="*/ 48381 h 53177"/>
                <a:gd name="connsiteX7" fmla="*/ 20418 w 61462"/>
                <a:gd name="connsiteY7" fmla="*/ 29925 h 53177"/>
                <a:gd name="connsiteX8" fmla="*/ 0 w 61462"/>
                <a:gd name="connsiteY8" fmla="*/ 15119 h 53177"/>
                <a:gd name="connsiteX9" fmla="*/ 23140 w 61462"/>
                <a:gd name="connsiteY9" fmla="*/ 17934 h 53177"/>
                <a:gd name="connsiteX10" fmla="*/ 27642 w 61462"/>
                <a:gd name="connsiteY10" fmla="*/ 0 h 5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462" h="53177">
                  <a:moveTo>
                    <a:pt x="27642" y="0"/>
                  </a:moveTo>
                  <a:lnTo>
                    <a:pt x="38322" y="20020"/>
                  </a:lnTo>
                  <a:lnTo>
                    <a:pt x="61462" y="23460"/>
                  </a:lnTo>
                  <a:lnTo>
                    <a:pt x="45023" y="33157"/>
                  </a:lnTo>
                  <a:lnTo>
                    <a:pt x="54761" y="53177"/>
                  </a:lnTo>
                  <a:lnTo>
                    <a:pt x="33925" y="39309"/>
                  </a:lnTo>
                  <a:lnTo>
                    <a:pt x="16753" y="48381"/>
                  </a:lnTo>
                  <a:lnTo>
                    <a:pt x="20418" y="29925"/>
                  </a:lnTo>
                  <a:lnTo>
                    <a:pt x="0" y="15119"/>
                  </a:lnTo>
                  <a:lnTo>
                    <a:pt x="23140" y="17934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FD3A7B3-DBFC-CF72-8C24-1CA46B44D994}"/>
                </a:ext>
              </a:extLst>
            </p:cNvPr>
            <p:cNvSpPr/>
            <p:nvPr/>
          </p:nvSpPr>
          <p:spPr>
            <a:xfrm>
              <a:off x="746965" y="6536332"/>
              <a:ext cx="61462" cy="51821"/>
            </a:xfrm>
            <a:custGeom>
              <a:avLst/>
              <a:gdLst>
                <a:gd name="connsiteX0" fmla="*/ 27642 w 61462"/>
                <a:gd name="connsiteY0" fmla="*/ 0 h 51821"/>
                <a:gd name="connsiteX1" fmla="*/ 38322 w 61462"/>
                <a:gd name="connsiteY1" fmla="*/ 19498 h 51821"/>
                <a:gd name="connsiteX2" fmla="*/ 61462 w 61462"/>
                <a:gd name="connsiteY2" fmla="*/ 22939 h 51821"/>
                <a:gd name="connsiteX3" fmla="*/ 45023 w 61462"/>
                <a:gd name="connsiteY3" fmla="*/ 32323 h 51821"/>
                <a:gd name="connsiteX4" fmla="*/ 54761 w 61462"/>
                <a:gd name="connsiteY4" fmla="*/ 51822 h 51821"/>
                <a:gd name="connsiteX5" fmla="*/ 33925 w 61462"/>
                <a:gd name="connsiteY5" fmla="*/ 38162 h 51821"/>
                <a:gd name="connsiteX6" fmla="*/ 16753 w 61462"/>
                <a:gd name="connsiteY6" fmla="*/ 46921 h 51821"/>
                <a:gd name="connsiteX7" fmla="*/ 20418 w 61462"/>
                <a:gd name="connsiteY7" fmla="*/ 28987 h 51821"/>
                <a:gd name="connsiteX8" fmla="*/ 0 w 61462"/>
                <a:gd name="connsiteY8" fmla="*/ 14493 h 51821"/>
                <a:gd name="connsiteX9" fmla="*/ 23140 w 61462"/>
                <a:gd name="connsiteY9" fmla="*/ 17309 h 51821"/>
                <a:gd name="connsiteX10" fmla="*/ 27642 w 61462"/>
                <a:gd name="connsiteY10" fmla="*/ 0 h 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462" h="51821">
                  <a:moveTo>
                    <a:pt x="27642" y="0"/>
                  </a:moveTo>
                  <a:lnTo>
                    <a:pt x="38322" y="19498"/>
                  </a:lnTo>
                  <a:lnTo>
                    <a:pt x="61462" y="22939"/>
                  </a:lnTo>
                  <a:lnTo>
                    <a:pt x="45023" y="32323"/>
                  </a:lnTo>
                  <a:lnTo>
                    <a:pt x="54761" y="51822"/>
                  </a:lnTo>
                  <a:lnTo>
                    <a:pt x="33925" y="38162"/>
                  </a:lnTo>
                  <a:lnTo>
                    <a:pt x="16753" y="46921"/>
                  </a:lnTo>
                  <a:lnTo>
                    <a:pt x="20418" y="28987"/>
                  </a:lnTo>
                  <a:lnTo>
                    <a:pt x="0" y="14493"/>
                  </a:lnTo>
                  <a:lnTo>
                    <a:pt x="23140" y="17309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19089C8-1E7D-8340-FB9B-B739972CB45D}"/>
                </a:ext>
              </a:extLst>
            </p:cNvPr>
            <p:cNvSpPr/>
            <p:nvPr/>
          </p:nvSpPr>
          <p:spPr>
            <a:xfrm>
              <a:off x="676918" y="5962437"/>
              <a:ext cx="81565" cy="69651"/>
            </a:xfrm>
            <a:custGeom>
              <a:avLst/>
              <a:gdLst>
                <a:gd name="connsiteX0" fmla="*/ 36752 w 81565"/>
                <a:gd name="connsiteY0" fmla="*/ 0 h 69651"/>
                <a:gd name="connsiteX1" fmla="*/ 50782 w 81565"/>
                <a:gd name="connsiteY1" fmla="*/ 26380 h 69651"/>
                <a:gd name="connsiteX2" fmla="*/ 81566 w 81565"/>
                <a:gd name="connsiteY2" fmla="*/ 36598 h 69651"/>
                <a:gd name="connsiteX3" fmla="*/ 59682 w 81565"/>
                <a:gd name="connsiteY3" fmla="*/ 43584 h 69651"/>
                <a:gd name="connsiteX4" fmla="*/ 72666 w 81565"/>
                <a:gd name="connsiteY4" fmla="*/ 69652 h 69651"/>
                <a:gd name="connsiteX5" fmla="*/ 44919 w 81565"/>
                <a:gd name="connsiteY5" fmla="*/ 47859 h 69651"/>
                <a:gd name="connsiteX6" fmla="*/ 22093 w 81565"/>
                <a:gd name="connsiteY6" fmla="*/ 54220 h 69651"/>
                <a:gd name="connsiteX7" fmla="*/ 27014 w 81565"/>
                <a:gd name="connsiteY7" fmla="*/ 33366 h 69651"/>
                <a:gd name="connsiteX8" fmla="*/ 0 w 81565"/>
                <a:gd name="connsiteY8" fmla="*/ 10635 h 69651"/>
                <a:gd name="connsiteX9" fmla="*/ 30574 w 81565"/>
                <a:gd name="connsiteY9" fmla="*/ 19915 h 69651"/>
                <a:gd name="connsiteX10" fmla="*/ 36752 w 81565"/>
                <a:gd name="connsiteY10" fmla="*/ 0 h 6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65" h="69651">
                  <a:moveTo>
                    <a:pt x="36752" y="0"/>
                  </a:moveTo>
                  <a:lnTo>
                    <a:pt x="50782" y="26380"/>
                  </a:lnTo>
                  <a:lnTo>
                    <a:pt x="81566" y="36598"/>
                  </a:lnTo>
                  <a:lnTo>
                    <a:pt x="59682" y="43584"/>
                  </a:lnTo>
                  <a:lnTo>
                    <a:pt x="72666" y="69652"/>
                  </a:lnTo>
                  <a:lnTo>
                    <a:pt x="44919" y="47859"/>
                  </a:lnTo>
                  <a:lnTo>
                    <a:pt x="22093" y="54220"/>
                  </a:lnTo>
                  <a:lnTo>
                    <a:pt x="27014" y="33366"/>
                  </a:lnTo>
                  <a:lnTo>
                    <a:pt x="0" y="10635"/>
                  </a:lnTo>
                  <a:lnTo>
                    <a:pt x="30574" y="19915"/>
                  </a:lnTo>
                  <a:lnTo>
                    <a:pt x="3675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701D43E-1BCF-5427-AC3E-004D970016DA}"/>
                </a:ext>
              </a:extLst>
            </p:cNvPr>
            <p:cNvSpPr/>
            <p:nvPr/>
          </p:nvSpPr>
          <p:spPr>
            <a:xfrm>
              <a:off x="560799" y="5916558"/>
              <a:ext cx="92978" cy="82163"/>
            </a:xfrm>
            <a:custGeom>
              <a:avLst/>
              <a:gdLst>
                <a:gd name="connsiteX0" fmla="*/ 41987 w 92978"/>
                <a:gd name="connsiteY0" fmla="*/ 0 h 82163"/>
                <a:gd name="connsiteX1" fmla="*/ 57902 w 92978"/>
                <a:gd name="connsiteY1" fmla="*/ 31072 h 82163"/>
                <a:gd name="connsiteX2" fmla="*/ 92979 w 92978"/>
                <a:gd name="connsiteY2" fmla="*/ 42750 h 82163"/>
                <a:gd name="connsiteX3" fmla="*/ 67849 w 92978"/>
                <a:gd name="connsiteY3" fmla="*/ 51405 h 82163"/>
                <a:gd name="connsiteX4" fmla="*/ 82508 w 92978"/>
                <a:gd name="connsiteY4" fmla="*/ 82164 h 82163"/>
                <a:gd name="connsiteX5" fmla="*/ 50992 w 92978"/>
                <a:gd name="connsiteY5" fmla="*/ 56722 h 82163"/>
                <a:gd name="connsiteX6" fmla="*/ 24920 w 92978"/>
                <a:gd name="connsiteY6" fmla="*/ 64647 h 82163"/>
                <a:gd name="connsiteX7" fmla="*/ 30679 w 92978"/>
                <a:gd name="connsiteY7" fmla="*/ 39726 h 82163"/>
                <a:gd name="connsiteX8" fmla="*/ 0 w 92978"/>
                <a:gd name="connsiteY8" fmla="*/ 13242 h 82163"/>
                <a:gd name="connsiteX9" fmla="*/ 34867 w 92978"/>
                <a:gd name="connsiteY9" fmla="*/ 23773 h 82163"/>
                <a:gd name="connsiteX10" fmla="*/ 41987 w 92978"/>
                <a:gd name="connsiteY10" fmla="*/ 0 h 8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978" h="82163">
                  <a:moveTo>
                    <a:pt x="41987" y="0"/>
                  </a:moveTo>
                  <a:lnTo>
                    <a:pt x="57902" y="31072"/>
                  </a:lnTo>
                  <a:lnTo>
                    <a:pt x="92979" y="42750"/>
                  </a:lnTo>
                  <a:lnTo>
                    <a:pt x="67849" y="51405"/>
                  </a:lnTo>
                  <a:lnTo>
                    <a:pt x="82508" y="82164"/>
                  </a:lnTo>
                  <a:lnTo>
                    <a:pt x="50992" y="56722"/>
                  </a:lnTo>
                  <a:lnTo>
                    <a:pt x="24920" y="64647"/>
                  </a:lnTo>
                  <a:lnTo>
                    <a:pt x="30679" y="39726"/>
                  </a:lnTo>
                  <a:lnTo>
                    <a:pt x="0" y="13242"/>
                  </a:lnTo>
                  <a:lnTo>
                    <a:pt x="34867" y="23773"/>
                  </a:lnTo>
                  <a:lnTo>
                    <a:pt x="41987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4AD6B89-75E1-4B85-0D4E-D82FF53EDBF5}"/>
                </a:ext>
              </a:extLst>
            </p:cNvPr>
            <p:cNvSpPr/>
            <p:nvPr/>
          </p:nvSpPr>
          <p:spPr>
            <a:xfrm>
              <a:off x="437875" y="5910094"/>
              <a:ext cx="102716" cy="93946"/>
            </a:xfrm>
            <a:custGeom>
              <a:avLst/>
              <a:gdLst>
                <a:gd name="connsiteX0" fmla="*/ 46489 w 102716"/>
                <a:gd name="connsiteY0" fmla="*/ 0 h 93946"/>
                <a:gd name="connsiteX1" fmla="*/ 63975 w 102716"/>
                <a:gd name="connsiteY1" fmla="*/ 35451 h 93946"/>
                <a:gd name="connsiteX2" fmla="*/ 102716 w 102716"/>
                <a:gd name="connsiteY2" fmla="*/ 47859 h 93946"/>
                <a:gd name="connsiteX3" fmla="*/ 74865 w 102716"/>
                <a:gd name="connsiteY3" fmla="*/ 58703 h 93946"/>
                <a:gd name="connsiteX4" fmla="*/ 90884 w 102716"/>
                <a:gd name="connsiteY4" fmla="*/ 93946 h 93946"/>
                <a:gd name="connsiteX5" fmla="*/ 56227 w 102716"/>
                <a:gd name="connsiteY5" fmla="*/ 65481 h 93946"/>
                <a:gd name="connsiteX6" fmla="*/ 27223 w 102716"/>
                <a:gd name="connsiteY6" fmla="*/ 75491 h 93946"/>
                <a:gd name="connsiteX7" fmla="*/ 33715 w 102716"/>
                <a:gd name="connsiteY7" fmla="*/ 46400 h 93946"/>
                <a:gd name="connsiteX8" fmla="*/ 0 w 102716"/>
                <a:gd name="connsiteY8" fmla="*/ 16787 h 93946"/>
                <a:gd name="connsiteX9" fmla="*/ 38532 w 102716"/>
                <a:gd name="connsiteY9" fmla="*/ 27736 h 93946"/>
                <a:gd name="connsiteX10" fmla="*/ 46489 w 102716"/>
                <a:gd name="connsiteY10" fmla="*/ 0 h 9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716" h="93946">
                  <a:moveTo>
                    <a:pt x="46489" y="0"/>
                  </a:moveTo>
                  <a:lnTo>
                    <a:pt x="63975" y="35451"/>
                  </a:lnTo>
                  <a:lnTo>
                    <a:pt x="102716" y="47859"/>
                  </a:lnTo>
                  <a:lnTo>
                    <a:pt x="74865" y="58703"/>
                  </a:lnTo>
                  <a:lnTo>
                    <a:pt x="90884" y="93946"/>
                  </a:lnTo>
                  <a:lnTo>
                    <a:pt x="56227" y="65481"/>
                  </a:lnTo>
                  <a:lnTo>
                    <a:pt x="27223" y="75491"/>
                  </a:lnTo>
                  <a:lnTo>
                    <a:pt x="33715" y="46400"/>
                  </a:lnTo>
                  <a:lnTo>
                    <a:pt x="0" y="16787"/>
                  </a:lnTo>
                  <a:lnTo>
                    <a:pt x="38532" y="2773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481BD0B-4E59-F5BC-30B0-EE8BD8FE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608302-573D-415A-9092-1F825377E55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1703197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832357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AD291-D0D0-573A-E522-3CE805C2054D}"/>
              </a:ext>
            </a:extLst>
          </p:cNvPr>
          <p:cNvGrpSpPr/>
          <p:nvPr userDrawn="1"/>
        </p:nvGrpSpPr>
        <p:grpSpPr>
          <a:xfrm>
            <a:off x="7041778" y="5443804"/>
            <a:ext cx="5150223" cy="1414197"/>
            <a:chOff x="7041778" y="5443804"/>
            <a:chExt cx="5150223" cy="1414197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5FE9E64-0C45-E919-9149-F76DFD23A595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004987-30EC-773A-0A8E-B13E5803B75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grpSp>
        <p:nvGrpSpPr>
          <p:cNvPr id="9" name="Graphic 10">
            <a:extLst>
              <a:ext uri="{FF2B5EF4-FFF2-40B4-BE49-F238E27FC236}">
                <a16:creationId xmlns:a16="http://schemas.microsoft.com/office/drawing/2014/main" id="{51B795D5-54B6-9B13-9691-AE5093B8332A}"/>
              </a:ext>
            </a:extLst>
          </p:cNvPr>
          <p:cNvGrpSpPr/>
          <p:nvPr/>
        </p:nvGrpSpPr>
        <p:grpSpPr>
          <a:xfrm>
            <a:off x="11119295" y="5910094"/>
            <a:ext cx="858794" cy="739683"/>
            <a:chOff x="9874974" y="5910094"/>
            <a:chExt cx="858794" cy="739683"/>
          </a:xfrm>
        </p:grpSpPr>
        <p:grpSp>
          <p:nvGrpSpPr>
            <p:cNvPr id="10" name="Graphic 10">
              <a:extLst>
                <a:ext uri="{FF2B5EF4-FFF2-40B4-BE49-F238E27FC236}">
                  <a16:creationId xmlns:a16="http://schemas.microsoft.com/office/drawing/2014/main" id="{7895A4A3-704A-F296-D4AA-5BE26B783F4E}"/>
                </a:ext>
              </a:extLst>
            </p:cNvPr>
            <p:cNvGrpSpPr/>
            <p:nvPr/>
          </p:nvGrpSpPr>
          <p:grpSpPr>
            <a:xfrm>
              <a:off x="10086060" y="6059928"/>
              <a:ext cx="647708" cy="426563"/>
              <a:chOff x="10086060" y="6059928"/>
              <a:chExt cx="647708" cy="426563"/>
            </a:xfrm>
            <a:solidFill>
              <a:srgbClr val="003399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D7BDB546-22BE-68B2-6585-51EA2EAD68DF}"/>
                  </a:ext>
                </a:extLst>
              </p:cNvPr>
              <p:cNvSpPr/>
              <p:nvPr/>
            </p:nvSpPr>
            <p:spPr>
              <a:xfrm>
                <a:off x="10086060" y="6090375"/>
                <a:ext cx="70780" cy="90922"/>
              </a:xfrm>
              <a:custGeom>
                <a:avLst/>
                <a:gdLst>
                  <a:gd name="connsiteX0" fmla="*/ 17590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7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0" y="44940"/>
                    </a:moveTo>
                    <a:cubicBezTo>
                      <a:pt x="20417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7" y="12512"/>
                      <a:pt x="34448" y="12512"/>
                    </a:cubicBezTo>
                    <a:cubicBezTo>
                      <a:pt x="22826" y="12512"/>
                      <a:pt x="17695" y="23043"/>
                      <a:pt x="16857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ECB5195B-4300-A81D-830A-BC2F90D0A19E}"/>
                  </a:ext>
                </a:extLst>
              </p:cNvPr>
              <p:cNvSpPr/>
              <p:nvPr/>
            </p:nvSpPr>
            <p:spPr>
              <a:xfrm>
                <a:off x="10165008" y="6090270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7 w 69524"/>
                  <a:gd name="connsiteY6" fmla="*/ 25546 h 88837"/>
                  <a:gd name="connsiteX7" fmla="*/ 20837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7 w 69524"/>
                  <a:gd name="connsiteY14" fmla="*/ 6569 h 88837"/>
                  <a:gd name="connsiteX15" fmla="*/ 69525 w 69524"/>
                  <a:gd name="connsiteY15" fmla="*/ 26484 h 88837"/>
                  <a:gd name="connsiteX16" fmla="*/ 69525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7" y="11470"/>
                      <a:pt x="20837" y="21688"/>
                      <a:pt x="20837" y="25546"/>
                    </a:cubicBezTo>
                    <a:lnTo>
                      <a:pt x="20837" y="84875"/>
                    </a:lnTo>
                    <a:cubicBezTo>
                      <a:pt x="20837" y="88211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5" y="4171"/>
                      <a:pt x="61777" y="6569"/>
                    </a:cubicBezTo>
                    <a:cubicBezTo>
                      <a:pt x="69315" y="12721"/>
                      <a:pt x="69525" y="20645"/>
                      <a:pt x="69525" y="26484"/>
                    </a:cubicBezTo>
                    <a:lnTo>
                      <a:pt x="69525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128735B-4C74-911C-85B5-3D9371E97F04}"/>
                  </a:ext>
                </a:extLst>
              </p:cNvPr>
              <p:cNvSpPr/>
              <p:nvPr/>
            </p:nvSpPr>
            <p:spPr>
              <a:xfrm>
                <a:off x="10238616" y="6068165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4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7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1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4" y="101141"/>
                      <a:pt x="50364" y="105520"/>
                    </a:cubicBezTo>
                    <a:cubicBezTo>
                      <a:pt x="50364" y="110212"/>
                      <a:pt x="40940" y="112923"/>
                      <a:pt x="34239" y="112923"/>
                    </a:cubicBezTo>
                    <a:cubicBezTo>
                      <a:pt x="25130" y="112923"/>
                      <a:pt x="19266" y="109587"/>
                      <a:pt x="15915" y="105520"/>
                    </a:cubicBezTo>
                    <a:cubicBezTo>
                      <a:pt x="11204" y="99785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7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9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1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18EB30B-23CB-CF1D-9B07-B181237E95D5}"/>
                  </a:ext>
                </a:extLst>
              </p:cNvPr>
              <p:cNvSpPr/>
              <p:nvPr/>
            </p:nvSpPr>
            <p:spPr>
              <a:xfrm>
                <a:off x="10287932" y="6090375"/>
                <a:ext cx="70780" cy="90922"/>
              </a:xfrm>
              <a:custGeom>
                <a:avLst/>
                <a:gdLst>
                  <a:gd name="connsiteX0" fmla="*/ 17486 w 70780"/>
                  <a:gd name="connsiteY0" fmla="*/ 44940 h 90922"/>
                  <a:gd name="connsiteX1" fmla="*/ 40626 w 70780"/>
                  <a:gd name="connsiteY1" fmla="*/ 72467 h 90922"/>
                  <a:gd name="connsiteX2" fmla="*/ 60624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8897 w 70780"/>
                  <a:gd name="connsiteY11" fmla="*/ 29404 h 90922"/>
                  <a:gd name="connsiteX12" fmla="*/ 34343 w 70780"/>
                  <a:gd name="connsiteY12" fmla="*/ 12512 h 90922"/>
                  <a:gd name="connsiteX13" fmla="*/ 16753 w 70780"/>
                  <a:gd name="connsiteY13" fmla="*/ 34617 h 90922"/>
                  <a:gd name="connsiteX14" fmla="*/ 49002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486" y="44940"/>
                    </a:moveTo>
                    <a:cubicBezTo>
                      <a:pt x="20313" y="67983"/>
                      <a:pt x="32563" y="72467"/>
                      <a:pt x="40626" y="72467"/>
                    </a:cubicBezTo>
                    <a:cubicBezTo>
                      <a:pt x="49526" y="72467"/>
                      <a:pt x="56227" y="67149"/>
                      <a:pt x="60624" y="61414"/>
                    </a:cubicBezTo>
                    <a:cubicBezTo>
                      <a:pt x="63347" y="57556"/>
                      <a:pt x="64185" y="56618"/>
                      <a:pt x="66383" y="56618"/>
                    </a:cubicBezTo>
                    <a:cubicBezTo>
                      <a:pt x="68582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8897" y="29404"/>
                    </a:moveTo>
                    <a:cubicBezTo>
                      <a:pt x="48269" y="18664"/>
                      <a:pt x="41673" y="12512"/>
                      <a:pt x="34343" y="12512"/>
                    </a:cubicBezTo>
                    <a:cubicBezTo>
                      <a:pt x="22721" y="12512"/>
                      <a:pt x="17590" y="23043"/>
                      <a:pt x="16753" y="34617"/>
                    </a:cubicBezTo>
                    <a:lnTo>
                      <a:pt x="49002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BEF4EDB-A7C2-9A65-9172-886E8548F29D}"/>
                  </a:ext>
                </a:extLst>
              </p:cNvPr>
              <p:cNvSpPr/>
              <p:nvPr/>
            </p:nvSpPr>
            <p:spPr>
              <a:xfrm>
                <a:off x="10366671" y="6090375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7F24E2E-8AA5-12B2-3BB7-D6FB84982CCA}"/>
                  </a:ext>
                </a:extLst>
              </p:cNvPr>
              <p:cNvSpPr/>
              <p:nvPr/>
            </p:nvSpPr>
            <p:spPr>
              <a:xfrm>
                <a:off x="10424573" y="6090375"/>
                <a:ext cx="72979" cy="128042"/>
              </a:xfrm>
              <a:custGeom>
                <a:avLst/>
                <a:gdLst>
                  <a:gd name="connsiteX0" fmla="*/ 105 w 72979"/>
                  <a:gd name="connsiteY0" fmla="*/ 21688 h 128042"/>
                  <a:gd name="connsiteX1" fmla="*/ 2094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732 w 72979"/>
                  <a:gd name="connsiteY12" fmla="*/ 73510 h 128042"/>
                  <a:gd name="connsiteX13" fmla="*/ 32668 w 72979"/>
                  <a:gd name="connsiteY13" fmla="*/ 77368 h 128042"/>
                  <a:gd name="connsiteX14" fmla="*/ 51829 w 72979"/>
                  <a:gd name="connsiteY14" fmla="*/ 44940 h 128042"/>
                  <a:gd name="connsiteX15" fmla="*/ 31202 w 72979"/>
                  <a:gd name="connsiteY15" fmla="*/ 12199 h 128042"/>
                  <a:gd name="connsiteX16" fmla="*/ 20836 w 72979"/>
                  <a:gd name="connsiteY16" fmla="*/ 23878 h 128042"/>
                  <a:gd name="connsiteX17" fmla="*/ 20836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105" y="21688"/>
                    </a:moveTo>
                    <a:cubicBezTo>
                      <a:pt x="105" y="15119"/>
                      <a:pt x="105" y="12617"/>
                      <a:pt x="2094" y="10010"/>
                    </a:cubicBezTo>
                    <a:cubicBezTo>
                      <a:pt x="5445" y="5213"/>
                      <a:pt x="19056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8" y="16474"/>
                      <a:pt x="72980" y="27944"/>
                      <a:pt x="72980" y="41812"/>
                    </a:cubicBezTo>
                    <a:cubicBezTo>
                      <a:pt x="72980" y="64751"/>
                      <a:pt x="61044" y="90818"/>
                      <a:pt x="35914" y="90818"/>
                    </a:cubicBezTo>
                    <a:cubicBezTo>
                      <a:pt x="30050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90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732" y="73510"/>
                    </a:moveTo>
                    <a:cubicBezTo>
                      <a:pt x="26281" y="76846"/>
                      <a:pt x="30679" y="77368"/>
                      <a:pt x="32668" y="77368"/>
                    </a:cubicBezTo>
                    <a:cubicBezTo>
                      <a:pt x="45128" y="77368"/>
                      <a:pt x="51829" y="62978"/>
                      <a:pt x="51829" y="44940"/>
                    </a:cubicBezTo>
                    <a:cubicBezTo>
                      <a:pt x="51829" y="21688"/>
                      <a:pt x="41777" y="12199"/>
                      <a:pt x="31202" y="12199"/>
                    </a:cubicBezTo>
                    <a:cubicBezTo>
                      <a:pt x="20627" y="12199"/>
                      <a:pt x="20836" y="19185"/>
                      <a:pt x="20836" y="23878"/>
                    </a:cubicBezTo>
                    <a:lnTo>
                      <a:pt x="20836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398C9AF-160B-86AA-0377-0F47E4058FA0}"/>
                  </a:ext>
                </a:extLst>
              </p:cNvPr>
              <p:cNvSpPr/>
              <p:nvPr/>
            </p:nvSpPr>
            <p:spPr>
              <a:xfrm>
                <a:off x="10506976" y="6090375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7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7 w 55598"/>
                  <a:gd name="connsiteY11" fmla="*/ 20541 h 88732"/>
                  <a:gd name="connsiteX12" fmla="*/ 20837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7" y="5839"/>
                    </a:cubicBezTo>
                    <a:cubicBezTo>
                      <a:pt x="10575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7" y="16370"/>
                      <a:pt x="20837" y="20541"/>
                    </a:cubicBezTo>
                    <a:lnTo>
                      <a:pt x="20837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9C9BE05E-E13C-090A-553D-420BF0BCBBC0}"/>
                  </a:ext>
                </a:extLst>
              </p:cNvPr>
              <p:cNvSpPr/>
              <p:nvPr/>
            </p:nvSpPr>
            <p:spPr>
              <a:xfrm>
                <a:off x="10563936" y="6059928"/>
                <a:ext cx="22309" cy="119075"/>
              </a:xfrm>
              <a:custGeom>
                <a:avLst/>
                <a:gdLst>
                  <a:gd name="connsiteX0" fmla="*/ 11413 w 22309"/>
                  <a:gd name="connsiteY0" fmla="*/ 20541 h 119075"/>
                  <a:gd name="connsiteX1" fmla="*/ 0 w 22309"/>
                  <a:gd name="connsiteY1" fmla="*/ 10531 h 119075"/>
                  <a:gd name="connsiteX2" fmla="*/ 11413 w 22309"/>
                  <a:gd name="connsiteY2" fmla="*/ 0 h 119075"/>
                  <a:gd name="connsiteX3" fmla="*/ 22302 w 22309"/>
                  <a:gd name="connsiteY3" fmla="*/ 10010 h 119075"/>
                  <a:gd name="connsiteX4" fmla="*/ 11413 w 22309"/>
                  <a:gd name="connsiteY4" fmla="*/ 20541 h 119075"/>
                  <a:gd name="connsiteX5" fmla="*/ 21988 w 22309"/>
                  <a:gd name="connsiteY5" fmla="*/ 115426 h 119075"/>
                  <a:gd name="connsiteX6" fmla="*/ 18323 w 22309"/>
                  <a:gd name="connsiteY6" fmla="*/ 119075 h 119075"/>
                  <a:gd name="connsiteX7" fmla="*/ 3770 w 22309"/>
                  <a:gd name="connsiteY7" fmla="*/ 119075 h 119075"/>
                  <a:gd name="connsiteX8" fmla="*/ 942 w 22309"/>
                  <a:gd name="connsiteY8" fmla="*/ 115530 h 119075"/>
                  <a:gd name="connsiteX9" fmla="*/ 942 w 22309"/>
                  <a:gd name="connsiteY9" fmla="*/ 35973 h 119075"/>
                  <a:gd name="connsiteX10" fmla="*/ 4084 w 22309"/>
                  <a:gd name="connsiteY10" fmla="*/ 32428 h 119075"/>
                  <a:gd name="connsiteX11" fmla="*/ 18323 w 22309"/>
                  <a:gd name="connsiteY11" fmla="*/ 32428 h 119075"/>
                  <a:gd name="connsiteX12" fmla="*/ 21988 w 22309"/>
                  <a:gd name="connsiteY12" fmla="*/ 36077 h 119075"/>
                  <a:gd name="connsiteX13" fmla="*/ 21988 w 22309"/>
                  <a:gd name="connsiteY13" fmla="*/ 115321 h 1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09" h="119075">
                    <a:moveTo>
                      <a:pt x="11413" y="20541"/>
                    </a:moveTo>
                    <a:cubicBezTo>
                      <a:pt x="4398" y="20541"/>
                      <a:pt x="0" y="16370"/>
                      <a:pt x="0" y="10531"/>
                    </a:cubicBezTo>
                    <a:cubicBezTo>
                      <a:pt x="0" y="4692"/>
                      <a:pt x="3979" y="0"/>
                      <a:pt x="11413" y="0"/>
                    </a:cubicBezTo>
                    <a:cubicBezTo>
                      <a:pt x="18847" y="0"/>
                      <a:pt x="22198" y="4692"/>
                      <a:pt x="22302" y="10010"/>
                    </a:cubicBezTo>
                    <a:cubicBezTo>
                      <a:pt x="22512" y="16162"/>
                      <a:pt x="17905" y="20541"/>
                      <a:pt x="11413" y="20541"/>
                    </a:cubicBezTo>
                    <a:moveTo>
                      <a:pt x="21988" y="115426"/>
                    </a:moveTo>
                    <a:cubicBezTo>
                      <a:pt x="21988" y="118137"/>
                      <a:pt x="21674" y="119075"/>
                      <a:pt x="18323" y="119075"/>
                    </a:cubicBezTo>
                    <a:lnTo>
                      <a:pt x="3770" y="119075"/>
                    </a:lnTo>
                    <a:cubicBezTo>
                      <a:pt x="1047" y="119075"/>
                      <a:pt x="942" y="118241"/>
                      <a:pt x="942" y="115530"/>
                    </a:cubicBezTo>
                    <a:lnTo>
                      <a:pt x="942" y="35973"/>
                    </a:lnTo>
                    <a:cubicBezTo>
                      <a:pt x="942" y="33679"/>
                      <a:pt x="1256" y="32428"/>
                      <a:pt x="4084" y="32428"/>
                    </a:cubicBezTo>
                    <a:lnTo>
                      <a:pt x="18323" y="32428"/>
                    </a:lnTo>
                    <a:cubicBezTo>
                      <a:pt x="21465" y="32428"/>
                      <a:pt x="21883" y="33262"/>
                      <a:pt x="21988" y="36077"/>
                    </a:cubicBezTo>
                    <a:lnTo>
                      <a:pt x="21988" y="115321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9D3837E-D8A8-8878-E6BF-4F74AA4CF8B0}"/>
                  </a:ext>
                </a:extLst>
              </p:cNvPr>
              <p:cNvSpPr/>
              <p:nvPr/>
            </p:nvSpPr>
            <p:spPr>
              <a:xfrm>
                <a:off x="10595243" y="6090375"/>
                <a:ext cx="61357" cy="90922"/>
              </a:xfrm>
              <a:custGeom>
                <a:avLst/>
                <a:gdLst>
                  <a:gd name="connsiteX0" fmla="*/ 41568 w 61357"/>
                  <a:gd name="connsiteY0" fmla="*/ 38892 h 90922"/>
                  <a:gd name="connsiteX1" fmla="*/ 61357 w 61357"/>
                  <a:gd name="connsiteY1" fmla="*/ 64647 h 90922"/>
                  <a:gd name="connsiteX2" fmla="*/ 31202 w 61357"/>
                  <a:gd name="connsiteY2" fmla="*/ 90922 h 90922"/>
                  <a:gd name="connsiteX3" fmla="*/ 0 w 61357"/>
                  <a:gd name="connsiteY3" fmla="*/ 70694 h 90922"/>
                  <a:gd name="connsiteX4" fmla="*/ 8586 w 61357"/>
                  <a:gd name="connsiteY4" fmla="*/ 61623 h 90922"/>
                  <a:gd name="connsiteX5" fmla="*/ 18009 w 61357"/>
                  <a:gd name="connsiteY5" fmla="*/ 68192 h 90922"/>
                  <a:gd name="connsiteX6" fmla="*/ 31726 w 61357"/>
                  <a:gd name="connsiteY6" fmla="*/ 78202 h 90922"/>
                  <a:gd name="connsiteX7" fmla="*/ 42301 w 61357"/>
                  <a:gd name="connsiteY7" fmla="*/ 67879 h 90922"/>
                  <a:gd name="connsiteX8" fmla="*/ 36961 w 61357"/>
                  <a:gd name="connsiteY8" fmla="*/ 57556 h 90922"/>
                  <a:gd name="connsiteX9" fmla="*/ 20208 w 61357"/>
                  <a:gd name="connsiteY9" fmla="*/ 49006 h 90922"/>
                  <a:gd name="connsiteX10" fmla="*/ 1780 w 61357"/>
                  <a:gd name="connsiteY10" fmla="*/ 24607 h 90922"/>
                  <a:gd name="connsiteX11" fmla="*/ 30993 w 61357"/>
                  <a:gd name="connsiteY11" fmla="*/ 0 h 90922"/>
                  <a:gd name="connsiteX12" fmla="*/ 58844 w 61357"/>
                  <a:gd name="connsiteY12" fmla="*/ 17934 h 90922"/>
                  <a:gd name="connsiteX13" fmla="*/ 50782 w 61357"/>
                  <a:gd name="connsiteY13" fmla="*/ 26171 h 90922"/>
                  <a:gd name="connsiteX14" fmla="*/ 41568 w 61357"/>
                  <a:gd name="connsiteY14" fmla="*/ 19290 h 90922"/>
                  <a:gd name="connsiteX15" fmla="*/ 30155 w 61357"/>
                  <a:gd name="connsiteY15" fmla="*/ 11053 h 90922"/>
                  <a:gd name="connsiteX16" fmla="*/ 20103 w 61357"/>
                  <a:gd name="connsiteY16" fmla="*/ 21062 h 90922"/>
                  <a:gd name="connsiteX17" fmla="*/ 33401 w 61357"/>
                  <a:gd name="connsiteY17" fmla="*/ 35139 h 90922"/>
                  <a:gd name="connsiteX18" fmla="*/ 41777 w 61357"/>
                  <a:gd name="connsiteY18" fmla="*/ 38997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357" h="90922">
                    <a:moveTo>
                      <a:pt x="41568" y="38892"/>
                    </a:moveTo>
                    <a:cubicBezTo>
                      <a:pt x="49316" y="42542"/>
                      <a:pt x="61357" y="48589"/>
                      <a:pt x="61357" y="64647"/>
                    </a:cubicBezTo>
                    <a:cubicBezTo>
                      <a:pt x="61357" y="74031"/>
                      <a:pt x="56122" y="90922"/>
                      <a:pt x="31202" y="90922"/>
                    </a:cubicBezTo>
                    <a:cubicBezTo>
                      <a:pt x="8062" y="90922"/>
                      <a:pt x="0" y="77368"/>
                      <a:pt x="0" y="70694"/>
                    </a:cubicBezTo>
                    <a:cubicBezTo>
                      <a:pt x="0" y="65689"/>
                      <a:pt x="3664" y="61623"/>
                      <a:pt x="8586" y="61623"/>
                    </a:cubicBezTo>
                    <a:cubicBezTo>
                      <a:pt x="13507" y="61623"/>
                      <a:pt x="15601" y="64959"/>
                      <a:pt x="18009" y="68192"/>
                    </a:cubicBezTo>
                    <a:cubicBezTo>
                      <a:pt x="21988" y="73927"/>
                      <a:pt x="25024" y="78202"/>
                      <a:pt x="31726" y="78202"/>
                    </a:cubicBezTo>
                    <a:cubicBezTo>
                      <a:pt x="37799" y="78202"/>
                      <a:pt x="42301" y="74031"/>
                      <a:pt x="42301" y="67879"/>
                    </a:cubicBezTo>
                    <a:cubicBezTo>
                      <a:pt x="42301" y="62144"/>
                      <a:pt x="38636" y="59016"/>
                      <a:pt x="36961" y="57556"/>
                    </a:cubicBezTo>
                    <a:cubicBezTo>
                      <a:pt x="34658" y="55888"/>
                      <a:pt x="24396" y="50987"/>
                      <a:pt x="20208" y="49006"/>
                    </a:cubicBezTo>
                    <a:cubicBezTo>
                      <a:pt x="15182" y="46712"/>
                      <a:pt x="1780" y="40144"/>
                      <a:pt x="1780" y="24607"/>
                    </a:cubicBezTo>
                    <a:cubicBezTo>
                      <a:pt x="1780" y="12721"/>
                      <a:pt x="9633" y="0"/>
                      <a:pt x="30993" y="0"/>
                    </a:cubicBezTo>
                    <a:cubicBezTo>
                      <a:pt x="52353" y="0"/>
                      <a:pt x="58844" y="11157"/>
                      <a:pt x="58844" y="17934"/>
                    </a:cubicBezTo>
                    <a:cubicBezTo>
                      <a:pt x="58844" y="22626"/>
                      <a:pt x="55494" y="26171"/>
                      <a:pt x="50782" y="26171"/>
                    </a:cubicBezTo>
                    <a:cubicBezTo>
                      <a:pt x="45547" y="26171"/>
                      <a:pt x="43348" y="22522"/>
                      <a:pt x="41568" y="19290"/>
                    </a:cubicBezTo>
                    <a:cubicBezTo>
                      <a:pt x="39893" y="16162"/>
                      <a:pt x="37066" y="11053"/>
                      <a:pt x="30155" y="11053"/>
                    </a:cubicBezTo>
                    <a:cubicBezTo>
                      <a:pt x="23244" y="11053"/>
                      <a:pt x="20103" y="16787"/>
                      <a:pt x="20103" y="21062"/>
                    </a:cubicBezTo>
                    <a:cubicBezTo>
                      <a:pt x="20103" y="29404"/>
                      <a:pt x="27537" y="32636"/>
                      <a:pt x="33401" y="35139"/>
                    </a:cubicBezTo>
                    <a:lnTo>
                      <a:pt x="41777" y="389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76CC5378-D57E-BCC3-4F84-6AEDB3BE5A0B}"/>
                  </a:ext>
                </a:extLst>
              </p:cNvPr>
              <p:cNvSpPr/>
              <p:nvPr/>
            </p:nvSpPr>
            <p:spPr>
              <a:xfrm>
                <a:off x="10662987" y="6090375"/>
                <a:ext cx="70781" cy="90922"/>
              </a:xfrm>
              <a:custGeom>
                <a:avLst/>
                <a:gdLst>
                  <a:gd name="connsiteX0" fmla="*/ 17591 w 70781"/>
                  <a:gd name="connsiteY0" fmla="*/ 44940 h 90922"/>
                  <a:gd name="connsiteX1" fmla="*/ 40731 w 70781"/>
                  <a:gd name="connsiteY1" fmla="*/ 72467 h 90922"/>
                  <a:gd name="connsiteX2" fmla="*/ 60729 w 70781"/>
                  <a:gd name="connsiteY2" fmla="*/ 61414 h 90922"/>
                  <a:gd name="connsiteX3" fmla="*/ 66384 w 70781"/>
                  <a:gd name="connsiteY3" fmla="*/ 56618 h 90922"/>
                  <a:gd name="connsiteX4" fmla="*/ 70781 w 70781"/>
                  <a:gd name="connsiteY4" fmla="*/ 61831 h 90922"/>
                  <a:gd name="connsiteX5" fmla="*/ 37590 w 70781"/>
                  <a:gd name="connsiteY5" fmla="*/ 90922 h 90922"/>
                  <a:gd name="connsiteX6" fmla="*/ 0 w 70781"/>
                  <a:gd name="connsiteY6" fmla="*/ 45253 h 90922"/>
                  <a:gd name="connsiteX7" fmla="*/ 37590 w 70781"/>
                  <a:gd name="connsiteY7" fmla="*/ 0 h 90922"/>
                  <a:gd name="connsiteX8" fmla="*/ 69944 w 70781"/>
                  <a:gd name="connsiteY8" fmla="*/ 31385 h 90922"/>
                  <a:gd name="connsiteX9" fmla="*/ 64080 w 70781"/>
                  <a:gd name="connsiteY9" fmla="*/ 38058 h 90922"/>
                  <a:gd name="connsiteX10" fmla="*/ 17591 w 70781"/>
                  <a:gd name="connsiteY10" fmla="*/ 44940 h 90922"/>
                  <a:gd name="connsiteX11" fmla="*/ 49002 w 70781"/>
                  <a:gd name="connsiteY11" fmla="*/ 29404 h 90922"/>
                  <a:gd name="connsiteX12" fmla="*/ 34448 w 70781"/>
                  <a:gd name="connsiteY12" fmla="*/ 12512 h 90922"/>
                  <a:gd name="connsiteX13" fmla="*/ 16858 w 70781"/>
                  <a:gd name="connsiteY13" fmla="*/ 34617 h 90922"/>
                  <a:gd name="connsiteX14" fmla="*/ 49107 w 70781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1" y="72467"/>
                    </a:cubicBezTo>
                    <a:cubicBezTo>
                      <a:pt x="49631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4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90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90" y="0"/>
                    </a:cubicBezTo>
                    <a:cubicBezTo>
                      <a:pt x="63766" y="0"/>
                      <a:pt x="69944" y="23356"/>
                      <a:pt x="69944" y="31385"/>
                    </a:cubicBezTo>
                    <a:cubicBezTo>
                      <a:pt x="69944" y="37224"/>
                      <a:pt x="66070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40402CC-9A2A-9106-881C-779D7985858E}"/>
                  </a:ext>
                </a:extLst>
              </p:cNvPr>
              <p:cNvSpPr/>
              <p:nvPr/>
            </p:nvSpPr>
            <p:spPr>
              <a:xfrm>
                <a:off x="10086060" y="6242816"/>
                <a:ext cx="70780" cy="90922"/>
              </a:xfrm>
              <a:custGeom>
                <a:avLst/>
                <a:gdLst>
                  <a:gd name="connsiteX0" fmla="*/ 17590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7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0" y="45044"/>
                    </a:moveTo>
                    <a:cubicBezTo>
                      <a:pt x="20417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7" y="12617"/>
                      <a:pt x="34448" y="12617"/>
                    </a:cubicBezTo>
                    <a:cubicBezTo>
                      <a:pt x="22826" y="12617"/>
                      <a:pt x="17695" y="23148"/>
                      <a:pt x="16857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4D2842E3-3537-88A5-5DF0-1CE20195F276}"/>
                  </a:ext>
                </a:extLst>
              </p:cNvPr>
              <p:cNvSpPr/>
              <p:nvPr/>
            </p:nvSpPr>
            <p:spPr>
              <a:xfrm>
                <a:off x="10164694" y="6245214"/>
                <a:ext cx="70048" cy="88732"/>
              </a:xfrm>
              <a:custGeom>
                <a:avLst/>
                <a:gdLst>
                  <a:gd name="connsiteX0" fmla="*/ 70048 w 70048"/>
                  <a:gd name="connsiteY0" fmla="*/ 65794 h 88732"/>
                  <a:gd name="connsiteX1" fmla="*/ 63452 w 70048"/>
                  <a:gd name="connsiteY1" fmla="*/ 82164 h 88732"/>
                  <a:gd name="connsiteX2" fmla="*/ 34448 w 70048"/>
                  <a:gd name="connsiteY2" fmla="*/ 88733 h 88732"/>
                  <a:gd name="connsiteX3" fmla="*/ 0 w 70048"/>
                  <a:gd name="connsiteY3" fmla="*/ 61519 h 88732"/>
                  <a:gd name="connsiteX4" fmla="*/ 0 w 70048"/>
                  <a:gd name="connsiteY4" fmla="*/ 3232 h 88732"/>
                  <a:gd name="connsiteX5" fmla="*/ 3560 w 70048"/>
                  <a:gd name="connsiteY5" fmla="*/ 104 h 88732"/>
                  <a:gd name="connsiteX6" fmla="*/ 17277 w 70048"/>
                  <a:gd name="connsiteY6" fmla="*/ 104 h 88732"/>
                  <a:gd name="connsiteX7" fmla="*/ 20941 w 70048"/>
                  <a:gd name="connsiteY7" fmla="*/ 3441 h 88732"/>
                  <a:gd name="connsiteX8" fmla="*/ 20941 w 70048"/>
                  <a:gd name="connsiteY8" fmla="*/ 59433 h 88732"/>
                  <a:gd name="connsiteX9" fmla="*/ 35495 w 70048"/>
                  <a:gd name="connsiteY9" fmla="*/ 74969 h 88732"/>
                  <a:gd name="connsiteX10" fmla="*/ 49107 w 70048"/>
                  <a:gd name="connsiteY10" fmla="*/ 61414 h 88732"/>
                  <a:gd name="connsiteX11" fmla="*/ 49107 w 70048"/>
                  <a:gd name="connsiteY11" fmla="*/ 3545 h 88732"/>
                  <a:gd name="connsiteX12" fmla="*/ 52667 w 70048"/>
                  <a:gd name="connsiteY12" fmla="*/ 0 h 88732"/>
                  <a:gd name="connsiteX13" fmla="*/ 65965 w 70048"/>
                  <a:gd name="connsiteY13" fmla="*/ 0 h 88732"/>
                  <a:gd name="connsiteX14" fmla="*/ 69944 w 70048"/>
                  <a:gd name="connsiteY14" fmla="*/ 3545 h 88732"/>
                  <a:gd name="connsiteX15" fmla="*/ 69944 w 70048"/>
                  <a:gd name="connsiteY15" fmla="*/ 6589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048" h="88732">
                    <a:moveTo>
                      <a:pt x="70048" y="65794"/>
                    </a:moveTo>
                    <a:cubicBezTo>
                      <a:pt x="70048" y="73197"/>
                      <a:pt x="69839" y="77785"/>
                      <a:pt x="63452" y="82164"/>
                    </a:cubicBezTo>
                    <a:cubicBezTo>
                      <a:pt x="58740" y="84979"/>
                      <a:pt x="48479" y="88733"/>
                      <a:pt x="34448" y="88733"/>
                    </a:cubicBezTo>
                    <a:cubicBezTo>
                      <a:pt x="2094" y="88733"/>
                      <a:pt x="0" y="72050"/>
                      <a:pt x="0" y="61519"/>
                    </a:cubicBezTo>
                    <a:lnTo>
                      <a:pt x="0" y="3232"/>
                    </a:lnTo>
                    <a:cubicBezTo>
                      <a:pt x="0" y="521"/>
                      <a:pt x="1361" y="104"/>
                      <a:pt x="3560" y="104"/>
                    </a:cubicBezTo>
                    <a:lnTo>
                      <a:pt x="17277" y="104"/>
                    </a:lnTo>
                    <a:cubicBezTo>
                      <a:pt x="19790" y="-104"/>
                      <a:pt x="20941" y="626"/>
                      <a:pt x="20941" y="3441"/>
                    </a:cubicBezTo>
                    <a:lnTo>
                      <a:pt x="20941" y="59433"/>
                    </a:lnTo>
                    <a:cubicBezTo>
                      <a:pt x="20941" y="64959"/>
                      <a:pt x="21151" y="74969"/>
                      <a:pt x="35495" y="74969"/>
                    </a:cubicBezTo>
                    <a:cubicBezTo>
                      <a:pt x="48898" y="74969"/>
                      <a:pt x="49107" y="66941"/>
                      <a:pt x="49107" y="61414"/>
                    </a:cubicBezTo>
                    <a:lnTo>
                      <a:pt x="49107" y="3545"/>
                    </a:lnTo>
                    <a:cubicBezTo>
                      <a:pt x="49107" y="834"/>
                      <a:pt x="49945" y="0"/>
                      <a:pt x="52667" y="0"/>
                    </a:cubicBezTo>
                    <a:lnTo>
                      <a:pt x="65965" y="0"/>
                    </a:lnTo>
                    <a:cubicBezTo>
                      <a:pt x="68687" y="0"/>
                      <a:pt x="69944" y="313"/>
                      <a:pt x="69944" y="3545"/>
                    </a:cubicBezTo>
                    <a:lnTo>
                      <a:pt x="69944" y="6589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BFF92D2E-AF8A-AA12-CCE0-283F9A87CCAD}"/>
                  </a:ext>
                </a:extLst>
              </p:cNvPr>
              <p:cNvSpPr/>
              <p:nvPr/>
            </p:nvSpPr>
            <p:spPr>
              <a:xfrm>
                <a:off x="10247307" y="6243024"/>
                <a:ext cx="55703" cy="88732"/>
              </a:xfrm>
              <a:custGeom>
                <a:avLst/>
                <a:gdLst>
                  <a:gd name="connsiteX0" fmla="*/ 20941 w 55703"/>
                  <a:gd name="connsiteY0" fmla="*/ 85188 h 88732"/>
                  <a:gd name="connsiteX1" fmla="*/ 17381 w 55703"/>
                  <a:gd name="connsiteY1" fmla="*/ 88733 h 88732"/>
                  <a:gd name="connsiteX2" fmla="*/ 3665 w 55703"/>
                  <a:gd name="connsiteY2" fmla="*/ 88733 h 88732"/>
                  <a:gd name="connsiteX3" fmla="*/ 0 w 55703"/>
                  <a:gd name="connsiteY3" fmla="*/ 85188 h 88732"/>
                  <a:gd name="connsiteX4" fmla="*/ 0 w 55703"/>
                  <a:gd name="connsiteY4" fmla="*/ 15328 h 88732"/>
                  <a:gd name="connsiteX5" fmla="*/ 4921 w 55703"/>
                  <a:gd name="connsiteY5" fmla="*/ 5839 h 88732"/>
                  <a:gd name="connsiteX6" fmla="*/ 35600 w 55703"/>
                  <a:gd name="connsiteY6" fmla="*/ 0 h 88732"/>
                  <a:gd name="connsiteX7" fmla="*/ 55703 w 55703"/>
                  <a:gd name="connsiteY7" fmla="*/ 12512 h 88732"/>
                  <a:gd name="connsiteX8" fmla="*/ 46803 w 55703"/>
                  <a:gd name="connsiteY8" fmla="*/ 21584 h 88732"/>
                  <a:gd name="connsiteX9" fmla="*/ 38217 w 55703"/>
                  <a:gd name="connsiteY9" fmla="*/ 15223 h 88732"/>
                  <a:gd name="connsiteX10" fmla="*/ 29841 w 55703"/>
                  <a:gd name="connsiteY10" fmla="*/ 10531 h 88732"/>
                  <a:gd name="connsiteX11" fmla="*/ 20941 w 55703"/>
                  <a:gd name="connsiteY11" fmla="*/ 20541 h 88732"/>
                  <a:gd name="connsiteX12" fmla="*/ 20941 w 55703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703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921" y="5839"/>
                    </a:cubicBezTo>
                    <a:cubicBezTo>
                      <a:pt x="10575" y="2711"/>
                      <a:pt x="22721" y="0"/>
                      <a:pt x="35600" y="0"/>
                    </a:cubicBezTo>
                    <a:cubicBezTo>
                      <a:pt x="45966" y="0"/>
                      <a:pt x="55703" y="2711"/>
                      <a:pt x="55703" y="12512"/>
                    </a:cubicBezTo>
                    <a:cubicBezTo>
                      <a:pt x="55703" y="17517"/>
                      <a:pt x="52143" y="21584"/>
                      <a:pt x="46803" y="21584"/>
                    </a:cubicBezTo>
                    <a:cubicBezTo>
                      <a:pt x="42301" y="21584"/>
                      <a:pt x="40730" y="19081"/>
                      <a:pt x="38217" y="15223"/>
                    </a:cubicBezTo>
                    <a:cubicBezTo>
                      <a:pt x="36752" y="13242"/>
                      <a:pt x="34867" y="10531"/>
                      <a:pt x="29841" y="10531"/>
                    </a:cubicBezTo>
                    <a:cubicBezTo>
                      <a:pt x="21150" y="10531"/>
                      <a:pt x="20941" y="16370"/>
                      <a:pt x="20941" y="20541"/>
                    </a:cubicBezTo>
                    <a:lnTo>
                      <a:pt x="20941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BA9E968-A31F-3DC7-9658-6DF845BA6847}"/>
                  </a:ext>
                </a:extLst>
              </p:cNvPr>
              <p:cNvSpPr/>
              <p:nvPr/>
            </p:nvSpPr>
            <p:spPr>
              <a:xfrm>
                <a:off x="10301753" y="6242920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7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7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0470F3C0-AFBB-A22D-E16F-E055EBE5CC97}"/>
                  </a:ext>
                </a:extLst>
              </p:cNvPr>
              <p:cNvSpPr/>
              <p:nvPr/>
            </p:nvSpPr>
            <p:spPr>
              <a:xfrm>
                <a:off x="10391277" y="6243024"/>
                <a:ext cx="72979" cy="128042"/>
              </a:xfrm>
              <a:custGeom>
                <a:avLst/>
                <a:gdLst>
                  <a:gd name="connsiteX0" fmla="*/ 0 w 72979"/>
                  <a:gd name="connsiteY0" fmla="*/ 21688 h 128042"/>
                  <a:gd name="connsiteX1" fmla="*/ 1989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627 w 72979"/>
                  <a:gd name="connsiteY12" fmla="*/ 73509 h 128042"/>
                  <a:gd name="connsiteX13" fmla="*/ 32563 w 72979"/>
                  <a:gd name="connsiteY13" fmla="*/ 77367 h 128042"/>
                  <a:gd name="connsiteX14" fmla="*/ 51725 w 72979"/>
                  <a:gd name="connsiteY14" fmla="*/ 44940 h 128042"/>
                  <a:gd name="connsiteX15" fmla="*/ 31098 w 72979"/>
                  <a:gd name="connsiteY15" fmla="*/ 12199 h 128042"/>
                  <a:gd name="connsiteX16" fmla="*/ 20732 w 72979"/>
                  <a:gd name="connsiteY16" fmla="*/ 23878 h 128042"/>
                  <a:gd name="connsiteX17" fmla="*/ 20732 w 72979"/>
                  <a:gd name="connsiteY17" fmla="*/ 73509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0" y="21688"/>
                    </a:moveTo>
                    <a:cubicBezTo>
                      <a:pt x="0" y="15223"/>
                      <a:pt x="0" y="12617"/>
                      <a:pt x="1989" y="10010"/>
                    </a:cubicBezTo>
                    <a:cubicBezTo>
                      <a:pt x="5340" y="5109"/>
                      <a:pt x="18952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8" y="16370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0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627" y="73509"/>
                    </a:moveTo>
                    <a:cubicBezTo>
                      <a:pt x="26176" y="76846"/>
                      <a:pt x="30574" y="77367"/>
                      <a:pt x="32563" y="77367"/>
                    </a:cubicBezTo>
                    <a:cubicBezTo>
                      <a:pt x="45023" y="77367"/>
                      <a:pt x="51725" y="62978"/>
                      <a:pt x="51725" y="44940"/>
                    </a:cubicBezTo>
                    <a:cubicBezTo>
                      <a:pt x="51725" y="21688"/>
                      <a:pt x="41673" y="12199"/>
                      <a:pt x="31098" y="12199"/>
                    </a:cubicBezTo>
                    <a:cubicBezTo>
                      <a:pt x="20522" y="12199"/>
                      <a:pt x="20732" y="19185"/>
                      <a:pt x="20732" y="23878"/>
                    </a:cubicBezTo>
                    <a:lnTo>
                      <a:pt x="20732" y="73509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D061048-F30D-C387-CC9F-6842B0ED6BFE}"/>
                  </a:ext>
                </a:extLst>
              </p:cNvPr>
              <p:cNvSpPr/>
              <p:nvPr/>
            </p:nvSpPr>
            <p:spPr>
              <a:xfrm>
                <a:off x="10470015" y="6242816"/>
                <a:ext cx="70781" cy="90922"/>
              </a:xfrm>
              <a:custGeom>
                <a:avLst/>
                <a:gdLst>
                  <a:gd name="connsiteX0" fmla="*/ 17590 w 70781"/>
                  <a:gd name="connsiteY0" fmla="*/ 45044 h 90922"/>
                  <a:gd name="connsiteX1" fmla="*/ 40731 w 70781"/>
                  <a:gd name="connsiteY1" fmla="*/ 72571 h 90922"/>
                  <a:gd name="connsiteX2" fmla="*/ 60729 w 70781"/>
                  <a:gd name="connsiteY2" fmla="*/ 61519 h 90922"/>
                  <a:gd name="connsiteX3" fmla="*/ 66383 w 70781"/>
                  <a:gd name="connsiteY3" fmla="*/ 56618 h 90922"/>
                  <a:gd name="connsiteX4" fmla="*/ 70781 w 70781"/>
                  <a:gd name="connsiteY4" fmla="*/ 61831 h 90922"/>
                  <a:gd name="connsiteX5" fmla="*/ 37589 w 70781"/>
                  <a:gd name="connsiteY5" fmla="*/ 90922 h 90922"/>
                  <a:gd name="connsiteX6" fmla="*/ 0 w 70781"/>
                  <a:gd name="connsiteY6" fmla="*/ 45253 h 90922"/>
                  <a:gd name="connsiteX7" fmla="*/ 37589 w 70781"/>
                  <a:gd name="connsiteY7" fmla="*/ 0 h 90922"/>
                  <a:gd name="connsiteX8" fmla="*/ 69943 w 70781"/>
                  <a:gd name="connsiteY8" fmla="*/ 31385 h 90922"/>
                  <a:gd name="connsiteX9" fmla="*/ 64080 w 70781"/>
                  <a:gd name="connsiteY9" fmla="*/ 38058 h 90922"/>
                  <a:gd name="connsiteX10" fmla="*/ 17590 w 70781"/>
                  <a:gd name="connsiteY10" fmla="*/ 44940 h 90922"/>
                  <a:gd name="connsiteX11" fmla="*/ 49002 w 70781"/>
                  <a:gd name="connsiteY11" fmla="*/ 29508 h 90922"/>
                  <a:gd name="connsiteX12" fmla="*/ 34448 w 70781"/>
                  <a:gd name="connsiteY12" fmla="*/ 12617 h 90922"/>
                  <a:gd name="connsiteX13" fmla="*/ 16858 w 70781"/>
                  <a:gd name="connsiteY13" fmla="*/ 34722 h 90922"/>
                  <a:gd name="connsiteX14" fmla="*/ 49107 w 70781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0" y="45044"/>
                    </a:moveTo>
                    <a:cubicBezTo>
                      <a:pt x="20418" y="68088"/>
                      <a:pt x="32668" y="72571"/>
                      <a:pt x="40731" y="72571"/>
                    </a:cubicBezTo>
                    <a:cubicBezTo>
                      <a:pt x="49631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F3B6A25-9C4A-91FB-CC53-BC4D2336DFF3}"/>
                  </a:ext>
                </a:extLst>
              </p:cNvPr>
              <p:cNvSpPr/>
              <p:nvPr/>
            </p:nvSpPr>
            <p:spPr>
              <a:xfrm>
                <a:off x="10089620" y="6395465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7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2"/>
                      <a:pt x="19999" y="88837"/>
                      <a:pt x="16857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2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4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6C74A42-5AE3-F583-5FEC-AB41C2F49426}"/>
                  </a:ext>
                </a:extLst>
              </p:cNvPr>
              <p:cNvSpPr/>
              <p:nvPr/>
            </p:nvSpPr>
            <p:spPr>
              <a:xfrm>
                <a:off x="10168463" y="6395569"/>
                <a:ext cx="70781" cy="90922"/>
              </a:xfrm>
              <a:custGeom>
                <a:avLst/>
                <a:gdLst>
                  <a:gd name="connsiteX0" fmla="*/ 17590 w 70781"/>
                  <a:gd name="connsiteY0" fmla="*/ 44940 h 90922"/>
                  <a:gd name="connsiteX1" fmla="*/ 40730 w 70781"/>
                  <a:gd name="connsiteY1" fmla="*/ 72467 h 90922"/>
                  <a:gd name="connsiteX2" fmla="*/ 60729 w 70781"/>
                  <a:gd name="connsiteY2" fmla="*/ 61414 h 90922"/>
                  <a:gd name="connsiteX3" fmla="*/ 66383 w 70781"/>
                  <a:gd name="connsiteY3" fmla="*/ 56618 h 90922"/>
                  <a:gd name="connsiteX4" fmla="*/ 70781 w 70781"/>
                  <a:gd name="connsiteY4" fmla="*/ 61831 h 90922"/>
                  <a:gd name="connsiteX5" fmla="*/ 37589 w 70781"/>
                  <a:gd name="connsiteY5" fmla="*/ 90922 h 90922"/>
                  <a:gd name="connsiteX6" fmla="*/ 0 w 70781"/>
                  <a:gd name="connsiteY6" fmla="*/ 45253 h 90922"/>
                  <a:gd name="connsiteX7" fmla="*/ 37589 w 70781"/>
                  <a:gd name="connsiteY7" fmla="*/ 0 h 90922"/>
                  <a:gd name="connsiteX8" fmla="*/ 69943 w 70781"/>
                  <a:gd name="connsiteY8" fmla="*/ 31385 h 90922"/>
                  <a:gd name="connsiteX9" fmla="*/ 64080 w 70781"/>
                  <a:gd name="connsiteY9" fmla="*/ 38058 h 90922"/>
                  <a:gd name="connsiteX10" fmla="*/ 17590 w 70781"/>
                  <a:gd name="connsiteY10" fmla="*/ 44940 h 90922"/>
                  <a:gd name="connsiteX11" fmla="*/ 49002 w 70781"/>
                  <a:gd name="connsiteY11" fmla="*/ 29404 h 90922"/>
                  <a:gd name="connsiteX12" fmla="*/ 34448 w 70781"/>
                  <a:gd name="connsiteY12" fmla="*/ 12512 h 90922"/>
                  <a:gd name="connsiteX13" fmla="*/ 16857 w 70781"/>
                  <a:gd name="connsiteY13" fmla="*/ 34617 h 90922"/>
                  <a:gd name="connsiteX14" fmla="*/ 49107 w 70781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0" y="44940"/>
                    </a:moveTo>
                    <a:cubicBezTo>
                      <a:pt x="20417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7" y="12512"/>
                      <a:pt x="34448" y="12512"/>
                    </a:cubicBezTo>
                    <a:cubicBezTo>
                      <a:pt x="22826" y="12512"/>
                      <a:pt x="17695" y="23043"/>
                      <a:pt x="16857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31260916-F197-9CBC-16DF-433706B70B50}"/>
                  </a:ext>
                </a:extLst>
              </p:cNvPr>
              <p:cNvSpPr/>
              <p:nvPr/>
            </p:nvSpPr>
            <p:spPr>
              <a:xfrm>
                <a:off x="10238616" y="6373465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4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7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1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4" y="101141"/>
                      <a:pt x="50364" y="105520"/>
                    </a:cubicBezTo>
                    <a:cubicBezTo>
                      <a:pt x="50364" y="110212"/>
                      <a:pt x="40940" y="112923"/>
                      <a:pt x="34239" y="112923"/>
                    </a:cubicBezTo>
                    <a:cubicBezTo>
                      <a:pt x="25130" y="112923"/>
                      <a:pt x="19266" y="109586"/>
                      <a:pt x="15915" y="105520"/>
                    </a:cubicBezTo>
                    <a:cubicBezTo>
                      <a:pt x="11204" y="99889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7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9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1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73CADBB-56E7-F8A6-E3DF-81B6194DA6FA}"/>
                  </a:ext>
                </a:extLst>
              </p:cNvPr>
              <p:cNvSpPr/>
              <p:nvPr/>
            </p:nvSpPr>
            <p:spPr>
              <a:xfrm>
                <a:off x="10282383" y="6397759"/>
                <a:ext cx="115280" cy="86543"/>
              </a:xfrm>
              <a:custGeom>
                <a:avLst/>
                <a:gdLst>
                  <a:gd name="connsiteX0" fmla="*/ 57693 w 115280"/>
                  <a:gd name="connsiteY0" fmla="*/ 38580 h 86543"/>
                  <a:gd name="connsiteX1" fmla="*/ 43453 w 115280"/>
                  <a:gd name="connsiteY1" fmla="*/ 83728 h 86543"/>
                  <a:gd name="connsiteX2" fmla="*/ 39788 w 115280"/>
                  <a:gd name="connsiteY2" fmla="*/ 86543 h 86543"/>
                  <a:gd name="connsiteX3" fmla="*/ 29213 w 115280"/>
                  <a:gd name="connsiteY3" fmla="*/ 86543 h 86543"/>
                  <a:gd name="connsiteX4" fmla="*/ 25339 w 115280"/>
                  <a:gd name="connsiteY4" fmla="*/ 83519 h 86543"/>
                  <a:gd name="connsiteX5" fmla="*/ 628 w 115280"/>
                  <a:gd name="connsiteY5" fmla="*/ 5318 h 86543"/>
                  <a:gd name="connsiteX6" fmla="*/ 0 w 115280"/>
                  <a:gd name="connsiteY6" fmla="*/ 2294 h 86543"/>
                  <a:gd name="connsiteX7" fmla="*/ 3350 w 115280"/>
                  <a:gd name="connsiteY7" fmla="*/ 0 h 86543"/>
                  <a:gd name="connsiteX8" fmla="*/ 17276 w 115280"/>
                  <a:gd name="connsiteY8" fmla="*/ 0 h 86543"/>
                  <a:gd name="connsiteX9" fmla="*/ 22198 w 115280"/>
                  <a:gd name="connsiteY9" fmla="*/ 3337 h 86543"/>
                  <a:gd name="connsiteX10" fmla="*/ 37589 w 115280"/>
                  <a:gd name="connsiteY10" fmla="*/ 59329 h 86543"/>
                  <a:gd name="connsiteX11" fmla="*/ 54552 w 115280"/>
                  <a:gd name="connsiteY11" fmla="*/ 3337 h 86543"/>
                  <a:gd name="connsiteX12" fmla="*/ 56750 w 115280"/>
                  <a:gd name="connsiteY12" fmla="*/ 209 h 86543"/>
                  <a:gd name="connsiteX13" fmla="*/ 62404 w 115280"/>
                  <a:gd name="connsiteY13" fmla="*/ 0 h 86543"/>
                  <a:gd name="connsiteX14" fmla="*/ 65441 w 115280"/>
                  <a:gd name="connsiteY14" fmla="*/ 3024 h 86543"/>
                  <a:gd name="connsiteX15" fmla="*/ 82927 w 115280"/>
                  <a:gd name="connsiteY15" fmla="*/ 59329 h 86543"/>
                  <a:gd name="connsiteX16" fmla="*/ 98318 w 115280"/>
                  <a:gd name="connsiteY16" fmla="*/ 3337 h 86543"/>
                  <a:gd name="connsiteX17" fmla="*/ 101983 w 115280"/>
                  <a:gd name="connsiteY17" fmla="*/ 0 h 86543"/>
                  <a:gd name="connsiteX18" fmla="*/ 111930 w 115280"/>
                  <a:gd name="connsiteY18" fmla="*/ 0 h 86543"/>
                  <a:gd name="connsiteX19" fmla="*/ 115281 w 115280"/>
                  <a:gd name="connsiteY19" fmla="*/ 1981 h 86543"/>
                  <a:gd name="connsiteX20" fmla="*/ 114652 w 115280"/>
                  <a:gd name="connsiteY20" fmla="*/ 5005 h 86543"/>
                  <a:gd name="connsiteX21" fmla="*/ 90361 w 115280"/>
                  <a:gd name="connsiteY21" fmla="*/ 83415 h 86543"/>
                  <a:gd name="connsiteX22" fmla="*/ 86801 w 115280"/>
                  <a:gd name="connsiteY22" fmla="*/ 86543 h 86543"/>
                  <a:gd name="connsiteX23" fmla="*/ 76016 w 115280"/>
                  <a:gd name="connsiteY23" fmla="*/ 86543 h 86543"/>
                  <a:gd name="connsiteX24" fmla="*/ 72037 w 115280"/>
                  <a:gd name="connsiteY24" fmla="*/ 83415 h 86543"/>
                  <a:gd name="connsiteX25" fmla="*/ 57797 w 115280"/>
                  <a:gd name="connsiteY25" fmla="*/ 38580 h 86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280" h="86543">
                    <a:moveTo>
                      <a:pt x="57693" y="38580"/>
                    </a:moveTo>
                    <a:lnTo>
                      <a:pt x="43453" y="83728"/>
                    </a:lnTo>
                    <a:cubicBezTo>
                      <a:pt x="42615" y="86230"/>
                      <a:pt x="42301" y="86543"/>
                      <a:pt x="39788" y="86543"/>
                    </a:cubicBezTo>
                    <a:lnTo>
                      <a:pt x="29213" y="86543"/>
                    </a:lnTo>
                    <a:cubicBezTo>
                      <a:pt x="26700" y="86543"/>
                      <a:pt x="26176" y="86022"/>
                      <a:pt x="25339" y="83519"/>
                    </a:cubicBezTo>
                    <a:lnTo>
                      <a:pt x="628" y="5318"/>
                    </a:lnTo>
                    <a:cubicBezTo>
                      <a:pt x="104" y="3649"/>
                      <a:pt x="0" y="3024"/>
                      <a:pt x="0" y="2294"/>
                    </a:cubicBezTo>
                    <a:cubicBezTo>
                      <a:pt x="0" y="0"/>
                      <a:pt x="2199" y="0"/>
                      <a:pt x="3350" y="0"/>
                    </a:cubicBezTo>
                    <a:lnTo>
                      <a:pt x="17276" y="0"/>
                    </a:lnTo>
                    <a:cubicBezTo>
                      <a:pt x="20103" y="0"/>
                      <a:pt x="21255" y="209"/>
                      <a:pt x="22198" y="3337"/>
                    </a:cubicBezTo>
                    <a:lnTo>
                      <a:pt x="37589" y="59329"/>
                    </a:lnTo>
                    <a:lnTo>
                      <a:pt x="54552" y="3337"/>
                    </a:lnTo>
                    <a:cubicBezTo>
                      <a:pt x="55075" y="1877"/>
                      <a:pt x="55389" y="521"/>
                      <a:pt x="56750" y="209"/>
                    </a:cubicBezTo>
                    <a:cubicBezTo>
                      <a:pt x="57064" y="0"/>
                      <a:pt x="60624" y="0"/>
                      <a:pt x="62404" y="0"/>
                    </a:cubicBezTo>
                    <a:cubicBezTo>
                      <a:pt x="64394" y="0"/>
                      <a:pt x="64603" y="626"/>
                      <a:pt x="65441" y="3024"/>
                    </a:cubicBezTo>
                    <a:lnTo>
                      <a:pt x="82927" y="59329"/>
                    </a:lnTo>
                    <a:lnTo>
                      <a:pt x="98318" y="3337"/>
                    </a:lnTo>
                    <a:cubicBezTo>
                      <a:pt x="98947" y="834"/>
                      <a:pt x="99365" y="0"/>
                      <a:pt x="101983" y="0"/>
                    </a:cubicBezTo>
                    <a:lnTo>
                      <a:pt x="111930" y="0"/>
                    </a:lnTo>
                    <a:cubicBezTo>
                      <a:pt x="113396" y="0"/>
                      <a:pt x="115281" y="0"/>
                      <a:pt x="115281" y="1981"/>
                    </a:cubicBezTo>
                    <a:cubicBezTo>
                      <a:pt x="115281" y="2503"/>
                      <a:pt x="114967" y="3858"/>
                      <a:pt x="114652" y="5005"/>
                    </a:cubicBezTo>
                    <a:lnTo>
                      <a:pt x="90361" y="83415"/>
                    </a:lnTo>
                    <a:cubicBezTo>
                      <a:pt x="89523" y="86126"/>
                      <a:pt x="89209" y="86543"/>
                      <a:pt x="86801" y="86543"/>
                    </a:cubicBezTo>
                    <a:lnTo>
                      <a:pt x="76016" y="86543"/>
                    </a:lnTo>
                    <a:cubicBezTo>
                      <a:pt x="73503" y="86543"/>
                      <a:pt x="72875" y="86022"/>
                      <a:pt x="72037" y="83415"/>
                    </a:cubicBezTo>
                    <a:lnTo>
                      <a:pt x="57797" y="3858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F3B42CE-C717-9E65-7F7F-123BB2E05411}"/>
                  </a:ext>
                </a:extLst>
              </p:cNvPr>
              <p:cNvSpPr/>
              <p:nvPr/>
            </p:nvSpPr>
            <p:spPr>
              <a:xfrm>
                <a:off x="10398187" y="6395569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0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303D675-A4EA-C904-D89E-D51674E10D96}"/>
                  </a:ext>
                </a:extLst>
              </p:cNvPr>
              <p:cNvSpPr/>
              <p:nvPr/>
            </p:nvSpPr>
            <p:spPr>
              <a:xfrm>
                <a:off x="10487606" y="6395569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7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7 w 55598"/>
                  <a:gd name="connsiteY10" fmla="*/ 10531 h 88732"/>
                  <a:gd name="connsiteX11" fmla="*/ 20837 w 55598"/>
                  <a:gd name="connsiteY11" fmla="*/ 20541 h 88732"/>
                  <a:gd name="connsiteX12" fmla="*/ 20837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9" y="7924"/>
                      <a:pt x="4817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7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7" y="10531"/>
                    </a:cubicBezTo>
                    <a:cubicBezTo>
                      <a:pt x="21046" y="10531"/>
                      <a:pt x="20837" y="16370"/>
                      <a:pt x="20837" y="20541"/>
                    </a:cubicBezTo>
                    <a:lnTo>
                      <a:pt x="20837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751F3B8-5A72-1E4A-1F3E-664DD14A7067}"/>
                  </a:ext>
                </a:extLst>
              </p:cNvPr>
              <p:cNvSpPr/>
              <p:nvPr/>
            </p:nvSpPr>
            <p:spPr>
              <a:xfrm>
                <a:off x="10545613" y="6356364"/>
                <a:ext cx="77167" cy="127937"/>
              </a:xfrm>
              <a:custGeom>
                <a:avLst/>
                <a:gdLst>
                  <a:gd name="connsiteX0" fmla="*/ 41149 w 77167"/>
                  <a:gd name="connsiteY0" fmla="*/ 78097 h 127937"/>
                  <a:gd name="connsiteX1" fmla="*/ 75702 w 77167"/>
                  <a:gd name="connsiteY1" fmla="*/ 122933 h 127937"/>
                  <a:gd name="connsiteX2" fmla="*/ 77168 w 77167"/>
                  <a:gd name="connsiteY2" fmla="*/ 125748 h 127937"/>
                  <a:gd name="connsiteX3" fmla="*/ 73818 w 77167"/>
                  <a:gd name="connsiteY3" fmla="*/ 127938 h 127937"/>
                  <a:gd name="connsiteX4" fmla="*/ 56332 w 77167"/>
                  <a:gd name="connsiteY4" fmla="*/ 127938 h 127937"/>
                  <a:gd name="connsiteX5" fmla="*/ 50782 w 77167"/>
                  <a:gd name="connsiteY5" fmla="*/ 125435 h 127937"/>
                  <a:gd name="connsiteX6" fmla="*/ 20627 w 77167"/>
                  <a:gd name="connsiteY6" fmla="*/ 85292 h 127937"/>
                  <a:gd name="connsiteX7" fmla="*/ 20627 w 77167"/>
                  <a:gd name="connsiteY7" fmla="*/ 124706 h 127937"/>
                  <a:gd name="connsiteX8" fmla="*/ 16962 w 77167"/>
                  <a:gd name="connsiteY8" fmla="*/ 127834 h 127937"/>
                  <a:gd name="connsiteX9" fmla="*/ 3560 w 77167"/>
                  <a:gd name="connsiteY9" fmla="*/ 127834 h 127937"/>
                  <a:gd name="connsiteX10" fmla="*/ 0 w 77167"/>
                  <a:gd name="connsiteY10" fmla="*/ 124497 h 127937"/>
                  <a:gd name="connsiteX11" fmla="*/ 0 w 77167"/>
                  <a:gd name="connsiteY11" fmla="*/ 3128 h 127937"/>
                  <a:gd name="connsiteX12" fmla="*/ 3351 w 77167"/>
                  <a:gd name="connsiteY12" fmla="*/ 0 h 127937"/>
                  <a:gd name="connsiteX13" fmla="*/ 16962 w 77167"/>
                  <a:gd name="connsiteY13" fmla="*/ 0 h 127937"/>
                  <a:gd name="connsiteX14" fmla="*/ 20627 w 77167"/>
                  <a:gd name="connsiteY14" fmla="*/ 3024 h 127937"/>
                  <a:gd name="connsiteX15" fmla="*/ 20627 w 77167"/>
                  <a:gd name="connsiteY15" fmla="*/ 78097 h 127937"/>
                  <a:gd name="connsiteX16" fmla="*/ 50782 w 77167"/>
                  <a:gd name="connsiteY16" fmla="*/ 44627 h 127937"/>
                  <a:gd name="connsiteX17" fmla="*/ 57484 w 77167"/>
                  <a:gd name="connsiteY17" fmla="*/ 41291 h 127937"/>
                  <a:gd name="connsiteX18" fmla="*/ 68896 w 77167"/>
                  <a:gd name="connsiteY18" fmla="*/ 41291 h 127937"/>
                  <a:gd name="connsiteX19" fmla="*/ 72247 w 77167"/>
                  <a:gd name="connsiteY19" fmla="*/ 43480 h 127937"/>
                  <a:gd name="connsiteX20" fmla="*/ 70362 w 77167"/>
                  <a:gd name="connsiteY20" fmla="*/ 46817 h 127937"/>
                  <a:gd name="connsiteX21" fmla="*/ 40940 w 77167"/>
                  <a:gd name="connsiteY21" fmla="*/ 78097 h 12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167" h="127937">
                    <a:moveTo>
                      <a:pt x="41149" y="78097"/>
                    </a:moveTo>
                    <a:lnTo>
                      <a:pt x="75702" y="122933"/>
                    </a:lnTo>
                    <a:cubicBezTo>
                      <a:pt x="76540" y="124080"/>
                      <a:pt x="77168" y="124914"/>
                      <a:pt x="77168" y="125748"/>
                    </a:cubicBezTo>
                    <a:cubicBezTo>
                      <a:pt x="77168" y="127625"/>
                      <a:pt x="75493" y="127938"/>
                      <a:pt x="73818" y="127938"/>
                    </a:cubicBezTo>
                    <a:lnTo>
                      <a:pt x="56332" y="127938"/>
                    </a:lnTo>
                    <a:cubicBezTo>
                      <a:pt x="53191" y="127938"/>
                      <a:pt x="52667" y="127729"/>
                      <a:pt x="50782" y="125435"/>
                    </a:cubicBezTo>
                    <a:lnTo>
                      <a:pt x="20627" y="85292"/>
                    </a:lnTo>
                    <a:lnTo>
                      <a:pt x="20627" y="124706"/>
                    </a:lnTo>
                    <a:cubicBezTo>
                      <a:pt x="20627" y="127729"/>
                      <a:pt x="19475" y="127834"/>
                      <a:pt x="16962" y="127834"/>
                    </a:cubicBezTo>
                    <a:lnTo>
                      <a:pt x="3560" y="127834"/>
                    </a:lnTo>
                    <a:cubicBezTo>
                      <a:pt x="524" y="127834"/>
                      <a:pt x="0" y="127208"/>
                      <a:pt x="0" y="124497"/>
                    </a:cubicBezTo>
                    <a:lnTo>
                      <a:pt x="0" y="3128"/>
                    </a:lnTo>
                    <a:cubicBezTo>
                      <a:pt x="0" y="313"/>
                      <a:pt x="1152" y="0"/>
                      <a:pt x="3351" y="0"/>
                    </a:cubicBezTo>
                    <a:lnTo>
                      <a:pt x="16962" y="0"/>
                    </a:lnTo>
                    <a:cubicBezTo>
                      <a:pt x="19475" y="0"/>
                      <a:pt x="20627" y="0"/>
                      <a:pt x="20627" y="3024"/>
                    </a:cubicBezTo>
                    <a:lnTo>
                      <a:pt x="20627" y="78097"/>
                    </a:lnTo>
                    <a:lnTo>
                      <a:pt x="50782" y="44627"/>
                    </a:lnTo>
                    <a:cubicBezTo>
                      <a:pt x="53295" y="41812"/>
                      <a:pt x="53923" y="41291"/>
                      <a:pt x="57484" y="41291"/>
                    </a:cubicBezTo>
                    <a:lnTo>
                      <a:pt x="68896" y="41291"/>
                    </a:lnTo>
                    <a:cubicBezTo>
                      <a:pt x="69943" y="41291"/>
                      <a:pt x="72247" y="41291"/>
                      <a:pt x="72247" y="43480"/>
                    </a:cubicBezTo>
                    <a:cubicBezTo>
                      <a:pt x="72247" y="44627"/>
                      <a:pt x="71409" y="45670"/>
                      <a:pt x="70362" y="46817"/>
                    </a:cubicBezTo>
                    <a:lnTo>
                      <a:pt x="40940" y="780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F390982-1671-6A7C-D9A2-CEC0544E4A60}"/>
                </a:ext>
              </a:extLst>
            </p:cNvPr>
            <p:cNvSpPr/>
            <p:nvPr/>
          </p:nvSpPr>
          <p:spPr>
            <a:xfrm>
              <a:off x="10117158" y="6554058"/>
              <a:ext cx="89313" cy="81538"/>
            </a:xfrm>
            <a:custGeom>
              <a:avLst/>
              <a:gdLst>
                <a:gd name="connsiteX0" fmla="*/ 40416 w 89313"/>
                <a:gd name="connsiteY0" fmla="*/ 0 h 81538"/>
                <a:gd name="connsiteX1" fmla="*/ 55599 w 89313"/>
                <a:gd name="connsiteY1" fmla="*/ 30655 h 81538"/>
                <a:gd name="connsiteX2" fmla="*/ 89314 w 89313"/>
                <a:gd name="connsiteY2" fmla="*/ 36390 h 81538"/>
                <a:gd name="connsiteX3" fmla="*/ 65231 w 89313"/>
                <a:gd name="connsiteY3" fmla="*/ 50779 h 81538"/>
                <a:gd name="connsiteX4" fmla="*/ 79157 w 89313"/>
                <a:gd name="connsiteY4" fmla="*/ 81538 h 81538"/>
                <a:gd name="connsiteX5" fmla="*/ 49002 w 89313"/>
                <a:gd name="connsiteY5" fmla="*/ 59850 h 81538"/>
                <a:gd name="connsiteX6" fmla="*/ 23873 w 89313"/>
                <a:gd name="connsiteY6" fmla="*/ 73405 h 81538"/>
                <a:gd name="connsiteX7" fmla="*/ 29422 w 89313"/>
                <a:gd name="connsiteY7" fmla="*/ 45357 h 81538"/>
                <a:gd name="connsiteX8" fmla="*/ 0 w 89313"/>
                <a:gd name="connsiteY8" fmla="*/ 22418 h 81538"/>
                <a:gd name="connsiteX9" fmla="*/ 33610 w 89313"/>
                <a:gd name="connsiteY9" fmla="*/ 27110 h 81538"/>
                <a:gd name="connsiteX10" fmla="*/ 40416 w 89313"/>
                <a:gd name="connsiteY10" fmla="*/ 0 h 8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313" h="81538">
                  <a:moveTo>
                    <a:pt x="40416" y="0"/>
                  </a:moveTo>
                  <a:lnTo>
                    <a:pt x="55599" y="30655"/>
                  </a:lnTo>
                  <a:lnTo>
                    <a:pt x="89314" y="36390"/>
                  </a:lnTo>
                  <a:lnTo>
                    <a:pt x="65231" y="50779"/>
                  </a:lnTo>
                  <a:lnTo>
                    <a:pt x="79157" y="81538"/>
                  </a:lnTo>
                  <a:lnTo>
                    <a:pt x="49002" y="59850"/>
                  </a:lnTo>
                  <a:lnTo>
                    <a:pt x="23873" y="73405"/>
                  </a:lnTo>
                  <a:lnTo>
                    <a:pt x="29422" y="45357"/>
                  </a:lnTo>
                  <a:lnTo>
                    <a:pt x="0" y="22418"/>
                  </a:lnTo>
                  <a:lnTo>
                    <a:pt x="33610" y="27110"/>
                  </a:lnTo>
                  <a:lnTo>
                    <a:pt x="40416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E518F69-2713-3A6A-3DEE-A57900621862}"/>
                </a:ext>
              </a:extLst>
            </p:cNvPr>
            <p:cNvSpPr/>
            <p:nvPr/>
          </p:nvSpPr>
          <p:spPr>
            <a:xfrm>
              <a:off x="9979470" y="5960560"/>
              <a:ext cx="116013" cy="108960"/>
            </a:xfrm>
            <a:custGeom>
              <a:avLst/>
              <a:gdLst>
                <a:gd name="connsiteX0" fmla="*/ 52772 w 116013"/>
                <a:gd name="connsiteY0" fmla="*/ 0 h 108960"/>
                <a:gd name="connsiteX1" fmla="*/ 72142 w 116013"/>
                <a:gd name="connsiteY1" fmla="*/ 40978 h 108960"/>
                <a:gd name="connsiteX2" fmla="*/ 116014 w 116013"/>
                <a:gd name="connsiteY2" fmla="*/ 53907 h 108960"/>
                <a:gd name="connsiteX3" fmla="*/ 84393 w 116013"/>
                <a:gd name="connsiteY3" fmla="*/ 67983 h 108960"/>
                <a:gd name="connsiteX4" fmla="*/ 102298 w 116013"/>
                <a:gd name="connsiteY4" fmla="*/ 108961 h 108960"/>
                <a:gd name="connsiteX5" fmla="*/ 63242 w 116013"/>
                <a:gd name="connsiteY5" fmla="*/ 76846 h 108960"/>
                <a:gd name="connsiteX6" fmla="*/ 30260 w 116013"/>
                <a:gd name="connsiteY6" fmla="*/ 89984 h 108960"/>
                <a:gd name="connsiteX7" fmla="*/ 37904 w 116013"/>
                <a:gd name="connsiteY7" fmla="*/ 55367 h 108960"/>
                <a:gd name="connsiteX8" fmla="*/ 0 w 116013"/>
                <a:gd name="connsiteY8" fmla="*/ 21896 h 108960"/>
                <a:gd name="connsiteX9" fmla="*/ 43453 w 116013"/>
                <a:gd name="connsiteY9" fmla="*/ 33053 h 108960"/>
                <a:gd name="connsiteX10" fmla="*/ 52772 w 116013"/>
                <a:gd name="connsiteY10" fmla="*/ 0 h 10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13" h="108960">
                  <a:moveTo>
                    <a:pt x="52772" y="0"/>
                  </a:moveTo>
                  <a:lnTo>
                    <a:pt x="72142" y="40978"/>
                  </a:lnTo>
                  <a:lnTo>
                    <a:pt x="116014" y="53907"/>
                  </a:lnTo>
                  <a:lnTo>
                    <a:pt x="84393" y="67983"/>
                  </a:lnTo>
                  <a:lnTo>
                    <a:pt x="102298" y="108961"/>
                  </a:lnTo>
                  <a:lnTo>
                    <a:pt x="63242" y="76846"/>
                  </a:lnTo>
                  <a:lnTo>
                    <a:pt x="30260" y="89984"/>
                  </a:lnTo>
                  <a:lnTo>
                    <a:pt x="37904" y="55367"/>
                  </a:lnTo>
                  <a:lnTo>
                    <a:pt x="0" y="21896"/>
                  </a:lnTo>
                  <a:lnTo>
                    <a:pt x="43453" y="33053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D58CAB8-8F87-DCB6-2129-2D2286113720}"/>
                </a:ext>
              </a:extLst>
            </p:cNvPr>
            <p:cNvSpPr/>
            <p:nvPr/>
          </p:nvSpPr>
          <p:spPr>
            <a:xfrm>
              <a:off x="10005541" y="6485554"/>
              <a:ext cx="98213" cy="91860"/>
            </a:xfrm>
            <a:custGeom>
              <a:avLst/>
              <a:gdLst>
                <a:gd name="connsiteX0" fmla="*/ 44604 w 98213"/>
                <a:gd name="connsiteY0" fmla="*/ 0 h 91860"/>
                <a:gd name="connsiteX1" fmla="*/ 61043 w 98213"/>
                <a:gd name="connsiteY1" fmla="*/ 34513 h 91860"/>
                <a:gd name="connsiteX2" fmla="*/ 98214 w 98213"/>
                <a:gd name="connsiteY2" fmla="*/ 41603 h 91860"/>
                <a:gd name="connsiteX3" fmla="*/ 71514 w 98213"/>
                <a:gd name="connsiteY3" fmla="*/ 57244 h 91860"/>
                <a:gd name="connsiteX4" fmla="*/ 86801 w 98213"/>
                <a:gd name="connsiteY4" fmla="*/ 91861 h 91860"/>
                <a:gd name="connsiteX5" fmla="*/ 53609 w 98213"/>
                <a:gd name="connsiteY5" fmla="*/ 67149 h 91860"/>
                <a:gd name="connsiteX6" fmla="*/ 25862 w 98213"/>
                <a:gd name="connsiteY6" fmla="*/ 81747 h 91860"/>
                <a:gd name="connsiteX7" fmla="*/ 32145 w 98213"/>
                <a:gd name="connsiteY7" fmla="*/ 50466 h 91860"/>
                <a:gd name="connsiteX8" fmla="*/ 0 w 98213"/>
                <a:gd name="connsiteY8" fmla="*/ 24399 h 91860"/>
                <a:gd name="connsiteX9" fmla="*/ 36751 w 98213"/>
                <a:gd name="connsiteY9" fmla="*/ 30238 h 91860"/>
                <a:gd name="connsiteX10" fmla="*/ 44604 w 98213"/>
                <a:gd name="connsiteY10" fmla="*/ 0 h 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13" h="91860">
                  <a:moveTo>
                    <a:pt x="44604" y="0"/>
                  </a:moveTo>
                  <a:lnTo>
                    <a:pt x="61043" y="34513"/>
                  </a:lnTo>
                  <a:lnTo>
                    <a:pt x="98214" y="41603"/>
                  </a:lnTo>
                  <a:lnTo>
                    <a:pt x="71514" y="57244"/>
                  </a:lnTo>
                  <a:lnTo>
                    <a:pt x="86801" y="91861"/>
                  </a:lnTo>
                  <a:lnTo>
                    <a:pt x="53609" y="67149"/>
                  </a:lnTo>
                  <a:lnTo>
                    <a:pt x="25862" y="81747"/>
                  </a:lnTo>
                  <a:lnTo>
                    <a:pt x="32145" y="50466"/>
                  </a:lnTo>
                  <a:lnTo>
                    <a:pt x="0" y="24399"/>
                  </a:lnTo>
                  <a:lnTo>
                    <a:pt x="36751" y="30238"/>
                  </a:lnTo>
                  <a:lnTo>
                    <a:pt x="4460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9845E6B-DEDA-ACC5-23FB-3D7E1F136922}"/>
                </a:ext>
              </a:extLst>
            </p:cNvPr>
            <p:cNvSpPr/>
            <p:nvPr/>
          </p:nvSpPr>
          <p:spPr>
            <a:xfrm>
              <a:off x="9895077" y="6064516"/>
              <a:ext cx="133290" cy="126895"/>
            </a:xfrm>
            <a:custGeom>
              <a:avLst/>
              <a:gdLst>
                <a:gd name="connsiteX0" fmla="*/ 60834 w 133290"/>
                <a:gd name="connsiteY0" fmla="*/ 0 h 126895"/>
                <a:gd name="connsiteX1" fmla="*/ 82927 w 133290"/>
                <a:gd name="connsiteY1" fmla="*/ 47755 h 126895"/>
                <a:gd name="connsiteX2" fmla="*/ 133290 w 133290"/>
                <a:gd name="connsiteY2" fmla="*/ 61102 h 126895"/>
                <a:gd name="connsiteX3" fmla="*/ 96853 w 133290"/>
                <a:gd name="connsiteY3" fmla="*/ 79140 h 126895"/>
                <a:gd name="connsiteX4" fmla="*/ 117270 w 133290"/>
                <a:gd name="connsiteY4" fmla="*/ 126895 h 126895"/>
                <a:gd name="connsiteX5" fmla="*/ 72456 w 133290"/>
                <a:gd name="connsiteY5" fmla="*/ 90610 h 126895"/>
                <a:gd name="connsiteX6" fmla="*/ 34553 w 133290"/>
                <a:gd name="connsiteY6" fmla="*/ 107605 h 126895"/>
                <a:gd name="connsiteX7" fmla="*/ 43453 w 133290"/>
                <a:gd name="connsiteY7" fmla="*/ 66211 h 126895"/>
                <a:gd name="connsiteX8" fmla="*/ 0 w 133290"/>
                <a:gd name="connsiteY8" fmla="*/ 28257 h 126895"/>
                <a:gd name="connsiteX9" fmla="*/ 49945 w 133290"/>
                <a:gd name="connsiteY9" fmla="*/ 39622 h 126895"/>
                <a:gd name="connsiteX10" fmla="*/ 60834 w 133290"/>
                <a:gd name="connsiteY10" fmla="*/ 0 h 12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290" h="126895">
                  <a:moveTo>
                    <a:pt x="60834" y="0"/>
                  </a:moveTo>
                  <a:lnTo>
                    <a:pt x="82927" y="47755"/>
                  </a:lnTo>
                  <a:lnTo>
                    <a:pt x="133290" y="61102"/>
                  </a:lnTo>
                  <a:lnTo>
                    <a:pt x="96853" y="79140"/>
                  </a:lnTo>
                  <a:lnTo>
                    <a:pt x="117270" y="126895"/>
                  </a:lnTo>
                  <a:lnTo>
                    <a:pt x="72456" y="90610"/>
                  </a:lnTo>
                  <a:lnTo>
                    <a:pt x="34553" y="107605"/>
                  </a:lnTo>
                  <a:lnTo>
                    <a:pt x="43453" y="66211"/>
                  </a:lnTo>
                  <a:lnTo>
                    <a:pt x="0" y="28257"/>
                  </a:lnTo>
                  <a:lnTo>
                    <a:pt x="49945" y="39622"/>
                  </a:lnTo>
                  <a:lnTo>
                    <a:pt x="6083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80CF009-EED3-A320-1A4E-A64DB901E410}"/>
                </a:ext>
              </a:extLst>
            </p:cNvPr>
            <p:cNvSpPr/>
            <p:nvPr/>
          </p:nvSpPr>
          <p:spPr>
            <a:xfrm>
              <a:off x="9916332" y="6360118"/>
              <a:ext cx="115699" cy="109795"/>
            </a:xfrm>
            <a:custGeom>
              <a:avLst/>
              <a:gdLst>
                <a:gd name="connsiteX0" fmla="*/ 52772 w 115699"/>
                <a:gd name="connsiteY0" fmla="*/ 0 h 109795"/>
                <a:gd name="connsiteX1" fmla="*/ 72037 w 115699"/>
                <a:gd name="connsiteY1" fmla="*/ 41290 h 109795"/>
                <a:gd name="connsiteX2" fmla="*/ 115700 w 115699"/>
                <a:gd name="connsiteY2" fmla="*/ 50570 h 109795"/>
                <a:gd name="connsiteX3" fmla="*/ 84183 w 115699"/>
                <a:gd name="connsiteY3" fmla="*/ 68400 h 109795"/>
                <a:gd name="connsiteX4" fmla="*/ 101983 w 115699"/>
                <a:gd name="connsiteY4" fmla="*/ 109795 h 109795"/>
                <a:gd name="connsiteX5" fmla="*/ 63033 w 115699"/>
                <a:gd name="connsiteY5" fmla="*/ 79766 h 109795"/>
                <a:gd name="connsiteX6" fmla="*/ 30155 w 115699"/>
                <a:gd name="connsiteY6" fmla="*/ 96344 h 109795"/>
                <a:gd name="connsiteX7" fmla="*/ 37799 w 115699"/>
                <a:gd name="connsiteY7" fmla="*/ 59433 h 109795"/>
                <a:gd name="connsiteX8" fmla="*/ 0 w 115699"/>
                <a:gd name="connsiteY8" fmla="*/ 27840 h 109795"/>
                <a:gd name="connsiteX9" fmla="*/ 43453 w 115699"/>
                <a:gd name="connsiteY9" fmla="*/ 35660 h 109795"/>
                <a:gd name="connsiteX10" fmla="*/ 52772 w 115699"/>
                <a:gd name="connsiteY10" fmla="*/ 0 h 10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699" h="109795">
                  <a:moveTo>
                    <a:pt x="52772" y="0"/>
                  </a:moveTo>
                  <a:lnTo>
                    <a:pt x="72037" y="41290"/>
                  </a:lnTo>
                  <a:lnTo>
                    <a:pt x="115700" y="50570"/>
                  </a:lnTo>
                  <a:lnTo>
                    <a:pt x="84183" y="68400"/>
                  </a:lnTo>
                  <a:lnTo>
                    <a:pt x="101983" y="109795"/>
                  </a:lnTo>
                  <a:lnTo>
                    <a:pt x="63033" y="79766"/>
                  </a:lnTo>
                  <a:lnTo>
                    <a:pt x="30155" y="96344"/>
                  </a:lnTo>
                  <a:lnTo>
                    <a:pt x="37799" y="59433"/>
                  </a:lnTo>
                  <a:lnTo>
                    <a:pt x="0" y="27840"/>
                  </a:lnTo>
                  <a:lnTo>
                    <a:pt x="43453" y="35660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2E3056A-D243-8188-F5EF-ECE42885C170}"/>
                </a:ext>
              </a:extLst>
            </p:cNvPr>
            <p:cNvSpPr/>
            <p:nvPr/>
          </p:nvSpPr>
          <p:spPr>
            <a:xfrm>
              <a:off x="9874974" y="6215810"/>
              <a:ext cx="125751" cy="120221"/>
            </a:xfrm>
            <a:custGeom>
              <a:avLst/>
              <a:gdLst>
                <a:gd name="connsiteX0" fmla="*/ 57483 w 125751"/>
                <a:gd name="connsiteY0" fmla="*/ 0 h 120221"/>
                <a:gd name="connsiteX1" fmla="*/ 78215 w 125751"/>
                <a:gd name="connsiteY1" fmla="*/ 45253 h 120221"/>
                <a:gd name="connsiteX2" fmla="*/ 125751 w 125751"/>
                <a:gd name="connsiteY2" fmla="*/ 56514 h 120221"/>
                <a:gd name="connsiteX3" fmla="*/ 91303 w 125751"/>
                <a:gd name="connsiteY3" fmla="*/ 74865 h 120221"/>
                <a:gd name="connsiteX4" fmla="*/ 110569 w 125751"/>
                <a:gd name="connsiteY4" fmla="*/ 120222 h 120221"/>
                <a:gd name="connsiteX5" fmla="*/ 68373 w 125751"/>
                <a:gd name="connsiteY5" fmla="*/ 86647 h 120221"/>
                <a:gd name="connsiteX6" fmla="*/ 32563 w 125751"/>
                <a:gd name="connsiteY6" fmla="*/ 103956 h 120221"/>
                <a:gd name="connsiteX7" fmla="*/ 41044 w 125751"/>
                <a:gd name="connsiteY7" fmla="*/ 64021 h 120221"/>
                <a:gd name="connsiteX8" fmla="*/ 0 w 125751"/>
                <a:gd name="connsiteY8" fmla="*/ 28882 h 120221"/>
                <a:gd name="connsiteX9" fmla="*/ 47118 w 125751"/>
                <a:gd name="connsiteY9" fmla="*/ 38371 h 120221"/>
                <a:gd name="connsiteX10" fmla="*/ 57483 w 125751"/>
                <a:gd name="connsiteY10" fmla="*/ 0 h 12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51" h="120221">
                  <a:moveTo>
                    <a:pt x="57483" y="0"/>
                  </a:moveTo>
                  <a:lnTo>
                    <a:pt x="78215" y="45253"/>
                  </a:lnTo>
                  <a:lnTo>
                    <a:pt x="125751" y="56514"/>
                  </a:lnTo>
                  <a:lnTo>
                    <a:pt x="91303" y="74865"/>
                  </a:lnTo>
                  <a:lnTo>
                    <a:pt x="110569" y="120222"/>
                  </a:lnTo>
                  <a:lnTo>
                    <a:pt x="68373" y="86647"/>
                  </a:lnTo>
                  <a:lnTo>
                    <a:pt x="32563" y="103956"/>
                  </a:lnTo>
                  <a:lnTo>
                    <a:pt x="41044" y="64021"/>
                  </a:lnTo>
                  <a:lnTo>
                    <a:pt x="0" y="28882"/>
                  </a:lnTo>
                  <a:lnTo>
                    <a:pt x="47118" y="38371"/>
                  </a:lnTo>
                  <a:lnTo>
                    <a:pt x="57483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2D93E67-FC97-A54B-E8FD-8A27A0C228A0}"/>
                </a:ext>
              </a:extLst>
            </p:cNvPr>
            <p:cNvSpPr/>
            <p:nvPr/>
          </p:nvSpPr>
          <p:spPr>
            <a:xfrm>
              <a:off x="10223120" y="6575433"/>
              <a:ext cx="83554" cy="74343"/>
            </a:xfrm>
            <a:custGeom>
              <a:avLst/>
              <a:gdLst>
                <a:gd name="connsiteX0" fmla="*/ 37694 w 83554"/>
                <a:gd name="connsiteY0" fmla="*/ 0 h 74343"/>
                <a:gd name="connsiteX1" fmla="*/ 52039 w 83554"/>
                <a:gd name="connsiteY1" fmla="*/ 27944 h 74343"/>
                <a:gd name="connsiteX2" fmla="*/ 83555 w 83554"/>
                <a:gd name="connsiteY2" fmla="*/ 32949 h 74343"/>
                <a:gd name="connsiteX3" fmla="*/ 61043 w 83554"/>
                <a:gd name="connsiteY3" fmla="*/ 46295 h 74343"/>
                <a:gd name="connsiteX4" fmla="*/ 74236 w 83554"/>
                <a:gd name="connsiteY4" fmla="*/ 74344 h 74343"/>
                <a:gd name="connsiteX5" fmla="*/ 45966 w 83554"/>
                <a:gd name="connsiteY5" fmla="*/ 54845 h 74343"/>
                <a:gd name="connsiteX6" fmla="*/ 22512 w 83554"/>
                <a:gd name="connsiteY6" fmla="*/ 67462 h 74343"/>
                <a:gd name="connsiteX7" fmla="*/ 27642 w 83554"/>
                <a:gd name="connsiteY7" fmla="*/ 41708 h 74343"/>
                <a:gd name="connsiteX8" fmla="*/ 0 w 83554"/>
                <a:gd name="connsiteY8" fmla="*/ 20958 h 74343"/>
                <a:gd name="connsiteX9" fmla="*/ 31412 w 83554"/>
                <a:gd name="connsiteY9" fmla="*/ 25025 h 74343"/>
                <a:gd name="connsiteX10" fmla="*/ 37694 w 83554"/>
                <a:gd name="connsiteY10" fmla="*/ 0 h 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554" h="74343">
                  <a:moveTo>
                    <a:pt x="37694" y="0"/>
                  </a:moveTo>
                  <a:lnTo>
                    <a:pt x="52039" y="27944"/>
                  </a:lnTo>
                  <a:lnTo>
                    <a:pt x="83555" y="32949"/>
                  </a:lnTo>
                  <a:lnTo>
                    <a:pt x="61043" y="46295"/>
                  </a:lnTo>
                  <a:lnTo>
                    <a:pt x="74236" y="74344"/>
                  </a:lnTo>
                  <a:lnTo>
                    <a:pt x="45966" y="54845"/>
                  </a:lnTo>
                  <a:lnTo>
                    <a:pt x="22512" y="67462"/>
                  </a:lnTo>
                  <a:lnTo>
                    <a:pt x="27642" y="41708"/>
                  </a:lnTo>
                  <a:lnTo>
                    <a:pt x="0" y="20958"/>
                  </a:lnTo>
                  <a:lnTo>
                    <a:pt x="31412" y="25025"/>
                  </a:lnTo>
                  <a:lnTo>
                    <a:pt x="376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795DF84-F400-FA87-6895-D4181B674C1F}"/>
                </a:ext>
              </a:extLst>
            </p:cNvPr>
            <p:cNvSpPr/>
            <p:nvPr/>
          </p:nvSpPr>
          <p:spPr>
            <a:xfrm>
              <a:off x="10330547" y="6571471"/>
              <a:ext cx="61462" cy="53177"/>
            </a:xfrm>
            <a:custGeom>
              <a:avLst/>
              <a:gdLst>
                <a:gd name="connsiteX0" fmla="*/ 27642 w 61462"/>
                <a:gd name="connsiteY0" fmla="*/ 0 h 53177"/>
                <a:gd name="connsiteX1" fmla="*/ 38218 w 61462"/>
                <a:gd name="connsiteY1" fmla="*/ 20020 h 53177"/>
                <a:gd name="connsiteX2" fmla="*/ 61462 w 61462"/>
                <a:gd name="connsiteY2" fmla="*/ 23460 h 53177"/>
                <a:gd name="connsiteX3" fmla="*/ 44919 w 61462"/>
                <a:gd name="connsiteY3" fmla="*/ 33157 h 53177"/>
                <a:gd name="connsiteX4" fmla="*/ 54656 w 61462"/>
                <a:gd name="connsiteY4" fmla="*/ 53177 h 53177"/>
                <a:gd name="connsiteX5" fmla="*/ 33820 w 61462"/>
                <a:gd name="connsiteY5" fmla="*/ 39309 h 53177"/>
                <a:gd name="connsiteX6" fmla="*/ 16648 w 61462"/>
                <a:gd name="connsiteY6" fmla="*/ 48381 h 53177"/>
                <a:gd name="connsiteX7" fmla="*/ 20313 w 61462"/>
                <a:gd name="connsiteY7" fmla="*/ 29925 h 53177"/>
                <a:gd name="connsiteX8" fmla="*/ 0 w 61462"/>
                <a:gd name="connsiteY8" fmla="*/ 15119 h 53177"/>
                <a:gd name="connsiteX9" fmla="*/ 23035 w 61462"/>
                <a:gd name="connsiteY9" fmla="*/ 17934 h 53177"/>
                <a:gd name="connsiteX10" fmla="*/ 27642 w 61462"/>
                <a:gd name="connsiteY10" fmla="*/ 0 h 5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462" h="53177">
                  <a:moveTo>
                    <a:pt x="27642" y="0"/>
                  </a:moveTo>
                  <a:lnTo>
                    <a:pt x="38218" y="20020"/>
                  </a:lnTo>
                  <a:lnTo>
                    <a:pt x="61462" y="23460"/>
                  </a:lnTo>
                  <a:lnTo>
                    <a:pt x="44919" y="33157"/>
                  </a:lnTo>
                  <a:lnTo>
                    <a:pt x="54656" y="53177"/>
                  </a:lnTo>
                  <a:lnTo>
                    <a:pt x="33820" y="39309"/>
                  </a:lnTo>
                  <a:lnTo>
                    <a:pt x="16648" y="48381"/>
                  </a:lnTo>
                  <a:lnTo>
                    <a:pt x="20313" y="29925"/>
                  </a:lnTo>
                  <a:lnTo>
                    <a:pt x="0" y="15119"/>
                  </a:lnTo>
                  <a:lnTo>
                    <a:pt x="23035" y="17934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C177837-F13A-0880-A2F9-A81DD02A3050}"/>
                </a:ext>
              </a:extLst>
            </p:cNvPr>
            <p:cNvSpPr/>
            <p:nvPr/>
          </p:nvSpPr>
          <p:spPr>
            <a:xfrm>
              <a:off x="10409286" y="6536332"/>
              <a:ext cx="61357" cy="51821"/>
            </a:xfrm>
            <a:custGeom>
              <a:avLst/>
              <a:gdLst>
                <a:gd name="connsiteX0" fmla="*/ 27538 w 61357"/>
                <a:gd name="connsiteY0" fmla="*/ 0 h 51821"/>
                <a:gd name="connsiteX1" fmla="*/ 38217 w 61357"/>
                <a:gd name="connsiteY1" fmla="*/ 19498 h 51821"/>
                <a:gd name="connsiteX2" fmla="*/ 61357 w 61357"/>
                <a:gd name="connsiteY2" fmla="*/ 22939 h 51821"/>
                <a:gd name="connsiteX3" fmla="*/ 44919 w 61357"/>
                <a:gd name="connsiteY3" fmla="*/ 32323 h 51821"/>
                <a:gd name="connsiteX4" fmla="*/ 54761 w 61357"/>
                <a:gd name="connsiteY4" fmla="*/ 51822 h 51821"/>
                <a:gd name="connsiteX5" fmla="*/ 33925 w 61357"/>
                <a:gd name="connsiteY5" fmla="*/ 38162 h 51821"/>
                <a:gd name="connsiteX6" fmla="*/ 16753 w 61357"/>
                <a:gd name="connsiteY6" fmla="*/ 46921 h 51821"/>
                <a:gd name="connsiteX7" fmla="*/ 20417 w 61357"/>
                <a:gd name="connsiteY7" fmla="*/ 28987 h 51821"/>
                <a:gd name="connsiteX8" fmla="*/ 0 w 61357"/>
                <a:gd name="connsiteY8" fmla="*/ 14493 h 51821"/>
                <a:gd name="connsiteX9" fmla="*/ 23035 w 61357"/>
                <a:gd name="connsiteY9" fmla="*/ 17309 h 51821"/>
                <a:gd name="connsiteX10" fmla="*/ 27538 w 61357"/>
                <a:gd name="connsiteY10" fmla="*/ 0 h 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357" h="51821">
                  <a:moveTo>
                    <a:pt x="27538" y="0"/>
                  </a:moveTo>
                  <a:lnTo>
                    <a:pt x="38217" y="19498"/>
                  </a:lnTo>
                  <a:lnTo>
                    <a:pt x="61357" y="22939"/>
                  </a:lnTo>
                  <a:lnTo>
                    <a:pt x="44919" y="32323"/>
                  </a:lnTo>
                  <a:lnTo>
                    <a:pt x="54761" y="51822"/>
                  </a:lnTo>
                  <a:lnTo>
                    <a:pt x="33925" y="38162"/>
                  </a:lnTo>
                  <a:lnTo>
                    <a:pt x="16753" y="46921"/>
                  </a:lnTo>
                  <a:lnTo>
                    <a:pt x="20417" y="28987"/>
                  </a:lnTo>
                  <a:lnTo>
                    <a:pt x="0" y="14493"/>
                  </a:lnTo>
                  <a:lnTo>
                    <a:pt x="23035" y="17309"/>
                  </a:lnTo>
                  <a:lnTo>
                    <a:pt x="27538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BC24669-E5F8-B7D3-BDBB-08ABE4A3085D}"/>
                </a:ext>
              </a:extLst>
            </p:cNvPr>
            <p:cNvSpPr/>
            <p:nvPr/>
          </p:nvSpPr>
          <p:spPr>
            <a:xfrm>
              <a:off x="10339133" y="5962437"/>
              <a:ext cx="81670" cy="69651"/>
            </a:xfrm>
            <a:custGeom>
              <a:avLst/>
              <a:gdLst>
                <a:gd name="connsiteX0" fmla="*/ 36752 w 81670"/>
                <a:gd name="connsiteY0" fmla="*/ 0 h 69651"/>
                <a:gd name="connsiteX1" fmla="*/ 50887 w 81670"/>
                <a:gd name="connsiteY1" fmla="*/ 26380 h 69651"/>
                <a:gd name="connsiteX2" fmla="*/ 81671 w 81670"/>
                <a:gd name="connsiteY2" fmla="*/ 36598 h 69651"/>
                <a:gd name="connsiteX3" fmla="*/ 59682 w 81670"/>
                <a:gd name="connsiteY3" fmla="*/ 43584 h 69651"/>
                <a:gd name="connsiteX4" fmla="*/ 72666 w 81670"/>
                <a:gd name="connsiteY4" fmla="*/ 69652 h 69651"/>
                <a:gd name="connsiteX5" fmla="*/ 45024 w 81670"/>
                <a:gd name="connsiteY5" fmla="*/ 47859 h 69651"/>
                <a:gd name="connsiteX6" fmla="*/ 22093 w 81670"/>
                <a:gd name="connsiteY6" fmla="*/ 54220 h 69651"/>
                <a:gd name="connsiteX7" fmla="*/ 27014 w 81670"/>
                <a:gd name="connsiteY7" fmla="*/ 33366 h 69651"/>
                <a:gd name="connsiteX8" fmla="*/ 0 w 81670"/>
                <a:gd name="connsiteY8" fmla="*/ 10635 h 69651"/>
                <a:gd name="connsiteX9" fmla="*/ 30679 w 81670"/>
                <a:gd name="connsiteY9" fmla="*/ 19915 h 69651"/>
                <a:gd name="connsiteX10" fmla="*/ 36752 w 81670"/>
                <a:gd name="connsiteY10" fmla="*/ 0 h 6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70" h="69651">
                  <a:moveTo>
                    <a:pt x="36752" y="0"/>
                  </a:moveTo>
                  <a:lnTo>
                    <a:pt x="50887" y="26380"/>
                  </a:lnTo>
                  <a:lnTo>
                    <a:pt x="81671" y="36598"/>
                  </a:lnTo>
                  <a:lnTo>
                    <a:pt x="59682" y="43584"/>
                  </a:lnTo>
                  <a:lnTo>
                    <a:pt x="72666" y="69652"/>
                  </a:lnTo>
                  <a:lnTo>
                    <a:pt x="45024" y="47859"/>
                  </a:lnTo>
                  <a:lnTo>
                    <a:pt x="22093" y="54220"/>
                  </a:lnTo>
                  <a:lnTo>
                    <a:pt x="27014" y="33366"/>
                  </a:lnTo>
                  <a:lnTo>
                    <a:pt x="0" y="10635"/>
                  </a:lnTo>
                  <a:lnTo>
                    <a:pt x="30679" y="19915"/>
                  </a:lnTo>
                  <a:lnTo>
                    <a:pt x="3675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B5CF3D9-FB3F-2ED6-3E4F-7B5189E7CD2B}"/>
                </a:ext>
              </a:extLst>
            </p:cNvPr>
            <p:cNvSpPr/>
            <p:nvPr/>
          </p:nvSpPr>
          <p:spPr>
            <a:xfrm>
              <a:off x="10223120" y="5916558"/>
              <a:ext cx="92873" cy="82163"/>
            </a:xfrm>
            <a:custGeom>
              <a:avLst/>
              <a:gdLst>
                <a:gd name="connsiteX0" fmla="*/ 41882 w 92873"/>
                <a:gd name="connsiteY0" fmla="*/ 0 h 82163"/>
                <a:gd name="connsiteX1" fmla="*/ 57797 w 92873"/>
                <a:gd name="connsiteY1" fmla="*/ 31072 h 82163"/>
                <a:gd name="connsiteX2" fmla="*/ 92874 w 92873"/>
                <a:gd name="connsiteY2" fmla="*/ 42750 h 82163"/>
                <a:gd name="connsiteX3" fmla="*/ 67849 w 92873"/>
                <a:gd name="connsiteY3" fmla="*/ 51405 h 82163"/>
                <a:gd name="connsiteX4" fmla="*/ 82508 w 92873"/>
                <a:gd name="connsiteY4" fmla="*/ 82164 h 82163"/>
                <a:gd name="connsiteX5" fmla="*/ 50992 w 92873"/>
                <a:gd name="connsiteY5" fmla="*/ 56722 h 82163"/>
                <a:gd name="connsiteX6" fmla="*/ 24815 w 92873"/>
                <a:gd name="connsiteY6" fmla="*/ 64647 h 82163"/>
                <a:gd name="connsiteX7" fmla="*/ 30574 w 92873"/>
                <a:gd name="connsiteY7" fmla="*/ 39726 h 82163"/>
                <a:gd name="connsiteX8" fmla="*/ 0 w 92873"/>
                <a:gd name="connsiteY8" fmla="*/ 13242 h 82163"/>
                <a:gd name="connsiteX9" fmla="*/ 34867 w 92873"/>
                <a:gd name="connsiteY9" fmla="*/ 23773 h 82163"/>
                <a:gd name="connsiteX10" fmla="*/ 41882 w 92873"/>
                <a:gd name="connsiteY10" fmla="*/ 0 h 8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73" h="82163">
                  <a:moveTo>
                    <a:pt x="41882" y="0"/>
                  </a:moveTo>
                  <a:lnTo>
                    <a:pt x="57797" y="31072"/>
                  </a:lnTo>
                  <a:lnTo>
                    <a:pt x="92874" y="42750"/>
                  </a:lnTo>
                  <a:lnTo>
                    <a:pt x="67849" y="51405"/>
                  </a:lnTo>
                  <a:lnTo>
                    <a:pt x="82508" y="82164"/>
                  </a:lnTo>
                  <a:lnTo>
                    <a:pt x="50992" y="56722"/>
                  </a:lnTo>
                  <a:lnTo>
                    <a:pt x="24815" y="64647"/>
                  </a:lnTo>
                  <a:lnTo>
                    <a:pt x="30574" y="39726"/>
                  </a:lnTo>
                  <a:lnTo>
                    <a:pt x="0" y="13242"/>
                  </a:lnTo>
                  <a:lnTo>
                    <a:pt x="34867" y="23773"/>
                  </a:lnTo>
                  <a:lnTo>
                    <a:pt x="4188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31195B6-102D-993F-1E25-0DA8FA4B22D2}"/>
                </a:ext>
              </a:extLst>
            </p:cNvPr>
            <p:cNvSpPr/>
            <p:nvPr/>
          </p:nvSpPr>
          <p:spPr>
            <a:xfrm>
              <a:off x="10100091" y="5910094"/>
              <a:ext cx="102820" cy="93946"/>
            </a:xfrm>
            <a:custGeom>
              <a:avLst/>
              <a:gdLst>
                <a:gd name="connsiteX0" fmla="*/ 46594 w 102820"/>
                <a:gd name="connsiteY0" fmla="*/ 0 h 93946"/>
                <a:gd name="connsiteX1" fmla="*/ 63975 w 102820"/>
                <a:gd name="connsiteY1" fmla="*/ 35451 h 93946"/>
                <a:gd name="connsiteX2" fmla="*/ 102821 w 102820"/>
                <a:gd name="connsiteY2" fmla="*/ 47859 h 93946"/>
                <a:gd name="connsiteX3" fmla="*/ 74969 w 102820"/>
                <a:gd name="connsiteY3" fmla="*/ 58703 h 93946"/>
                <a:gd name="connsiteX4" fmla="*/ 90989 w 102820"/>
                <a:gd name="connsiteY4" fmla="*/ 93946 h 93946"/>
                <a:gd name="connsiteX5" fmla="*/ 56227 w 102820"/>
                <a:gd name="connsiteY5" fmla="*/ 65481 h 93946"/>
                <a:gd name="connsiteX6" fmla="*/ 27224 w 102820"/>
                <a:gd name="connsiteY6" fmla="*/ 75491 h 93946"/>
                <a:gd name="connsiteX7" fmla="*/ 33820 w 102820"/>
                <a:gd name="connsiteY7" fmla="*/ 46400 h 93946"/>
                <a:gd name="connsiteX8" fmla="*/ 0 w 102820"/>
                <a:gd name="connsiteY8" fmla="*/ 16787 h 93946"/>
                <a:gd name="connsiteX9" fmla="*/ 38532 w 102820"/>
                <a:gd name="connsiteY9" fmla="*/ 27736 h 93946"/>
                <a:gd name="connsiteX10" fmla="*/ 46594 w 102820"/>
                <a:gd name="connsiteY10" fmla="*/ 0 h 9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20" h="93946">
                  <a:moveTo>
                    <a:pt x="46594" y="0"/>
                  </a:moveTo>
                  <a:lnTo>
                    <a:pt x="63975" y="35451"/>
                  </a:lnTo>
                  <a:lnTo>
                    <a:pt x="102821" y="47859"/>
                  </a:lnTo>
                  <a:lnTo>
                    <a:pt x="74969" y="58703"/>
                  </a:lnTo>
                  <a:lnTo>
                    <a:pt x="90989" y="93946"/>
                  </a:lnTo>
                  <a:lnTo>
                    <a:pt x="56227" y="65481"/>
                  </a:lnTo>
                  <a:lnTo>
                    <a:pt x="27224" y="75491"/>
                  </a:lnTo>
                  <a:lnTo>
                    <a:pt x="33820" y="46400"/>
                  </a:lnTo>
                  <a:lnTo>
                    <a:pt x="0" y="16787"/>
                  </a:lnTo>
                  <a:lnTo>
                    <a:pt x="38532" y="27736"/>
                  </a:lnTo>
                  <a:lnTo>
                    <a:pt x="465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D24F3D-D1BF-528A-C6C4-E172F66BC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8A52C-711A-DB4F-DDED-8177C865866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5999" y="1703197"/>
            <a:ext cx="10979999" cy="3252676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53501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urve Content and 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019E6165-0975-8287-27EB-10235D0073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722" y="681716"/>
            <a:ext cx="12202722" cy="61994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  <a:gd name="connsiteX0" fmla="*/ 1 w 21633"/>
              <a:gd name="connsiteY0" fmla="*/ 64328 h 64328"/>
              <a:gd name="connsiteX1" fmla="*/ 21633 w 21633"/>
              <a:gd name="connsiteY1" fmla="*/ 50772 h 64328"/>
              <a:gd name="connsiteX2" fmla="*/ 21619 w 21633"/>
              <a:gd name="connsiteY2" fmla="*/ 0 h 64328"/>
              <a:gd name="connsiteX3" fmla="*/ 19 w 21633"/>
              <a:gd name="connsiteY3" fmla="*/ 3945 h 64328"/>
              <a:gd name="connsiteX4" fmla="*/ 1 w 21633"/>
              <a:gd name="connsiteY4" fmla="*/ 64328 h 64328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3945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502 h 64620"/>
              <a:gd name="connsiteX1" fmla="*/ 21653 w 21653"/>
              <a:gd name="connsiteY1" fmla="*/ 64620 h 64620"/>
              <a:gd name="connsiteX2" fmla="*/ 21619 w 21653"/>
              <a:gd name="connsiteY2" fmla="*/ 0 h 64620"/>
              <a:gd name="connsiteX3" fmla="*/ 19 w 21653"/>
              <a:gd name="connsiteY3" fmla="*/ 1943 h 64620"/>
              <a:gd name="connsiteX4" fmla="*/ 1 w 21653"/>
              <a:gd name="connsiteY4" fmla="*/ 64502 h 64620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566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523 h 65512"/>
              <a:gd name="connsiteX4" fmla="*/ 1 w 21657"/>
              <a:gd name="connsiteY4" fmla="*/ 65394 h 65512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456 h 65512"/>
              <a:gd name="connsiteX4" fmla="*/ 1 w 21657"/>
              <a:gd name="connsiteY4" fmla="*/ 65394 h 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" h="65512">
                <a:moveTo>
                  <a:pt x="1" y="65394"/>
                </a:moveTo>
                <a:lnTo>
                  <a:pt x="21653" y="65512"/>
                </a:lnTo>
                <a:cubicBezTo>
                  <a:pt x="21642" y="58533"/>
                  <a:pt x="21665" y="6979"/>
                  <a:pt x="21654" y="0"/>
                </a:cubicBezTo>
                <a:cubicBezTo>
                  <a:pt x="18044" y="403"/>
                  <a:pt x="6039" y="5463"/>
                  <a:pt x="19" y="2456"/>
                </a:cubicBezTo>
                <a:cubicBezTo>
                  <a:pt x="30" y="8515"/>
                  <a:pt x="-10" y="59335"/>
                  <a:pt x="1" y="6539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00E253-0EE2-24EA-E0FD-9AC67C78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BFBDB8-5C77-D382-F07A-0879445E7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388973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D9F223C-E2C6-5D28-4A8C-71B2140809E6}"/>
              </a:ext>
            </a:extLst>
          </p:cNvPr>
          <p:cNvSpPr/>
          <p:nvPr userDrawn="1"/>
        </p:nvSpPr>
        <p:spPr>
          <a:xfrm>
            <a:off x="633" y="-1900"/>
            <a:ext cx="12190100" cy="977406"/>
          </a:xfrm>
          <a:custGeom>
            <a:avLst/>
            <a:gdLst>
              <a:gd name="connsiteX0" fmla="*/ 0 w 12190100"/>
              <a:gd name="connsiteY0" fmla="*/ 0 h 977406"/>
              <a:gd name="connsiteX1" fmla="*/ 0 w 12190100"/>
              <a:gd name="connsiteY1" fmla="*/ 905058 h 977406"/>
              <a:gd name="connsiteX2" fmla="*/ 5152308 w 12190100"/>
              <a:gd name="connsiteY2" fmla="*/ 943059 h 977406"/>
              <a:gd name="connsiteX3" fmla="*/ 12190100 w 12190100"/>
              <a:gd name="connsiteY3" fmla="*/ 705553 h 977406"/>
              <a:gd name="connsiteX4" fmla="*/ 12190100 w 12190100"/>
              <a:gd name="connsiteY4" fmla="*/ 0 h 977406"/>
              <a:gd name="connsiteX5" fmla="*/ 0 w 12190100"/>
              <a:gd name="connsiteY5" fmla="*/ 0 h 97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0100" h="977406">
                <a:moveTo>
                  <a:pt x="0" y="0"/>
                </a:moveTo>
                <a:lnTo>
                  <a:pt x="0" y="905058"/>
                </a:lnTo>
                <a:cubicBezTo>
                  <a:pt x="975993" y="953193"/>
                  <a:pt x="2293363" y="1018428"/>
                  <a:pt x="5152308" y="943059"/>
                </a:cubicBezTo>
                <a:cubicBezTo>
                  <a:pt x="9013213" y="841723"/>
                  <a:pt x="9160784" y="784721"/>
                  <a:pt x="12190100" y="705553"/>
                </a:cubicBezTo>
                <a:lnTo>
                  <a:pt x="1219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BA6"/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 dirty="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9DF1DD09-78D5-22F2-DB78-CCE776701119}"/>
              </a:ext>
            </a:extLst>
          </p:cNvPr>
          <p:cNvSpPr/>
          <p:nvPr userDrawn="1"/>
        </p:nvSpPr>
        <p:spPr>
          <a:xfrm>
            <a:off x="633" y="582682"/>
            <a:ext cx="12190100" cy="435524"/>
          </a:xfrm>
          <a:custGeom>
            <a:avLst/>
            <a:gdLst>
              <a:gd name="connsiteX0" fmla="*/ 12190100 w 12190100"/>
              <a:gd name="connsiteY0" fmla="*/ 0 h 435524"/>
              <a:gd name="connsiteX1" fmla="*/ 5152308 w 12190100"/>
              <a:gd name="connsiteY1" fmla="*/ 313509 h 435524"/>
              <a:gd name="connsiteX2" fmla="*/ 0 w 12190100"/>
              <a:gd name="connsiteY2" fmla="*/ 258407 h 435524"/>
              <a:gd name="connsiteX3" fmla="*/ 0 w 12190100"/>
              <a:gd name="connsiteY3" fmla="*/ 338209 h 435524"/>
              <a:gd name="connsiteX4" fmla="*/ 5147241 w 12190100"/>
              <a:gd name="connsiteY4" fmla="*/ 392044 h 435524"/>
              <a:gd name="connsiteX5" fmla="*/ 12190100 w 12190100"/>
              <a:gd name="connsiteY5" fmla="*/ 120970 h 435524"/>
              <a:gd name="connsiteX6" fmla="*/ 12190100 w 12190100"/>
              <a:gd name="connsiteY6" fmla="*/ 77902 h 435524"/>
              <a:gd name="connsiteX7" fmla="*/ 12190100 w 12190100"/>
              <a:gd name="connsiteY7" fmla="*/ 0 h 435524"/>
              <a:gd name="connsiteX8" fmla="*/ 12190100 w 12190100"/>
              <a:gd name="connsiteY8" fmla="*/ 0 h 43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100" h="435524">
                <a:moveTo>
                  <a:pt x="12190100" y="0"/>
                </a:moveTo>
                <a:cubicBezTo>
                  <a:pt x="9160784" y="114636"/>
                  <a:pt x="9013213" y="167205"/>
                  <a:pt x="5152308" y="313509"/>
                </a:cubicBezTo>
                <a:cubicBezTo>
                  <a:pt x="2293363" y="421812"/>
                  <a:pt x="975993" y="328076"/>
                  <a:pt x="0" y="258407"/>
                </a:cubicBezTo>
                <a:lnTo>
                  <a:pt x="0" y="338209"/>
                </a:lnTo>
                <a:cubicBezTo>
                  <a:pt x="973460" y="414211"/>
                  <a:pt x="2287663" y="483247"/>
                  <a:pt x="5147241" y="392044"/>
                </a:cubicBezTo>
                <a:cubicBezTo>
                  <a:pt x="9008780" y="269174"/>
                  <a:pt x="9160784" y="217239"/>
                  <a:pt x="12190100" y="120970"/>
                </a:cubicBezTo>
                <a:lnTo>
                  <a:pt x="12190100" y="77902"/>
                </a:lnTo>
                <a:lnTo>
                  <a:pt x="12190100" y="0"/>
                </a:lnTo>
                <a:lnTo>
                  <a:pt x="12190100" y="0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0" scaled="1"/>
          </a:gra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grpSp>
        <p:nvGrpSpPr>
          <p:cNvPr id="63" name="Graphic 1">
            <a:extLst>
              <a:ext uri="{FF2B5EF4-FFF2-40B4-BE49-F238E27FC236}">
                <a16:creationId xmlns:a16="http://schemas.microsoft.com/office/drawing/2014/main" id="{E0C59C30-6406-A7DE-7E9C-5D98AE13EE52}"/>
              </a:ext>
            </a:extLst>
          </p:cNvPr>
          <p:cNvGrpSpPr/>
          <p:nvPr userDrawn="1"/>
        </p:nvGrpSpPr>
        <p:grpSpPr>
          <a:xfrm>
            <a:off x="188119" y="182324"/>
            <a:ext cx="657040" cy="568174"/>
            <a:chOff x="188119" y="182324"/>
            <a:chExt cx="657040" cy="568174"/>
          </a:xfrm>
          <a:solidFill>
            <a:srgbClr val="FFFFFF"/>
          </a:solidFill>
        </p:grpSpPr>
        <p:grpSp>
          <p:nvGrpSpPr>
            <p:cNvPr id="64" name="Graphic 1">
              <a:extLst>
                <a:ext uri="{FF2B5EF4-FFF2-40B4-BE49-F238E27FC236}">
                  <a16:creationId xmlns:a16="http://schemas.microsoft.com/office/drawing/2014/main" id="{9343277E-8271-E0FC-9D3B-808926EC233F}"/>
                </a:ext>
              </a:extLst>
            </p:cNvPr>
            <p:cNvGrpSpPr/>
            <p:nvPr/>
          </p:nvGrpSpPr>
          <p:grpSpPr>
            <a:xfrm>
              <a:off x="349596" y="297376"/>
              <a:ext cx="495563" cy="327698"/>
              <a:chOff x="349596" y="297376"/>
              <a:chExt cx="495563" cy="327698"/>
            </a:xfrm>
            <a:solidFill>
              <a:srgbClr val="FFFFFF"/>
            </a:solidFill>
          </p:grpSpPr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450409DE-5E24-7C1B-BB6C-718D3DF31C17}"/>
                  </a:ext>
                </a:extLst>
              </p:cNvPr>
              <p:cNvSpPr/>
              <p:nvPr/>
            </p:nvSpPr>
            <p:spPr>
              <a:xfrm>
                <a:off x="349596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38A72401-D703-4D7F-5297-508F70101E2E}"/>
                  </a:ext>
                </a:extLst>
              </p:cNvPr>
              <p:cNvSpPr/>
              <p:nvPr/>
            </p:nvSpPr>
            <p:spPr>
              <a:xfrm>
                <a:off x="409873" y="320652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5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93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5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5"/>
                      <a:pt x="6009" y="3985"/>
                    </a:cubicBezTo>
                    <a:cubicBezTo>
                      <a:pt x="12840" y="886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749"/>
                      <a:pt x="53130" y="20303"/>
                    </a:cubicBezTo>
                    <a:lnTo>
                      <a:pt x="53130" y="65464"/>
                    </a:lnTo>
                    <a:lnTo>
                      <a:pt x="53193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E0C91D71-3EBE-15C9-54E7-09B3435D63C4}"/>
                  </a:ext>
                </a:extLst>
              </p:cNvPr>
              <p:cNvSpPr/>
              <p:nvPr/>
            </p:nvSpPr>
            <p:spPr>
              <a:xfrm>
                <a:off x="466229" y="303828"/>
                <a:ext cx="38519" cy="86589"/>
              </a:xfrm>
              <a:custGeom>
                <a:avLst/>
                <a:gdLst>
                  <a:gd name="connsiteX0" fmla="*/ 24161 w 38519"/>
                  <a:gd name="connsiteY0" fmla="*/ 25616 h 86589"/>
                  <a:gd name="connsiteX1" fmla="*/ 24161 w 38519"/>
                  <a:gd name="connsiteY1" fmla="*/ 65274 h 86589"/>
                  <a:gd name="connsiteX2" fmla="*/ 32890 w 38519"/>
                  <a:gd name="connsiteY2" fmla="*/ 77608 h 86589"/>
                  <a:gd name="connsiteX3" fmla="*/ 38519 w 38519"/>
                  <a:gd name="connsiteY3" fmla="*/ 80960 h 86589"/>
                  <a:gd name="connsiteX4" fmla="*/ 26185 w 38519"/>
                  <a:gd name="connsiteY4" fmla="*/ 86589 h 86589"/>
                  <a:gd name="connsiteX5" fmla="*/ 12207 w 38519"/>
                  <a:gd name="connsiteY5" fmla="*/ 80960 h 86589"/>
                  <a:gd name="connsiteX6" fmla="*/ 8475 w 38519"/>
                  <a:gd name="connsiteY6" fmla="*/ 67867 h 86589"/>
                  <a:gd name="connsiteX7" fmla="*/ 8475 w 38519"/>
                  <a:gd name="connsiteY7" fmla="*/ 25616 h 86589"/>
                  <a:gd name="connsiteX8" fmla="*/ 2340 w 38519"/>
                  <a:gd name="connsiteY8" fmla="*/ 25616 h 86589"/>
                  <a:gd name="connsiteX9" fmla="*/ 0 w 38519"/>
                  <a:gd name="connsiteY9" fmla="*/ 20620 h 86589"/>
                  <a:gd name="connsiteX10" fmla="*/ 2214 w 38519"/>
                  <a:gd name="connsiteY10" fmla="*/ 18596 h 86589"/>
                  <a:gd name="connsiteX11" fmla="*/ 8475 w 38519"/>
                  <a:gd name="connsiteY11" fmla="*/ 18596 h 86589"/>
                  <a:gd name="connsiteX12" fmla="*/ 8475 w 38519"/>
                  <a:gd name="connsiteY12" fmla="*/ 11385 h 86589"/>
                  <a:gd name="connsiteX13" fmla="*/ 10816 w 38519"/>
                  <a:gd name="connsiteY13" fmla="*/ 6894 h 86589"/>
                  <a:gd name="connsiteX14" fmla="*/ 20050 w 38519"/>
                  <a:gd name="connsiteY14" fmla="*/ 1012 h 86589"/>
                  <a:gd name="connsiteX15" fmla="*/ 22390 w 38519"/>
                  <a:gd name="connsiteY15" fmla="*/ 0 h 86589"/>
                  <a:gd name="connsiteX16" fmla="*/ 24161 w 38519"/>
                  <a:gd name="connsiteY16" fmla="*/ 3605 h 86589"/>
                  <a:gd name="connsiteX17" fmla="*/ 24161 w 38519"/>
                  <a:gd name="connsiteY17" fmla="*/ 18596 h 86589"/>
                  <a:gd name="connsiteX18" fmla="*/ 33902 w 38519"/>
                  <a:gd name="connsiteY18" fmla="*/ 18596 h 86589"/>
                  <a:gd name="connsiteX19" fmla="*/ 36369 w 38519"/>
                  <a:gd name="connsiteY19" fmla="*/ 20367 h 86589"/>
                  <a:gd name="connsiteX20" fmla="*/ 34155 w 38519"/>
                  <a:gd name="connsiteY20" fmla="*/ 25616 h 86589"/>
                  <a:gd name="connsiteX21" fmla="*/ 24161 w 38519"/>
                  <a:gd name="connsiteY21" fmla="*/ 25616 h 8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589">
                    <a:moveTo>
                      <a:pt x="24161" y="25616"/>
                    </a:moveTo>
                    <a:lnTo>
                      <a:pt x="24161" y="65274"/>
                    </a:lnTo>
                    <a:cubicBezTo>
                      <a:pt x="24161" y="69006"/>
                      <a:pt x="24288" y="77228"/>
                      <a:pt x="32890" y="77608"/>
                    </a:cubicBezTo>
                    <a:cubicBezTo>
                      <a:pt x="36116" y="77608"/>
                      <a:pt x="38519" y="77608"/>
                      <a:pt x="38519" y="80960"/>
                    </a:cubicBezTo>
                    <a:cubicBezTo>
                      <a:pt x="38519" y="84565"/>
                      <a:pt x="31309" y="86589"/>
                      <a:pt x="26185" y="86589"/>
                    </a:cubicBezTo>
                    <a:cubicBezTo>
                      <a:pt x="19228" y="86589"/>
                      <a:pt x="14737" y="83996"/>
                      <a:pt x="12207" y="80960"/>
                    </a:cubicBezTo>
                    <a:cubicBezTo>
                      <a:pt x="8602" y="76596"/>
                      <a:pt x="8475" y="71979"/>
                      <a:pt x="8475" y="67867"/>
                    </a:cubicBezTo>
                    <a:lnTo>
                      <a:pt x="8475" y="25616"/>
                    </a:lnTo>
                    <a:lnTo>
                      <a:pt x="2340" y="25616"/>
                    </a:lnTo>
                    <a:cubicBezTo>
                      <a:pt x="0" y="25616"/>
                      <a:pt x="0" y="25110"/>
                      <a:pt x="0" y="20620"/>
                    </a:cubicBezTo>
                    <a:cubicBezTo>
                      <a:pt x="0" y="19102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24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4D90356C-38DB-D367-2C54-F635E05A94AA}"/>
                  </a:ext>
                </a:extLst>
              </p:cNvPr>
              <p:cNvSpPr/>
              <p:nvPr/>
            </p:nvSpPr>
            <p:spPr>
              <a:xfrm>
                <a:off x="503926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23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76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95073A8C-7C3A-9B57-78F1-96C433FA3973}"/>
                  </a:ext>
                </a:extLst>
              </p:cNvPr>
              <p:cNvSpPr/>
              <p:nvPr/>
            </p:nvSpPr>
            <p:spPr>
              <a:xfrm>
                <a:off x="564203" y="320715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7 w 42630"/>
                  <a:gd name="connsiteY6" fmla="*/ 0 h 68183"/>
                  <a:gd name="connsiteX7" fmla="*/ 42630 w 42630"/>
                  <a:gd name="connsiteY7" fmla="*/ 9614 h 68183"/>
                  <a:gd name="connsiteX8" fmla="*/ 35800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7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800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8FA28E6-ADC2-BB0E-2D08-4F97389A24AF}"/>
                  </a:ext>
                </a:extLst>
              </p:cNvPr>
              <p:cNvSpPr/>
              <p:nvPr/>
            </p:nvSpPr>
            <p:spPr>
              <a:xfrm>
                <a:off x="608604" y="320715"/>
                <a:ext cx="55912" cy="98416"/>
              </a:xfrm>
              <a:custGeom>
                <a:avLst/>
                <a:gdLst>
                  <a:gd name="connsiteX0" fmla="*/ 63 w 55912"/>
                  <a:gd name="connsiteY0" fmla="*/ 16698 h 98416"/>
                  <a:gd name="connsiteX1" fmla="*/ 1581 w 55912"/>
                  <a:gd name="connsiteY1" fmla="*/ 7717 h 98416"/>
                  <a:gd name="connsiteX2" fmla="*/ 25996 w 55912"/>
                  <a:gd name="connsiteY2" fmla="*/ 0 h 98416"/>
                  <a:gd name="connsiteX3" fmla="*/ 47311 w 55912"/>
                  <a:gd name="connsiteY3" fmla="*/ 7590 h 98416"/>
                  <a:gd name="connsiteX4" fmla="*/ 55913 w 55912"/>
                  <a:gd name="connsiteY4" fmla="*/ 32131 h 98416"/>
                  <a:gd name="connsiteX5" fmla="*/ 27514 w 55912"/>
                  <a:gd name="connsiteY5" fmla="*/ 69765 h 98416"/>
                  <a:gd name="connsiteX6" fmla="*/ 15812 w 55912"/>
                  <a:gd name="connsiteY6" fmla="*/ 66413 h 98416"/>
                  <a:gd name="connsiteX7" fmla="*/ 15812 w 55912"/>
                  <a:gd name="connsiteY7" fmla="*/ 95697 h 98416"/>
                  <a:gd name="connsiteX8" fmla="*/ 13219 w 55912"/>
                  <a:gd name="connsiteY8" fmla="*/ 98417 h 98416"/>
                  <a:gd name="connsiteX9" fmla="*/ 3226 w 55912"/>
                  <a:gd name="connsiteY9" fmla="*/ 98417 h 98416"/>
                  <a:gd name="connsiteX10" fmla="*/ 0 w 55912"/>
                  <a:gd name="connsiteY10" fmla="*/ 95697 h 98416"/>
                  <a:gd name="connsiteX11" fmla="*/ 0 w 55912"/>
                  <a:gd name="connsiteY11" fmla="*/ 16761 h 98416"/>
                  <a:gd name="connsiteX12" fmla="*/ 63 w 55912"/>
                  <a:gd name="connsiteY12" fmla="*/ 16761 h 98416"/>
                  <a:gd name="connsiteX13" fmla="*/ 15876 w 55912"/>
                  <a:gd name="connsiteY13" fmla="*/ 56419 h 98416"/>
                  <a:gd name="connsiteX14" fmla="*/ 24984 w 55912"/>
                  <a:gd name="connsiteY14" fmla="*/ 59392 h 98416"/>
                  <a:gd name="connsiteX15" fmla="*/ 39594 w 55912"/>
                  <a:gd name="connsiteY15" fmla="*/ 34471 h 98416"/>
                  <a:gd name="connsiteX16" fmla="*/ 23782 w 55912"/>
                  <a:gd name="connsiteY16" fmla="*/ 9298 h 98416"/>
                  <a:gd name="connsiteX17" fmla="*/ 15812 w 55912"/>
                  <a:gd name="connsiteY17" fmla="*/ 18279 h 98416"/>
                  <a:gd name="connsiteX18" fmla="*/ 15812 w 55912"/>
                  <a:gd name="connsiteY18" fmla="*/ 56419 h 98416"/>
                  <a:gd name="connsiteX19" fmla="*/ 15876 w 55912"/>
                  <a:gd name="connsiteY19" fmla="*/ 56419 h 9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6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2" y="66413"/>
                    </a:cubicBezTo>
                    <a:lnTo>
                      <a:pt x="15812" y="95697"/>
                    </a:lnTo>
                    <a:cubicBezTo>
                      <a:pt x="15812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3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2" y="14674"/>
                      <a:pt x="15812" y="18279"/>
                    </a:cubicBezTo>
                    <a:lnTo>
                      <a:pt x="15812" y="56419"/>
                    </a:lnTo>
                    <a:lnTo>
                      <a:pt x="15876" y="56419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0024A905-F18D-2FFD-1F9E-FCE4B76B3406}"/>
                  </a:ext>
                </a:extLst>
              </p:cNvPr>
              <p:cNvSpPr/>
              <p:nvPr/>
            </p:nvSpPr>
            <p:spPr>
              <a:xfrm>
                <a:off x="671538" y="320715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96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0" y="0"/>
                      <a:pt x="27198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B97538BC-CFB5-2D1F-BA2C-91DFBAB2D56C}"/>
                  </a:ext>
                </a:extLst>
              </p:cNvPr>
              <p:cNvSpPr/>
              <p:nvPr/>
            </p:nvSpPr>
            <p:spPr>
              <a:xfrm>
                <a:off x="715180" y="297376"/>
                <a:ext cx="17080" cy="91585"/>
              </a:xfrm>
              <a:custGeom>
                <a:avLst/>
                <a:gdLst>
                  <a:gd name="connsiteX0" fmla="*/ 8728 w 17080"/>
                  <a:gd name="connsiteY0" fmla="*/ 15813 h 91585"/>
                  <a:gd name="connsiteX1" fmla="*/ 0 w 17080"/>
                  <a:gd name="connsiteY1" fmla="*/ 8096 h 91585"/>
                  <a:gd name="connsiteX2" fmla="*/ 8728 w 17080"/>
                  <a:gd name="connsiteY2" fmla="*/ 0 h 91585"/>
                  <a:gd name="connsiteX3" fmla="*/ 17077 w 17080"/>
                  <a:gd name="connsiteY3" fmla="*/ 7716 h 91585"/>
                  <a:gd name="connsiteX4" fmla="*/ 8728 w 17080"/>
                  <a:gd name="connsiteY4" fmla="*/ 15813 h 91585"/>
                  <a:gd name="connsiteX5" fmla="*/ 16824 w 17080"/>
                  <a:gd name="connsiteY5" fmla="*/ 88740 h 91585"/>
                  <a:gd name="connsiteX6" fmla="*/ 13978 w 17080"/>
                  <a:gd name="connsiteY6" fmla="*/ 91586 h 91585"/>
                  <a:gd name="connsiteX7" fmla="*/ 2783 w 17080"/>
                  <a:gd name="connsiteY7" fmla="*/ 91586 h 91585"/>
                  <a:gd name="connsiteX8" fmla="*/ 569 w 17080"/>
                  <a:gd name="connsiteY8" fmla="*/ 88866 h 91585"/>
                  <a:gd name="connsiteX9" fmla="*/ 569 w 17080"/>
                  <a:gd name="connsiteY9" fmla="*/ 27767 h 91585"/>
                  <a:gd name="connsiteX10" fmla="*/ 3036 w 17080"/>
                  <a:gd name="connsiteY10" fmla="*/ 25047 h 91585"/>
                  <a:gd name="connsiteX11" fmla="*/ 13978 w 17080"/>
                  <a:gd name="connsiteY11" fmla="*/ 25047 h 91585"/>
                  <a:gd name="connsiteX12" fmla="*/ 16824 w 17080"/>
                  <a:gd name="connsiteY12" fmla="*/ 27893 h 91585"/>
                  <a:gd name="connsiteX13" fmla="*/ 16824 w 17080"/>
                  <a:gd name="connsiteY13" fmla="*/ 88740 h 91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080" h="91585">
                    <a:moveTo>
                      <a:pt x="8728" y="15813"/>
                    </a:moveTo>
                    <a:cubicBezTo>
                      <a:pt x="3352" y="15813"/>
                      <a:pt x="0" y="12587"/>
                      <a:pt x="0" y="8096"/>
                    </a:cubicBezTo>
                    <a:cubicBezTo>
                      <a:pt x="0" y="3605"/>
                      <a:pt x="3099" y="0"/>
                      <a:pt x="8728" y="0"/>
                    </a:cubicBezTo>
                    <a:cubicBezTo>
                      <a:pt x="14358" y="0"/>
                      <a:pt x="16951" y="3605"/>
                      <a:pt x="17077" y="7716"/>
                    </a:cubicBezTo>
                    <a:cubicBezTo>
                      <a:pt x="17204" y="12460"/>
                      <a:pt x="13725" y="15813"/>
                      <a:pt x="8728" y="15813"/>
                    </a:cubicBezTo>
                    <a:moveTo>
                      <a:pt x="16824" y="88740"/>
                    </a:moveTo>
                    <a:cubicBezTo>
                      <a:pt x="16824" y="90764"/>
                      <a:pt x="16571" y="91586"/>
                      <a:pt x="13978" y="91586"/>
                    </a:cubicBezTo>
                    <a:lnTo>
                      <a:pt x="2783" y="91586"/>
                    </a:lnTo>
                    <a:cubicBezTo>
                      <a:pt x="696" y="91586"/>
                      <a:pt x="569" y="90953"/>
                      <a:pt x="569" y="88866"/>
                    </a:cubicBezTo>
                    <a:lnTo>
                      <a:pt x="569" y="27767"/>
                    </a:lnTo>
                    <a:cubicBezTo>
                      <a:pt x="569" y="25996"/>
                      <a:pt x="822" y="25047"/>
                      <a:pt x="3036" y="25047"/>
                    </a:cubicBezTo>
                    <a:lnTo>
                      <a:pt x="13978" y="25047"/>
                    </a:lnTo>
                    <a:cubicBezTo>
                      <a:pt x="16445" y="25047"/>
                      <a:pt x="16698" y="25679"/>
                      <a:pt x="16824" y="27893"/>
                    </a:cubicBezTo>
                    <a:cubicBezTo>
                      <a:pt x="16824" y="27893"/>
                      <a:pt x="16824" y="88740"/>
                      <a:pt x="16824" y="88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C5952DFD-D607-2121-F885-30BD72BF7F22}"/>
                  </a:ext>
                </a:extLst>
              </p:cNvPr>
              <p:cNvSpPr/>
              <p:nvPr/>
            </p:nvSpPr>
            <p:spPr>
              <a:xfrm>
                <a:off x="739089" y="320715"/>
                <a:ext cx="46994" cy="69891"/>
              </a:xfrm>
              <a:custGeom>
                <a:avLst/>
                <a:gdLst>
                  <a:gd name="connsiteX0" fmla="*/ 31815 w 46994"/>
                  <a:gd name="connsiteY0" fmla="*/ 29917 h 69891"/>
                  <a:gd name="connsiteX1" fmla="*/ 46995 w 46994"/>
                  <a:gd name="connsiteY1" fmla="*/ 49715 h 69891"/>
                  <a:gd name="connsiteX2" fmla="*/ 23908 w 46994"/>
                  <a:gd name="connsiteY2" fmla="*/ 69891 h 69891"/>
                  <a:gd name="connsiteX3" fmla="*/ 0 w 46994"/>
                  <a:gd name="connsiteY3" fmla="*/ 54332 h 69891"/>
                  <a:gd name="connsiteX4" fmla="*/ 6578 w 46994"/>
                  <a:gd name="connsiteY4" fmla="*/ 47374 h 69891"/>
                  <a:gd name="connsiteX5" fmla="*/ 13788 w 46994"/>
                  <a:gd name="connsiteY5" fmla="*/ 52371 h 69891"/>
                  <a:gd name="connsiteX6" fmla="*/ 24288 w 46994"/>
                  <a:gd name="connsiteY6" fmla="*/ 60088 h 69891"/>
                  <a:gd name="connsiteX7" fmla="*/ 32384 w 46994"/>
                  <a:gd name="connsiteY7" fmla="*/ 52118 h 69891"/>
                  <a:gd name="connsiteX8" fmla="*/ 28273 w 46994"/>
                  <a:gd name="connsiteY8" fmla="*/ 44149 h 69891"/>
                  <a:gd name="connsiteX9" fmla="*/ 15433 w 46994"/>
                  <a:gd name="connsiteY9" fmla="*/ 37571 h 69891"/>
                  <a:gd name="connsiteX10" fmla="*/ 1328 w 46994"/>
                  <a:gd name="connsiteY10" fmla="*/ 18849 h 69891"/>
                  <a:gd name="connsiteX11" fmla="*/ 23655 w 46994"/>
                  <a:gd name="connsiteY11" fmla="*/ 0 h 69891"/>
                  <a:gd name="connsiteX12" fmla="*/ 44971 w 46994"/>
                  <a:gd name="connsiteY12" fmla="*/ 13725 h 69891"/>
                  <a:gd name="connsiteX13" fmla="*/ 38835 w 46994"/>
                  <a:gd name="connsiteY13" fmla="*/ 19987 h 69891"/>
                  <a:gd name="connsiteX14" fmla="*/ 31751 w 46994"/>
                  <a:gd name="connsiteY14" fmla="*/ 14737 h 69891"/>
                  <a:gd name="connsiteX15" fmla="*/ 23023 w 46994"/>
                  <a:gd name="connsiteY15" fmla="*/ 8476 h 69891"/>
                  <a:gd name="connsiteX16" fmla="*/ 15306 w 46994"/>
                  <a:gd name="connsiteY16" fmla="*/ 16192 h 69891"/>
                  <a:gd name="connsiteX17" fmla="*/ 25426 w 46994"/>
                  <a:gd name="connsiteY17" fmla="*/ 27008 h 69891"/>
                  <a:gd name="connsiteX18" fmla="*/ 31815 w 46994"/>
                  <a:gd name="connsiteY18" fmla="*/ 29980 h 69891"/>
                  <a:gd name="connsiteX19" fmla="*/ 31815 w 46994"/>
                  <a:gd name="connsiteY19" fmla="*/ 29980 h 6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994" h="69891">
                    <a:moveTo>
                      <a:pt x="31815" y="29917"/>
                    </a:moveTo>
                    <a:cubicBezTo>
                      <a:pt x="37697" y="32764"/>
                      <a:pt x="46995" y="37381"/>
                      <a:pt x="46995" y="49715"/>
                    </a:cubicBezTo>
                    <a:cubicBezTo>
                      <a:pt x="46995" y="56925"/>
                      <a:pt x="43010" y="69891"/>
                      <a:pt x="23908" y="69891"/>
                    </a:cubicBezTo>
                    <a:cubicBezTo>
                      <a:pt x="6198" y="69891"/>
                      <a:pt x="0" y="59518"/>
                      <a:pt x="0" y="54332"/>
                    </a:cubicBezTo>
                    <a:cubicBezTo>
                      <a:pt x="0" y="50474"/>
                      <a:pt x="2846" y="47374"/>
                      <a:pt x="6578" y="47374"/>
                    </a:cubicBezTo>
                    <a:cubicBezTo>
                      <a:pt x="10310" y="47374"/>
                      <a:pt x="11954" y="49968"/>
                      <a:pt x="13788" y="52371"/>
                    </a:cubicBezTo>
                    <a:cubicBezTo>
                      <a:pt x="16888" y="56735"/>
                      <a:pt x="19165" y="60088"/>
                      <a:pt x="24288" y="60088"/>
                    </a:cubicBezTo>
                    <a:cubicBezTo>
                      <a:pt x="28905" y="60088"/>
                      <a:pt x="32384" y="56862"/>
                      <a:pt x="32384" y="52118"/>
                    </a:cubicBezTo>
                    <a:cubicBezTo>
                      <a:pt x="32384" y="47754"/>
                      <a:pt x="29538" y="45287"/>
                      <a:pt x="28273" y="44149"/>
                    </a:cubicBezTo>
                    <a:cubicBezTo>
                      <a:pt x="26502" y="42884"/>
                      <a:pt x="18659" y="39152"/>
                      <a:pt x="15433" y="37571"/>
                    </a:cubicBezTo>
                    <a:cubicBezTo>
                      <a:pt x="11575" y="35800"/>
                      <a:pt x="1328" y="30740"/>
                      <a:pt x="1328" y="18849"/>
                    </a:cubicBezTo>
                    <a:cubicBezTo>
                      <a:pt x="1328" y="9741"/>
                      <a:pt x="7337" y="0"/>
                      <a:pt x="23655" y="0"/>
                    </a:cubicBezTo>
                    <a:cubicBezTo>
                      <a:pt x="39974" y="0"/>
                      <a:pt x="44971" y="8602"/>
                      <a:pt x="44971" y="13725"/>
                    </a:cubicBezTo>
                    <a:cubicBezTo>
                      <a:pt x="44971" y="17330"/>
                      <a:pt x="42377" y="19987"/>
                      <a:pt x="38835" y="19987"/>
                    </a:cubicBezTo>
                    <a:cubicBezTo>
                      <a:pt x="34851" y="19987"/>
                      <a:pt x="33206" y="17141"/>
                      <a:pt x="31751" y="14737"/>
                    </a:cubicBezTo>
                    <a:cubicBezTo>
                      <a:pt x="30486" y="12271"/>
                      <a:pt x="28273" y="8476"/>
                      <a:pt x="23023" y="8476"/>
                    </a:cubicBezTo>
                    <a:cubicBezTo>
                      <a:pt x="17773" y="8476"/>
                      <a:pt x="15306" y="12840"/>
                      <a:pt x="15306" y="16192"/>
                    </a:cubicBezTo>
                    <a:cubicBezTo>
                      <a:pt x="15306" y="22644"/>
                      <a:pt x="20936" y="25047"/>
                      <a:pt x="25426" y="27008"/>
                    </a:cubicBezTo>
                    <a:lnTo>
                      <a:pt x="31815" y="29980"/>
                    </a:lnTo>
                    <a:lnTo>
                      <a:pt x="31815" y="299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B8620C7B-6F7B-B7D8-B47B-3FD9F8479A60}"/>
                  </a:ext>
                </a:extLst>
              </p:cNvPr>
              <p:cNvSpPr/>
              <p:nvPr/>
            </p:nvSpPr>
            <p:spPr>
              <a:xfrm>
                <a:off x="790954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6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5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816BB171-8091-BFB2-1CCF-8C9104EDB07B}"/>
                  </a:ext>
                </a:extLst>
              </p:cNvPr>
              <p:cNvSpPr/>
              <p:nvPr/>
            </p:nvSpPr>
            <p:spPr>
              <a:xfrm>
                <a:off x="349596" y="437981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535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E5382B6F-8511-197F-96C4-7ADB7A8A3CC9}"/>
                  </a:ext>
                </a:extLst>
              </p:cNvPr>
              <p:cNvSpPr/>
              <p:nvPr/>
            </p:nvSpPr>
            <p:spPr>
              <a:xfrm>
                <a:off x="409810" y="439607"/>
                <a:ext cx="53572" cy="68201"/>
              </a:xfrm>
              <a:custGeom>
                <a:avLst/>
                <a:gdLst>
                  <a:gd name="connsiteX0" fmla="*/ 53509 w 53572"/>
                  <a:gd name="connsiteY0" fmla="*/ 50618 h 68201"/>
                  <a:gd name="connsiteX1" fmla="*/ 48513 w 53572"/>
                  <a:gd name="connsiteY1" fmla="*/ 63205 h 68201"/>
                  <a:gd name="connsiteX2" fmla="*/ 26312 w 53572"/>
                  <a:gd name="connsiteY2" fmla="*/ 68202 h 68201"/>
                  <a:gd name="connsiteX3" fmla="*/ 0 w 53572"/>
                  <a:gd name="connsiteY3" fmla="*/ 47266 h 68201"/>
                  <a:gd name="connsiteX4" fmla="*/ 0 w 53572"/>
                  <a:gd name="connsiteY4" fmla="*/ 2485 h 68201"/>
                  <a:gd name="connsiteX5" fmla="*/ 2720 w 53572"/>
                  <a:gd name="connsiteY5" fmla="*/ 18 h 68201"/>
                  <a:gd name="connsiteX6" fmla="*/ 13219 w 53572"/>
                  <a:gd name="connsiteY6" fmla="*/ 18 h 68201"/>
                  <a:gd name="connsiteX7" fmla="*/ 16065 w 53572"/>
                  <a:gd name="connsiteY7" fmla="*/ 2611 h 68201"/>
                  <a:gd name="connsiteX8" fmla="*/ 16065 w 53572"/>
                  <a:gd name="connsiteY8" fmla="*/ 45621 h 68201"/>
                  <a:gd name="connsiteX9" fmla="*/ 27261 w 53572"/>
                  <a:gd name="connsiteY9" fmla="*/ 57576 h 68201"/>
                  <a:gd name="connsiteX10" fmla="*/ 37634 w 53572"/>
                  <a:gd name="connsiteY10" fmla="*/ 47203 h 68201"/>
                  <a:gd name="connsiteX11" fmla="*/ 37634 w 53572"/>
                  <a:gd name="connsiteY11" fmla="*/ 2801 h 68201"/>
                  <a:gd name="connsiteX12" fmla="*/ 40353 w 53572"/>
                  <a:gd name="connsiteY12" fmla="*/ 81 h 68201"/>
                  <a:gd name="connsiteX13" fmla="*/ 50473 w 53572"/>
                  <a:gd name="connsiteY13" fmla="*/ 81 h 68201"/>
                  <a:gd name="connsiteX14" fmla="*/ 53573 w 53572"/>
                  <a:gd name="connsiteY14" fmla="*/ 2801 h 68201"/>
                  <a:gd name="connsiteX15" fmla="*/ 53573 w 53572"/>
                  <a:gd name="connsiteY15" fmla="*/ 50681 h 68201"/>
                  <a:gd name="connsiteX16" fmla="*/ 53573 w 53572"/>
                  <a:gd name="connsiteY16" fmla="*/ 50681 h 6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572" h="68201">
                    <a:moveTo>
                      <a:pt x="53509" y="50618"/>
                    </a:moveTo>
                    <a:cubicBezTo>
                      <a:pt x="53509" y="56247"/>
                      <a:pt x="53383" y="59853"/>
                      <a:pt x="48513" y="63205"/>
                    </a:cubicBezTo>
                    <a:cubicBezTo>
                      <a:pt x="44907" y="65355"/>
                      <a:pt x="37064" y="68202"/>
                      <a:pt x="26312" y="68202"/>
                    </a:cubicBezTo>
                    <a:cubicBezTo>
                      <a:pt x="1518" y="68202"/>
                      <a:pt x="0" y="55362"/>
                      <a:pt x="0" y="47266"/>
                    </a:cubicBezTo>
                    <a:lnTo>
                      <a:pt x="0" y="2485"/>
                    </a:lnTo>
                    <a:cubicBezTo>
                      <a:pt x="0" y="398"/>
                      <a:pt x="1012" y="18"/>
                      <a:pt x="2720" y="18"/>
                    </a:cubicBezTo>
                    <a:lnTo>
                      <a:pt x="13219" y="18"/>
                    </a:lnTo>
                    <a:cubicBezTo>
                      <a:pt x="15117" y="-108"/>
                      <a:pt x="16065" y="398"/>
                      <a:pt x="16065" y="2611"/>
                    </a:cubicBezTo>
                    <a:lnTo>
                      <a:pt x="16065" y="45621"/>
                    </a:lnTo>
                    <a:cubicBezTo>
                      <a:pt x="16065" y="49859"/>
                      <a:pt x="16192" y="57576"/>
                      <a:pt x="27261" y="57576"/>
                    </a:cubicBezTo>
                    <a:cubicBezTo>
                      <a:pt x="37507" y="57576"/>
                      <a:pt x="37634" y="51440"/>
                      <a:pt x="37634" y="47203"/>
                    </a:cubicBezTo>
                    <a:lnTo>
                      <a:pt x="37634" y="2801"/>
                    </a:lnTo>
                    <a:cubicBezTo>
                      <a:pt x="37634" y="777"/>
                      <a:pt x="38266" y="81"/>
                      <a:pt x="40353" y="81"/>
                    </a:cubicBezTo>
                    <a:lnTo>
                      <a:pt x="50473" y="81"/>
                    </a:lnTo>
                    <a:cubicBezTo>
                      <a:pt x="52497" y="81"/>
                      <a:pt x="53573" y="334"/>
                      <a:pt x="53573" y="2801"/>
                    </a:cubicBezTo>
                    <a:lnTo>
                      <a:pt x="53573" y="50681"/>
                    </a:lnTo>
                    <a:lnTo>
                      <a:pt x="53573" y="50681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529DA50-42C1-FF28-3A90-11580103207E}"/>
                  </a:ext>
                </a:extLst>
              </p:cNvPr>
              <p:cNvSpPr/>
              <p:nvPr/>
            </p:nvSpPr>
            <p:spPr>
              <a:xfrm>
                <a:off x="472933" y="437981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0" y="2024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97181CF5-28FB-5DD4-CEE9-4555D9033A22}"/>
                  </a:ext>
                </a:extLst>
              </p:cNvPr>
              <p:cNvSpPr/>
              <p:nvPr/>
            </p:nvSpPr>
            <p:spPr>
              <a:xfrm>
                <a:off x="514552" y="437981"/>
                <a:ext cx="61235" cy="69828"/>
              </a:xfrm>
              <a:custGeom>
                <a:avLst/>
                <a:gdLst>
                  <a:gd name="connsiteX0" fmla="*/ 30550 w 61235"/>
                  <a:gd name="connsiteY0" fmla="*/ 69828 h 69828"/>
                  <a:gd name="connsiteX1" fmla="*/ 0 w 61235"/>
                  <a:gd name="connsiteY1" fmla="*/ 34914 h 69828"/>
                  <a:gd name="connsiteX2" fmla="*/ 30803 w 61235"/>
                  <a:gd name="connsiteY2" fmla="*/ 0 h 69828"/>
                  <a:gd name="connsiteX3" fmla="*/ 61226 w 61235"/>
                  <a:gd name="connsiteY3" fmla="*/ 34155 h 69828"/>
                  <a:gd name="connsiteX4" fmla="*/ 30550 w 61235"/>
                  <a:gd name="connsiteY4" fmla="*/ 69828 h 69828"/>
                  <a:gd name="connsiteX5" fmla="*/ 30044 w 61235"/>
                  <a:gd name="connsiteY5" fmla="*/ 9488 h 69828"/>
                  <a:gd name="connsiteX6" fmla="*/ 16571 w 61235"/>
                  <a:gd name="connsiteY6" fmla="*/ 32953 h 69828"/>
                  <a:gd name="connsiteX7" fmla="*/ 31182 w 61235"/>
                  <a:gd name="connsiteY7" fmla="*/ 59139 h 69828"/>
                  <a:gd name="connsiteX8" fmla="*/ 44528 w 61235"/>
                  <a:gd name="connsiteY8" fmla="*/ 33333 h 69828"/>
                  <a:gd name="connsiteX9" fmla="*/ 30044 w 61235"/>
                  <a:gd name="connsiteY9" fmla="*/ 9424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8">
                    <a:moveTo>
                      <a:pt x="30550" y="69828"/>
                    </a:moveTo>
                    <a:cubicBezTo>
                      <a:pt x="11701" y="69828"/>
                      <a:pt x="0" y="54648"/>
                      <a:pt x="0" y="34914"/>
                    </a:cubicBezTo>
                    <a:cubicBezTo>
                      <a:pt x="0" y="15180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537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1" y="19987"/>
                      <a:pt x="16571" y="32953"/>
                    </a:cubicBezTo>
                    <a:cubicBezTo>
                      <a:pt x="16571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4E61E1EF-1740-80C9-E12F-0D19AD32D520}"/>
                  </a:ext>
                </a:extLst>
              </p:cNvPr>
              <p:cNvSpPr/>
              <p:nvPr/>
            </p:nvSpPr>
            <p:spPr>
              <a:xfrm>
                <a:off x="583051" y="437981"/>
                <a:ext cx="55912" cy="98417"/>
              </a:xfrm>
              <a:custGeom>
                <a:avLst/>
                <a:gdLst>
                  <a:gd name="connsiteX0" fmla="*/ 63 w 55912"/>
                  <a:gd name="connsiteY0" fmla="*/ 16698 h 98417"/>
                  <a:gd name="connsiteX1" fmla="*/ 1581 w 55912"/>
                  <a:gd name="connsiteY1" fmla="*/ 7717 h 98417"/>
                  <a:gd name="connsiteX2" fmla="*/ 25996 w 55912"/>
                  <a:gd name="connsiteY2" fmla="*/ 0 h 98417"/>
                  <a:gd name="connsiteX3" fmla="*/ 47311 w 55912"/>
                  <a:gd name="connsiteY3" fmla="*/ 7590 h 98417"/>
                  <a:gd name="connsiteX4" fmla="*/ 55913 w 55912"/>
                  <a:gd name="connsiteY4" fmla="*/ 32131 h 98417"/>
                  <a:gd name="connsiteX5" fmla="*/ 27514 w 55912"/>
                  <a:gd name="connsiteY5" fmla="*/ 69765 h 98417"/>
                  <a:gd name="connsiteX6" fmla="*/ 15813 w 55912"/>
                  <a:gd name="connsiteY6" fmla="*/ 66413 h 98417"/>
                  <a:gd name="connsiteX7" fmla="*/ 15813 w 55912"/>
                  <a:gd name="connsiteY7" fmla="*/ 95697 h 98417"/>
                  <a:gd name="connsiteX8" fmla="*/ 13219 w 55912"/>
                  <a:gd name="connsiteY8" fmla="*/ 98417 h 98417"/>
                  <a:gd name="connsiteX9" fmla="*/ 3226 w 55912"/>
                  <a:gd name="connsiteY9" fmla="*/ 98417 h 98417"/>
                  <a:gd name="connsiteX10" fmla="*/ 0 w 55912"/>
                  <a:gd name="connsiteY10" fmla="*/ 95697 h 98417"/>
                  <a:gd name="connsiteX11" fmla="*/ 0 w 55912"/>
                  <a:gd name="connsiteY11" fmla="*/ 16761 h 98417"/>
                  <a:gd name="connsiteX12" fmla="*/ 63 w 55912"/>
                  <a:gd name="connsiteY12" fmla="*/ 16761 h 98417"/>
                  <a:gd name="connsiteX13" fmla="*/ 15876 w 55912"/>
                  <a:gd name="connsiteY13" fmla="*/ 56419 h 98417"/>
                  <a:gd name="connsiteX14" fmla="*/ 24984 w 55912"/>
                  <a:gd name="connsiteY14" fmla="*/ 59392 h 98417"/>
                  <a:gd name="connsiteX15" fmla="*/ 39594 w 55912"/>
                  <a:gd name="connsiteY15" fmla="*/ 34471 h 98417"/>
                  <a:gd name="connsiteX16" fmla="*/ 23782 w 55912"/>
                  <a:gd name="connsiteY16" fmla="*/ 9298 h 98417"/>
                  <a:gd name="connsiteX17" fmla="*/ 15813 w 55912"/>
                  <a:gd name="connsiteY17" fmla="*/ 18279 h 98417"/>
                  <a:gd name="connsiteX18" fmla="*/ 15813 w 55912"/>
                  <a:gd name="connsiteY18" fmla="*/ 56419 h 98417"/>
                  <a:gd name="connsiteX19" fmla="*/ 15876 w 55912"/>
                  <a:gd name="connsiteY19" fmla="*/ 56419 h 9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7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3" y="66413"/>
                    </a:cubicBezTo>
                    <a:lnTo>
                      <a:pt x="15813" y="95697"/>
                    </a:lnTo>
                    <a:cubicBezTo>
                      <a:pt x="15813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4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3" y="14674"/>
                      <a:pt x="15813" y="18279"/>
                    </a:cubicBezTo>
                    <a:lnTo>
                      <a:pt x="15813" y="56419"/>
                    </a:lnTo>
                    <a:cubicBezTo>
                      <a:pt x="15813" y="56419"/>
                      <a:pt x="15876" y="56419"/>
                      <a:pt x="15876" y="564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E7FBB0BA-E44A-6ABF-BB32-A3F34EEDACE1}"/>
                  </a:ext>
                </a:extLst>
              </p:cNvPr>
              <p:cNvSpPr/>
              <p:nvPr/>
            </p:nvSpPr>
            <p:spPr>
              <a:xfrm>
                <a:off x="643328" y="437981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472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C45D1F81-AA08-CCBE-3168-C4DB3A25DCFD}"/>
                  </a:ext>
                </a:extLst>
              </p:cNvPr>
              <p:cNvSpPr/>
              <p:nvPr/>
            </p:nvSpPr>
            <p:spPr>
              <a:xfrm>
                <a:off x="352252" y="555183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4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30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4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4"/>
                      <a:pt x="6009" y="3985"/>
                    </a:cubicBezTo>
                    <a:cubicBezTo>
                      <a:pt x="12840" y="885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813"/>
                      <a:pt x="53130" y="20303"/>
                    </a:cubicBezTo>
                    <a:lnTo>
                      <a:pt x="53130" y="65464"/>
                    </a:lnTo>
                    <a:lnTo>
                      <a:pt x="53130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EB9593F8-2F41-686A-D9BC-2D24C3C8FAEE}"/>
                  </a:ext>
                </a:extLst>
              </p:cNvPr>
              <p:cNvSpPr/>
              <p:nvPr/>
            </p:nvSpPr>
            <p:spPr>
              <a:xfrm>
                <a:off x="412656" y="555246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1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4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4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1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2AD62304-1D58-BE4F-313B-1381B0A506E2}"/>
                  </a:ext>
                </a:extLst>
              </p:cNvPr>
              <p:cNvSpPr/>
              <p:nvPr/>
            </p:nvSpPr>
            <p:spPr>
              <a:xfrm>
                <a:off x="466229" y="538295"/>
                <a:ext cx="38519" cy="86652"/>
              </a:xfrm>
              <a:custGeom>
                <a:avLst/>
                <a:gdLst>
                  <a:gd name="connsiteX0" fmla="*/ 24161 w 38519"/>
                  <a:gd name="connsiteY0" fmla="*/ 25680 h 86652"/>
                  <a:gd name="connsiteX1" fmla="*/ 24161 w 38519"/>
                  <a:gd name="connsiteY1" fmla="*/ 65337 h 86652"/>
                  <a:gd name="connsiteX2" fmla="*/ 32890 w 38519"/>
                  <a:gd name="connsiteY2" fmla="*/ 77671 h 86652"/>
                  <a:gd name="connsiteX3" fmla="*/ 38519 w 38519"/>
                  <a:gd name="connsiteY3" fmla="*/ 81023 h 86652"/>
                  <a:gd name="connsiteX4" fmla="*/ 26185 w 38519"/>
                  <a:gd name="connsiteY4" fmla="*/ 86653 h 86652"/>
                  <a:gd name="connsiteX5" fmla="*/ 12207 w 38519"/>
                  <a:gd name="connsiteY5" fmla="*/ 81023 h 86652"/>
                  <a:gd name="connsiteX6" fmla="*/ 8475 w 38519"/>
                  <a:gd name="connsiteY6" fmla="*/ 67931 h 86652"/>
                  <a:gd name="connsiteX7" fmla="*/ 8475 w 38519"/>
                  <a:gd name="connsiteY7" fmla="*/ 25680 h 86652"/>
                  <a:gd name="connsiteX8" fmla="*/ 2340 w 38519"/>
                  <a:gd name="connsiteY8" fmla="*/ 25680 h 86652"/>
                  <a:gd name="connsiteX9" fmla="*/ 0 w 38519"/>
                  <a:gd name="connsiteY9" fmla="*/ 20683 h 86652"/>
                  <a:gd name="connsiteX10" fmla="*/ 2214 w 38519"/>
                  <a:gd name="connsiteY10" fmla="*/ 18596 h 86652"/>
                  <a:gd name="connsiteX11" fmla="*/ 8475 w 38519"/>
                  <a:gd name="connsiteY11" fmla="*/ 18596 h 86652"/>
                  <a:gd name="connsiteX12" fmla="*/ 8475 w 38519"/>
                  <a:gd name="connsiteY12" fmla="*/ 11385 h 86652"/>
                  <a:gd name="connsiteX13" fmla="*/ 10816 w 38519"/>
                  <a:gd name="connsiteY13" fmla="*/ 6894 h 86652"/>
                  <a:gd name="connsiteX14" fmla="*/ 20050 w 38519"/>
                  <a:gd name="connsiteY14" fmla="*/ 1012 h 86652"/>
                  <a:gd name="connsiteX15" fmla="*/ 22390 w 38519"/>
                  <a:gd name="connsiteY15" fmla="*/ 0 h 86652"/>
                  <a:gd name="connsiteX16" fmla="*/ 24161 w 38519"/>
                  <a:gd name="connsiteY16" fmla="*/ 3605 h 86652"/>
                  <a:gd name="connsiteX17" fmla="*/ 24161 w 38519"/>
                  <a:gd name="connsiteY17" fmla="*/ 18596 h 86652"/>
                  <a:gd name="connsiteX18" fmla="*/ 33902 w 38519"/>
                  <a:gd name="connsiteY18" fmla="*/ 18596 h 86652"/>
                  <a:gd name="connsiteX19" fmla="*/ 36369 w 38519"/>
                  <a:gd name="connsiteY19" fmla="*/ 20367 h 86652"/>
                  <a:gd name="connsiteX20" fmla="*/ 34155 w 38519"/>
                  <a:gd name="connsiteY20" fmla="*/ 25616 h 86652"/>
                  <a:gd name="connsiteX21" fmla="*/ 24161 w 38519"/>
                  <a:gd name="connsiteY21" fmla="*/ 25616 h 8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652">
                    <a:moveTo>
                      <a:pt x="24161" y="25680"/>
                    </a:moveTo>
                    <a:lnTo>
                      <a:pt x="24161" y="65337"/>
                    </a:lnTo>
                    <a:cubicBezTo>
                      <a:pt x="24161" y="69069"/>
                      <a:pt x="24288" y="77291"/>
                      <a:pt x="32890" y="77671"/>
                    </a:cubicBezTo>
                    <a:cubicBezTo>
                      <a:pt x="36116" y="77671"/>
                      <a:pt x="38519" y="77671"/>
                      <a:pt x="38519" y="81023"/>
                    </a:cubicBezTo>
                    <a:cubicBezTo>
                      <a:pt x="38519" y="84629"/>
                      <a:pt x="31309" y="86653"/>
                      <a:pt x="26185" y="86653"/>
                    </a:cubicBezTo>
                    <a:cubicBezTo>
                      <a:pt x="19228" y="86653"/>
                      <a:pt x="14737" y="84059"/>
                      <a:pt x="12207" y="81023"/>
                    </a:cubicBezTo>
                    <a:cubicBezTo>
                      <a:pt x="8602" y="76659"/>
                      <a:pt x="8475" y="72042"/>
                      <a:pt x="8475" y="67931"/>
                    </a:cubicBezTo>
                    <a:lnTo>
                      <a:pt x="8475" y="25680"/>
                    </a:lnTo>
                    <a:lnTo>
                      <a:pt x="2340" y="25680"/>
                    </a:lnTo>
                    <a:cubicBezTo>
                      <a:pt x="0" y="25680"/>
                      <a:pt x="0" y="25173"/>
                      <a:pt x="0" y="20683"/>
                    </a:cubicBezTo>
                    <a:cubicBezTo>
                      <a:pt x="0" y="19165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87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E660D097-EB2C-ED92-B4FE-96DCB4411673}"/>
                  </a:ext>
                </a:extLst>
              </p:cNvPr>
              <p:cNvSpPr/>
              <p:nvPr/>
            </p:nvSpPr>
            <p:spPr>
              <a:xfrm>
                <a:off x="499751" y="556828"/>
                <a:ext cx="88296" cy="66539"/>
              </a:xfrm>
              <a:custGeom>
                <a:avLst/>
                <a:gdLst>
                  <a:gd name="connsiteX0" fmla="*/ 44212 w 88296"/>
                  <a:gd name="connsiteY0" fmla="*/ 29728 h 66539"/>
                  <a:gd name="connsiteX1" fmla="*/ 33269 w 88296"/>
                  <a:gd name="connsiteY1" fmla="*/ 64389 h 66539"/>
                  <a:gd name="connsiteX2" fmla="*/ 30423 w 88296"/>
                  <a:gd name="connsiteY2" fmla="*/ 66539 h 66539"/>
                  <a:gd name="connsiteX3" fmla="*/ 22327 w 88296"/>
                  <a:gd name="connsiteY3" fmla="*/ 66539 h 66539"/>
                  <a:gd name="connsiteX4" fmla="*/ 19354 w 88296"/>
                  <a:gd name="connsiteY4" fmla="*/ 64199 h 66539"/>
                  <a:gd name="connsiteX5" fmla="*/ 506 w 88296"/>
                  <a:gd name="connsiteY5" fmla="*/ 4111 h 66539"/>
                  <a:gd name="connsiteX6" fmla="*/ 0 w 88296"/>
                  <a:gd name="connsiteY6" fmla="*/ 1771 h 66539"/>
                  <a:gd name="connsiteX7" fmla="*/ 2593 w 88296"/>
                  <a:gd name="connsiteY7" fmla="*/ 0 h 66539"/>
                  <a:gd name="connsiteX8" fmla="*/ 13219 w 88296"/>
                  <a:gd name="connsiteY8" fmla="*/ 0 h 66539"/>
                  <a:gd name="connsiteX9" fmla="*/ 16951 w 88296"/>
                  <a:gd name="connsiteY9" fmla="*/ 2593 h 66539"/>
                  <a:gd name="connsiteX10" fmla="*/ 28779 w 88296"/>
                  <a:gd name="connsiteY10" fmla="*/ 45603 h 66539"/>
                  <a:gd name="connsiteX11" fmla="*/ 41745 w 88296"/>
                  <a:gd name="connsiteY11" fmla="*/ 2593 h 66539"/>
                  <a:gd name="connsiteX12" fmla="*/ 43389 w 88296"/>
                  <a:gd name="connsiteY12" fmla="*/ 127 h 66539"/>
                  <a:gd name="connsiteX13" fmla="*/ 47754 w 88296"/>
                  <a:gd name="connsiteY13" fmla="*/ 0 h 66539"/>
                  <a:gd name="connsiteX14" fmla="*/ 50094 w 88296"/>
                  <a:gd name="connsiteY14" fmla="*/ 2340 h 66539"/>
                  <a:gd name="connsiteX15" fmla="*/ 63440 w 88296"/>
                  <a:gd name="connsiteY15" fmla="*/ 45603 h 66539"/>
                  <a:gd name="connsiteX16" fmla="*/ 75267 w 88296"/>
                  <a:gd name="connsiteY16" fmla="*/ 2593 h 66539"/>
                  <a:gd name="connsiteX17" fmla="*/ 78114 w 88296"/>
                  <a:gd name="connsiteY17" fmla="*/ 0 h 66539"/>
                  <a:gd name="connsiteX18" fmla="*/ 85704 w 88296"/>
                  <a:gd name="connsiteY18" fmla="*/ 0 h 66539"/>
                  <a:gd name="connsiteX19" fmla="*/ 88297 w 88296"/>
                  <a:gd name="connsiteY19" fmla="*/ 1518 h 66539"/>
                  <a:gd name="connsiteX20" fmla="*/ 87791 w 88296"/>
                  <a:gd name="connsiteY20" fmla="*/ 3858 h 66539"/>
                  <a:gd name="connsiteX21" fmla="*/ 69195 w 88296"/>
                  <a:gd name="connsiteY21" fmla="*/ 64072 h 66539"/>
                  <a:gd name="connsiteX22" fmla="*/ 66476 w 88296"/>
                  <a:gd name="connsiteY22" fmla="*/ 66539 h 66539"/>
                  <a:gd name="connsiteX23" fmla="*/ 58253 w 88296"/>
                  <a:gd name="connsiteY23" fmla="*/ 66539 h 66539"/>
                  <a:gd name="connsiteX24" fmla="*/ 55154 w 88296"/>
                  <a:gd name="connsiteY24" fmla="*/ 64072 h 66539"/>
                  <a:gd name="connsiteX25" fmla="*/ 44212 w 88296"/>
                  <a:gd name="connsiteY25" fmla="*/ 29664 h 66539"/>
                  <a:gd name="connsiteX26" fmla="*/ 44212 w 88296"/>
                  <a:gd name="connsiteY26" fmla="*/ 29664 h 6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8296" h="66539">
                    <a:moveTo>
                      <a:pt x="44212" y="29728"/>
                    </a:moveTo>
                    <a:lnTo>
                      <a:pt x="33269" y="64389"/>
                    </a:lnTo>
                    <a:cubicBezTo>
                      <a:pt x="32637" y="66286"/>
                      <a:pt x="32384" y="66539"/>
                      <a:pt x="30423" y="66539"/>
                    </a:cubicBezTo>
                    <a:lnTo>
                      <a:pt x="22327" y="66539"/>
                    </a:lnTo>
                    <a:cubicBezTo>
                      <a:pt x="20430" y="66539"/>
                      <a:pt x="19987" y="66160"/>
                      <a:pt x="19354" y="64199"/>
                    </a:cubicBezTo>
                    <a:lnTo>
                      <a:pt x="506" y="4111"/>
                    </a:lnTo>
                    <a:cubicBezTo>
                      <a:pt x="127" y="2846"/>
                      <a:pt x="0" y="2340"/>
                      <a:pt x="0" y="1771"/>
                    </a:cubicBezTo>
                    <a:cubicBezTo>
                      <a:pt x="0" y="0"/>
                      <a:pt x="1644" y="0"/>
                      <a:pt x="2593" y="0"/>
                    </a:cubicBezTo>
                    <a:lnTo>
                      <a:pt x="13219" y="0"/>
                    </a:lnTo>
                    <a:cubicBezTo>
                      <a:pt x="15433" y="0"/>
                      <a:pt x="16318" y="127"/>
                      <a:pt x="16951" y="2593"/>
                    </a:cubicBezTo>
                    <a:lnTo>
                      <a:pt x="28779" y="45603"/>
                    </a:lnTo>
                    <a:lnTo>
                      <a:pt x="41745" y="2593"/>
                    </a:lnTo>
                    <a:cubicBezTo>
                      <a:pt x="42124" y="1455"/>
                      <a:pt x="42377" y="443"/>
                      <a:pt x="43389" y="127"/>
                    </a:cubicBezTo>
                    <a:cubicBezTo>
                      <a:pt x="43642" y="0"/>
                      <a:pt x="46362" y="0"/>
                      <a:pt x="47754" y="0"/>
                    </a:cubicBezTo>
                    <a:cubicBezTo>
                      <a:pt x="49272" y="0"/>
                      <a:pt x="49398" y="506"/>
                      <a:pt x="50094" y="2340"/>
                    </a:cubicBezTo>
                    <a:lnTo>
                      <a:pt x="63440" y="45603"/>
                    </a:lnTo>
                    <a:lnTo>
                      <a:pt x="75267" y="2593"/>
                    </a:lnTo>
                    <a:cubicBezTo>
                      <a:pt x="75773" y="696"/>
                      <a:pt x="76026" y="0"/>
                      <a:pt x="78114" y="0"/>
                    </a:cubicBezTo>
                    <a:lnTo>
                      <a:pt x="85704" y="0"/>
                    </a:lnTo>
                    <a:cubicBezTo>
                      <a:pt x="86842" y="0"/>
                      <a:pt x="88297" y="0"/>
                      <a:pt x="88297" y="1518"/>
                    </a:cubicBezTo>
                    <a:cubicBezTo>
                      <a:pt x="88297" y="1897"/>
                      <a:pt x="88044" y="2909"/>
                      <a:pt x="87791" y="3858"/>
                    </a:cubicBezTo>
                    <a:lnTo>
                      <a:pt x="69195" y="64072"/>
                    </a:lnTo>
                    <a:cubicBezTo>
                      <a:pt x="68563" y="66160"/>
                      <a:pt x="68310" y="66539"/>
                      <a:pt x="66476" y="66539"/>
                    </a:cubicBezTo>
                    <a:lnTo>
                      <a:pt x="58253" y="66539"/>
                    </a:lnTo>
                    <a:cubicBezTo>
                      <a:pt x="56356" y="66539"/>
                      <a:pt x="55786" y="66160"/>
                      <a:pt x="55154" y="64072"/>
                    </a:cubicBezTo>
                    <a:lnTo>
                      <a:pt x="44212" y="29664"/>
                    </a:lnTo>
                    <a:lnTo>
                      <a:pt x="44212" y="296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F7617AEF-F220-8C95-752A-D2DE3844703B}"/>
                  </a:ext>
                </a:extLst>
              </p:cNvPr>
              <p:cNvSpPr/>
              <p:nvPr/>
            </p:nvSpPr>
            <p:spPr>
              <a:xfrm>
                <a:off x="588364" y="555246"/>
                <a:ext cx="61235" cy="69827"/>
              </a:xfrm>
              <a:custGeom>
                <a:avLst/>
                <a:gdLst>
                  <a:gd name="connsiteX0" fmla="*/ 30550 w 61235"/>
                  <a:gd name="connsiteY0" fmla="*/ 69828 h 69827"/>
                  <a:gd name="connsiteX1" fmla="*/ 0 w 61235"/>
                  <a:gd name="connsiteY1" fmla="*/ 34914 h 69827"/>
                  <a:gd name="connsiteX2" fmla="*/ 30803 w 61235"/>
                  <a:gd name="connsiteY2" fmla="*/ 0 h 69827"/>
                  <a:gd name="connsiteX3" fmla="*/ 61226 w 61235"/>
                  <a:gd name="connsiteY3" fmla="*/ 34155 h 69827"/>
                  <a:gd name="connsiteX4" fmla="*/ 30550 w 61235"/>
                  <a:gd name="connsiteY4" fmla="*/ 69828 h 69827"/>
                  <a:gd name="connsiteX5" fmla="*/ 30044 w 61235"/>
                  <a:gd name="connsiteY5" fmla="*/ 9488 h 69827"/>
                  <a:gd name="connsiteX6" fmla="*/ 16572 w 61235"/>
                  <a:gd name="connsiteY6" fmla="*/ 32953 h 69827"/>
                  <a:gd name="connsiteX7" fmla="*/ 31182 w 61235"/>
                  <a:gd name="connsiteY7" fmla="*/ 59139 h 69827"/>
                  <a:gd name="connsiteX8" fmla="*/ 44528 w 61235"/>
                  <a:gd name="connsiteY8" fmla="*/ 33333 h 69827"/>
                  <a:gd name="connsiteX9" fmla="*/ 30044 w 61235"/>
                  <a:gd name="connsiteY9" fmla="*/ 9424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7">
                    <a:moveTo>
                      <a:pt x="30550" y="69828"/>
                    </a:moveTo>
                    <a:cubicBezTo>
                      <a:pt x="11701" y="69828"/>
                      <a:pt x="0" y="54711"/>
                      <a:pt x="0" y="34914"/>
                    </a:cubicBezTo>
                    <a:cubicBezTo>
                      <a:pt x="0" y="15117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600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2" y="19987"/>
                      <a:pt x="16572" y="32953"/>
                    </a:cubicBezTo>
                    <a:cubicBezTo>
                      <a:pt x="16572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45E05F66-507D-0FA1-1CD4-364FA59E7929}"/>
                  </a:ext>
                </a:extLst>
              </p:cNvPr>
              <p:cNvSpPr/>
              <p:nvPr/>
            </p:nvSpPr>
            <p:spPr>
              <a:xfrm>
                <a:off x="656737" y="555246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1 w 42630"/>
                  <a:gd name="connsiteY7" fmla="*/ 9614 h 68183"/>
                  <a:gd name="connsiteX8" fmla="*/ 35800 w 42630"/>
                  <a:gd name="connsiteY8" fmla="*/ 16571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8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1" y="2087"/>
                      <a:pt x="42631" y="9614"/>
                    </a:cubicBezTo>
                    <a:cubicBezTo>
                      <a:pt x="42631" y="13472"/>
                      <a:pt x="39911" y="16571"/>
                      <a:pt x="35800" y="16571"/>
                    </a:cubicBezTo>
                    <a:cubicBezTo>
                      <a:pt x="32321" y="16571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C4177C6E-A822-F430-0F28-792CCE6D5800}"/>
                  </a:ext>
                </a:extLst>
              </p:cNvPr>
              <p:cNvSpPr/>
              <p:nvPr/>
            </p:nvSpPr>
            <p:spPr>
              <a:xfrm>
                <a:off x="701139" y="525203"/>
                <a:ext cx="59075" cy="98290"/>
              </a:xfrm>
              <a:custGeom>
                <a:avLst/>
                <a:gdLst>
                  <a:gd name="connsiteX0" fmla="*/ 31498 w 59075"/>
                  <a:gd name="connsiteY0" fmla="*/ 59961 h 98290"/>
                  <a:gd name="connsiteX1" fmla="*/ 57937 w 59075"/>
                  <a:gd name="connsiteY1" fmla="*/ 94369 h 98290"/>
                  <a:gd name="connsiteX2" fmla="*/ 59075 w 59075"/>
                  <a:gd name="connsiteY2" fmla="*/ 96583 h 98290"/>
                  <a:gd name="connsiteX3" fmla="*/ 56482 w 59075"/>
                  <a:gd name="connsiteY3" fmla="*/ 98227 h 98290"/>
                  <a:gd name="connsiteX4" fmla="*/ 43136 w 59075"/>
                  <a:gd name="connsiteY4" fmla="*/ 98227 h 98290"/>
                  <a:gd name="connsiteX5" fmla="*/ 38899 w 59075"/>
                  <a:gd name="connsiteY5" fmla="*/ 96330 h 98290"/>
                  <a:gd name="connsiteX6" fmla="*/ 15812 w 59075"/>
                  <a:gd name="connsiteY6" fmla="*/ 65527 h 98290"/>
                  <a:gd name="connsiteX7" fmla="*/ 15812 w 59075"/>
                  <a:gd name="connsiteY7" fmla="*/ 95824 h 98290"/>
                  <a:gd name="connsiteX8" fmla="*/ 12966 w 59075"/>
                  <a:gd name="connsiteY8" fmla="*/ 98290 h 98290"/>
                  <a:gd name="connsiteX9" fmla="*/ 2720 w 59075"/>
                  <a:gd name="connsiteY9" fmla="*/ 98290 h 98290"/>
                  <a:gd name="connsiteX10" fmla="*/ 0 w 59075"/>
                  <a:gd name="connsiteY10" fmla="*/ 95697 h 98290"/>
                  <a:gd name="connsiteX11" fmla="*/ 0 w 59075"/>
                  <a:gd name="connsiteY11" fmla="*/ 2467 h 98290"/>
                  <a:gd name="connsiteX12" fmla="*/ 2593 w 59075"/>
                  <a:gd name="connsiteY12" fmla="*/ 0 h 98290"/>
                  <a:gd name="connsiteX13" fmla="*/ 12966 w 59075"/>
                  <a:gd name="connsiteY13" fmla="*/ 0 h 98290"/>
                  <a:gd name="connsiteX14" fmla="*/ 15812 w 59075"/>
                  <a:gd name="connsiteY14" fmla="*/ 2340 h 98290"/>
                  <a:gd name="connsiteX15" fmla="*/ 15812 w 59075"/>
                  <a:gd name="connsiteY15" fmla="*/ 59961 h 98290"/>
                  <a:gd name="connsiteX16" fmla="*/ 38899 w 59075"/>
                  <a:gd name="connsiteY16" fmla="*/ 34282 h 98290"/>
                  <a:gd name="connsiteX17" fmla="*/ 44022 w 59075"/>
                  <a:gd name="connsiteY17" fmla="*/ 31688 h 98290"/>
                  <a:gd name="connsiteX18" fmla="*/ 52750 w 59075"/>
                  <a:gd name="connsiteY18" fmla="*/ 31688 h 98290"/>
                  <a:gd name="connsiteX19" fmla="*/ 55344 w 59075"/>
                  <a:gd name="connsiteY19" fmla="*/ 33333 h 98290"/>
                  <a:gd name="connsiteX20" fmla="*/ 53952 w 59075"/>
                  <a:gd name="connsiteY20" fmla="*/ 35926 h 98290"/>
                  <a:gd name="connsiteX21" fmla="*/ 31498 w 59075"/>
                  <a:gd name="connsiteY21" fmla="*/ 59961 h 9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075" h="98290">
                    <a:moveTo>
                      <a:pt x="31498" y="59961"/>
                    </a:moveTo>
                    <a:lnTo>
                      <a:pt x="57937" y="94369"/>
                    </a:lnTo>
                    <a:cubicBezTo>
                      <a:pt x="58569" y="95255"/>
                      <a:pt x="59075" y="95887"/>
                      <a:pt x="59075" y="96583"/>
                    </a:cubicBezTo>
                    <a:cubicBezTo>
                      <a:pt x="59075" y="97974"/>
                      <a:pt x="57810" y="98227"/>
                      <a:pt x="56482" y="98227"/>
                    </a:cubicBezTo>
                    <a:lnTo>
                      <a:pt x="43136" y="98227"/>
                    </a:lnTo>
                    <a:cubicBezTo>
                      <a:pt x="40670" y="98227"/>
                      <a:pt x="40290" y="98101"/>
                      <a:pt x="38899" y="96330"/>
                    </a:cubicBezTo>
                    <a:lnTo>
                      <a:pt x="15812" y="65527"/>
                    </a:lnTo>
                    <a:lnTo>
                      <a:pt x="15812" y="95824"/>
                    </a:lnTo>
                    <a:cubicBezTo>
                      <a:pt x="15812" y="98164"/>
                      <a:pt x="14927" y="98290"/>
                      <a:pt x="12966" y="98290"/>
                    </a:cubicBezTo>
                    <a:lnTo>
                      <a:pt x="2720" y="98290"/>
                    </a:lnTo>
                    <a:cubicBezTo>
                      <a:pt x="379" y="98290"/>
                      <a:pt x="0" y="97785"/>
                      <a:pt x="0" y="95697"/>
                    </a:cubicBezTo>
                    <a:lnTo>
                      <a:pt x="0" y="2467"/>
                    </a:lnTo>
                    <a:cubicBezTo>
                      <a:pt x="0" y="316"/>
                      <a:pt x="885" y="0"/>
                      <a:pt x="2593" y="0"/>
                    </a:cubicBezTo>
                    <a:lnTo>
                      <a:pt x="12966" y="0"/>
                    </a:lnTo>
                    <a:cubicBezTo>
                      <a:pt x="14864" y="0"/>
                      <a:pt x="15812" y="0"/>
                      <a:pt x="15812" y="2340"/>
                    </a:cubicBezTo>
                    <a:lnTo>
                      <a:pt x="15812" y="59961"/>
                    </a:lnTo>
                    <a:lnTo>
                      <a:pt x="38899" y="34282"/>
                    </a:lnTo>
                    <a:cubicBezTo>
                      <a:pt x="40796" y="32131"/>
                      <a:pt x="41365" y="31688"/>
                      <a:pt x="44022" y="31688"/>
                    </a:cubicBezTo>
                    <a:lnTo>
                      <a:pt x="52750" y="31688"/>
                    </a:lnTo>
                    <a:cubicBezTo>
                      <a:pt x="53509" y="31688"/>
                      <a:pt x="55344" y="31688"/>
                      <a:pt x="55344" y="33333"/>
                    </a:cubicBezTo>
                    <a:cubicBezTo>
                      <a:pt x="55344" y="34218"/>
                      <a:pt x="54711" y="34977"/>
                      <a:pt x="53952" y="35926"/>
                    </a:cubicBezTo>
                    <a:cubicBezTo>
                      <a:pt x="53952" y="35926"/>
                      <a:pt x="31498" y="59961"/>
                      <a:pt x="31498" y="599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AE84FA-21E7-DF73-0718-AAFAE13FB91C}"/>
                </a:ext>
              </a:extLst>
            </p:cNvPr>
            <p:cNvSpPr/>
            <p:nvPr/>
          </p:nvSpPr>
          <p:spPr>
            <a:xfrm>
              <a:off x="373441" y="676940"/>
              <a:ext cx="68246" cy="62680"/>
            </a:xfrm>
            <a:custGeom>
              <a:avLst/>
              <a:gdLst>
                <a:gd name="connsiteX0" fmla="*/ 30866 w 68246"/>
                <a:gd name="connsiteY0" fmla="*/ 0 h 62680"/>
                <a:gd name="connsiteX1" fmla="*/ 42504 w 68246"/>
                <a:gd name="connsiteY1" fmla="*/ 23592 h 62680"/>
                <a:gd name="connsiteX2" fmla="*/ 68247 w 68246"/>
                <a:gd name="connsiteY2" fmla="*/ 27956 h 62680"/>
                <a:gd name="connsiteX3" fmla="*/ 49841 w 68246"/>
                <a:gd name="connsiteY3" fmla="*/ 39025 h 62680"/>
                <a:gd name="connsiteX4" fmla="*/ 60530 w 68246"/>
                <a:gd name="connsiteY4" fmla="*/ 62681 h 62680"/>
                <a:gd name="connsiteX5" fmla="*/ 37444 w 68246"/>
                <a:gd name="connsiteY5" fmla="*/ 46046 h 62680"/>
                <a:gd name="connsiteX6" fmla="*/ 18216 w 68246"/>
                <a:gd name="connsiteY6" fmla="*/ 56419 h 62680"/>
                <a:gd name="connsiteX7" fmla="*/ 22517 w 68246"/>
                <a:gd name="connsiteY7" fmla="*/ 34851 h 62680"/>
                <a:gd name="connsiteX8" fmla="*/ 0 w 68246"/>
                <a:gd name="connsiteY8" fmla="*/ 17267 h 62680"/>
                <a:gd name="connsiteX9" fmla="*/ 25616 w 68246"/>
                <a:gd name="connsiteY9" fmla="*/ 20936 h 62680"/>
                <a:gd name="connsiteX10" fmla="*/ 30866 w 68246"/>
                <a:gd name="connsiteY10" fmla="*/ 0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6" h="62680">
                  <a:moveTo>
                    <a:pt x="30866" y="0"/>
                  </a:moveTo>
                  <a:lnTo>
                    <a:pt x="42504" y="23592"/>
                  </a:lnTo>
                  <a:lnTo>
                    <a:pt x="68247" y="27956"/>
                  </a:lnTo>
                  <a:lnTo>
                    <a:pt x="49841" y="39025"/>
                  </a:lnTo>
                  <a:lnTo>
                    <a:pt x="60530" y="62681"/>
                  </a:lnTo>
                  <a:lnTo>
                    <a:pt x="37444" y="46046"/>
                  </a:lnTo>
                  <a:lnTo>
                    <a:pt x="18216" y="56419"/>
                  </a:lnTo>
                  <a:lnTo>
                    <a:pt x="22517" y="34851"/>
                  </a:lnTo>
                  <a:lnTo>
                    <a:pt x="0" y="17267"/>
                  </a:lnTo>
                  <a:lnTo>
                    <a:pt x="25616" y="20936"/>
                  </a:lnTo>
                  <a:lnTo>
                    <a:pt x="3086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19A12F3-1279-540A-BF11-EB433914C1D5}"/>
                </a:ext>
              </a:extLst>
            </p:cNvPr>
            <p:cNvSpPr/>
            <p:nvPr/>
          </p:nvSpPr>
          <p:spPr>
            <a:xfrm>
              <a:off x="268066" y="221034"/>
              <a:ext cx="88739" cy="83679"/>
            </a:xfrm>
            <a:custGeom>
              <a:avLst/>
              <a:gdLst>
                <a:gd name="connsiteX0" fmla="*/ 40353 w 88739"/>
                <a:gd name="connsiteY0" fmla="*/ 0 h 83679"/>
                <a:gd name="connsiteX1" fmla="*/ 55217 w 88739"/>
                <a:gd name="connsiteY1" fmla="*/ 31498 h 83679"/>
                <a:gd name="connsiteX2" fmla="*/ 88740 w 88739"/>
                <a:gd name="connsiteY2" fmla="*/ 41429 h 83679"/>
                <a:gd name="connsiteX3" fmla="*/ 64515 w 88739"/>
                <a:gd name="connsiteY3" fmla="*/ 52245 h 83679"/>
                <a:gd name="connsiteX4" fmla="*/ 78303 w 88739"/>
                <a:gd name="connsiteY4" fmla="*/ 83680 h 83679"/>
                <a:gd name="connsiteX5" fmla="*/ 48323 w 88739"/>
                <a:gd name="connsiteY5" fmla="*/ 59075 h 83679"/>
                <a:gd name="connsiteX6" fmla="*/ 23149 w 88739"/>
                <a:gd name="connsiteY6" fmla="*/ 69196 h 83679"/>
                <a:gd name="connsiteX7" fmla="*/ 28968 w 88739"/>
                <a:gd name="connsiteY7" fmla="*/ 42567 h 83679"/>
                <a:gd name="connsiteX8" fmla="*/ 0 w 88739"/>
                <a:gd name="connsiteY8" fmla="*/ 16888 h 83679"/>
                <a:gd name="connsiteX9" fmla="*/ 33269 w 88739"/>
                <a:gd name="connsiteY9" fmla="*/ 25426 h 83679"/>
                <a:gd name="connsiteX10" fmla="*/ 40353 w 88739"/>
                <a:gd name="connsiteY10" fmla="*/ 0 h 8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739" h="83679">
                  <a:moveTo>
                    <a:pt x="40353" y="0"/>
                  </a:moveTo>
                  <a:lnTo>
                    <a:pt x="55217" y="31498"/>
                  </a:lnTo>
                  <a:lnTo>
                    <a:pt x="88740" y="41429"/>
                  </a:lnTo>
                  <a:lnTo>
                    <a:pt x="64515" y="52245"/>
                  </a:lnTo>
                  <a:lnTo>
                    <a:pt x="78303" y="83680"/>
                  </a:lnTo>
                  <a:lnTo>
                    <a:pt x="48323" y="59075"/>
                  </a:lnTo>
                  <a:lnTo>
                    <a:pt x="23149" y="69196"/>
                  </a:lnTo>
                  <a:lnTo>
                    <a:pt x="28968" y="42567"/>
                  </a:lnTo>
                  <a:lnTo>
                    <a:pt x="0" y="16888"/>
                  </a:lnTo>
                  <a:lnTo>
                    <a:pt x="33269" y="2542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BB16F04-4842-EC4E-C846-7BF68C20BF58}"/>
                </a:ext>
              </a:extLst>
            </p:cNvPr>
            <p:cNvSpPr/>
            <p:nvPr/>
          </p:nvSpPr>
          <p:spPr>
            <a:xfrm>
              <a:off x="287990" y="624379"/>
              <a:ext cx="75077" cy="70523"/>
            </a:xfrm>
            <a:custGeom>
              <a:avLst/>
              <a:gdLst>
                <a:gd name="connsiteX0" fmla="*/ 34092 w 75077"/>
                <a:gd name="connsiteY0" fmla="*/ 0 h 70523"/>
                <a:gd name="connsiteX1" fmla="*/ 46742 w 75077"/>
                <a:gd name="connsiteY1" fmla="*/ 26439 h 70523"/>
                <a:gd name="connsiteX2" fmla="*/ 75078 w 75077"/>
                <a:gd name="connsiteY2" fmla="*/ 31941 h 70523"/>
                <a:gd name="connsiteX3" fmla="*/ 54711 w 75077"/>
                <a:gd name="connsiteY3" fmla="*/ 43959 h 70523"/>
                <a:gd name="connsiteX4" fmla="*/ 66349 w 75077"/>
                <a:gd name="connsiteY4" fmla="*/ 70524 h 70523"/>
                <a:gd name="connsiteX5" fmla="*/ 41049 w 75077"/>
                <a:gd name="connsiteY5" fmla="*/ 51549 h 70523"/>
                <a:gd name="connsiteX6" fmla="*/ 19797 w 75077"/>
                <a:gd name="connsiteY6" fmla="*/ 62744 h 70523"/>
                <a:gd name="connsiteX7" fmla="*/ 24604 w 75077"/>
                <a:gd name="connsiteY7" fmla="*/ 38772 h 70523"/>
                <a:gd name="connsiteX8" fmla="*/ 0 w 75077"/>
                <a:gd name="connsiteY8" fmla="*/ 18722 h 70523"/>
                <a:gd name="connsiteX9" fmla="*/ 28146 w 75077"/>
                <a:gd name="connsiteY9" fmla="*/ 23213 h 70523"/>
                <a:gd name="connsiteX10" fmla="*/ 34092 w 75077"/>
                <a:gd name="connsiteY10" fmla="*/ 0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077" h="70523">
                  <a:moveTo>
                    <a:pt x="34092" y="0"/>
                  </a:moveTo>
                  <a:lnTo>
                    <a:pt x="46742" y="26439"/>
                  </a:lnTo>
                  <a:lnTo>
                    <a:pt x="75078" y="31941"/>
                  </a:lnTo>
                  <a:lnTo>
                    <a:pt x="54711" y="43959"/>
                  </a:lnTo>
                  <a:lnTo>
                    <a:pt x="66349" y="70524"/>
                  </a:lnTo>
                  <a:lnTo>
                    <a:pt x="41049" y="51549"/>
                  </a:lnTo>
                  <a:lnTo>
                    <a:pt x="19797" y="62744"/>
                  </a:lnTo>
                  <a:lnTo>
                    <a:pt x="24604" y="38772"/>
                  </a:lnTo>
                  <a:lnTo>
                    <a:pt x="0" y="18722"/>
                  </a:lnTo>
                  <a:lnTo>
                    <a:pt x="28146" y="23213"/>
                  </a:lnTo>
                  <a:lnTo>
                    <a:pt x="3409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2000443-7C5F-74A4-DBB9-A5B1B893FE96}"/>
                </a:ext>
              </a:extLst>
            </p:cNvPr>
            <p:cNvSpPr/>
            <p:nvPr/>
          </p:nvSpPr>
          <p:spPr>
            <a:xfrm>
              <a:off x="203551" y="300855"/>
              <a:ext cx="101958" cy="97531"/>
            </a:xfrm>
            <a:custGeom>
              <a:avLst/>
              <a:gdLst>
                <a:gd name="connsiteX0" fmla="*/ 46489 w 101958"/>
                <a:gd name="connsiteY0" fmla="*/ 0 h 97531"/>
                <a:gd name="connsiteX1" fmla="*/ 63376 w 101958"/>
                <a:gd name="connsiteY1" fmla="*/ 36748 h 97531"/>
                <a:gd name="connsiteX2" fmla="*/ 101959 w 101958"/>
                <a:gd name="connsiteY2" fmla="*/ 46995 h 97531"/>
                <a:gd name="connsiteX3" fmla="*/ 74066 w 101958"/>
                <a:gd name="connsiteY3" fmla="*/ 60847 h 97531"/>
                <a:gd name="connsiteX4" fmla="*/ 89688 w 101958"/>
                <a:gd name="connsiteY4" fmla="*/ 97532 h 97531"/>
                <a:gd name="connsiteX5" fmla="*/ 55344 w 101958"/>
                <a:gd name="connsiteY5" fmla="*/ 69702 h 97531"/>
                <a:gd name="connsiteX6" fmla="*/ 26375 w 101958"/>
                <a:gd name="connsiteY6" fmla="*/ 82668 h 97531"/>
                <a:gd name="connsiteX7" fmla="*/ 33143 w 101958"/>
                <a:gd name="connsiteY7" fmla="*/ 50916 h 97531"/>
                <a:gd name="connsiteX8" fmla="*/ 0 w 101958"/>
                <a:gd name="connsiteY8" fmla="*/ 21758 h 97531"/>
                <a:gd name="connsiteX9" fmla="*/ 38203 w 101958"/>
                <a:gd name="connsiteY9" fmla="*/ 30486 h 97531"/>
                <a:gd name="connsiteX10" fmla="*/ 46489 w 101958"/>
                <a:gd name="connsiteY10" fmla="*/ 0 h 9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58" h="97531">
                  <a:moveTo>
                    <a:pt x="46489" y="0"/>
                  </a:moveTo>
                  <a:lnTo>
                    <a:pt x="63376" y="36748"/>
                  </a:lnTo>
                  <a:lnTo>
                    <a:pt x="101959" y="46995"/>
                  </a:lnTo>
                  <a:lnTo>
                    <a:pt x="74066" y="60847"/>
                  </a:lnTo>
                  <a:lnTo>
                    <a:pt x="89688" y="97532"/>
                  </a:lnTo>
                  <a:lnTo>
                    <a:pt x="55344" y="69702"/>
                  </a:lnTo>
                  <a:lnTo>
                    <a:pt x="26375" y="82668"/>
                  </a:lnTo>
                  <a:lnTo>
                    <a:pt x="33143" y="50916"/>
                  </a:lnTo>
                  <a:lnTo>
                    <a:pt x="0" y="21758"/>
                  </a:lnTo>
                  <a:lnTo>
                    <a:pt x="38203" y="3048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106B1CC-0AFD-8095-01C7-6A8448C90501}"/>
                </a:ext>
              </a:extLst>
            </p:cNvPr>
            <p:cNvSpPr/>
            <p:nvPr/>
          </p:nvSpPr>
          <p:spPr>
            <a:xfrm>
              <a:off x="219807" y="528049"/>
              <a:ext cx="88486" cy="84312"/>
            </a:xfrm>
            <a:custGeom>
              <a:avLst/>
              <a:gdLst>
                <a:gd name="connsiteX0" fmla="*/ 40353 w 88486"/>
                <a:gd name="connsiteY0" fmla="*/ 0 h 84312"/>
                <a:gd name="connsiteX1" fmla="*/ 55027 w 88486"/>
                <a:gd name="connsiteY1" fmla="*/ 31688 h 84312"/>
                <a:gd name="connsiteX2" fmla="*/ 88487 w 88486"/>
                <a:gd name="connsiteY2" fmla="*/ 38835 h 84312"/>
                <a:gd name="connsiteX3" fmla="*/ 64325 w 88486"/>
                <a:gd name="connsiteY3" fmla="*/ 52497 h 84312"/>
                <a:gd name="connsiteX4" fmla="*/ 77924 w 88486"/>
                <a:gd name="connsiteY4" fmla="*/ 84312 h 84312"/>
                <a:gd name="connsiteX5" fmla="*/ 48196 w 88486"/>
                <a:gd name="connsiteY5" fmla="*/ 61226 h 84312"/>
                <a:gd name="connsiteX6" fmla="*/ 23023 w 88486"/>
                <a:gd name="connsiteY6" fmla="*/ 74002 h 84312"/>
                <a:gd name="connsiteX7" fmla="*/ 28905 w 88486"/>
                <a:gd name="connsiteY7" fmla="*/ 45603 h 84312"/>
                <a:gd name="connsiteX8" fmla="*/ 0 w 88486"/>
                <a:gd name="connsiteY8" fmla="*/ 21315 h 84312"/>
                <a:gd name="connsiteX9" fmla="*/ 33143 w 88486"/>
                <a:gd name="connsiteY9" fmla="*/ 27324 h 84312"/>
                <a:gd name="connsiteX10" fmla="*/ 40353 w 88486"/>
                <a:gd name="connsiteY10" fmla="*/ 0 h 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486" h="84312">
                  <a:moveTo>
                    <a:pt x="40353" y="0"/>
                  </a:moveTo>
                  <a:lnTo>
                    <a:pt x="55027" y="31688"/>
                  </a:lnTo>
                  <a:lnTo>
                    <a:pt x="88487" y="38835"/>
                  </a:lnTo>
                  <a:lnTo>
                    <a:pt x="64325" y="52497"/>
                  </a:lnTo>
                  <a:lnTo>
                    <a:pt x="77924" y="84312"/>
                  </a:lnTo>
                  <a:lnTo>
                    <a:pt x="48196" y="61226"/>
                  </a:lnTo>
                  <a:lnTo>
                    <a:pt x="23023" y="74002"/>
                  </a:lnTo>
                  <a:lnTo>
                    <a:pt x="28905" y="45603"/>
                  </a:lnTo>
                  <a:lnTo>
                    <a:pt x="0" y="21315"/>
                  </a:lnTo>
                  <a:lnTo>
                    <a:pt x="33143" y="27324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0F21A88-B328-5EB7-4E42-42FC0244FC93}"/>
                </a:ext>
              </a:extLst>
            </p:cNvPr>
            <p:cNvSpPr/>
            <p:nvPr/>
          </p:nvSpPr>
          <p:spPr>
            <a:xfrm>
              <a:off x="188119" y="417172"/>
              <a:ext cx="96203" cy="92344"/>
            </a:xfrm>
            <a:custGeom>
              <a:avLst/>
              <a:gdLst>
                <a:gd name="connsiteX0" fmla="*/ 43959 w 96203"/>
                <a:gd name="connsiteY0" fmla="*/ 0 h 92344"/>
                <a:gd name="connsiteX1" fmla="*/ 59834 w 96203"/>
                <a:gd name="connsiteY1" fmla="*/ 34724 h 92344"/>
                <a:gd name="connsiteX2" fmla="*/ 96203 w 96203"/>
                <a:gd name="connsiteY2" fmla="*/ 43326 h 92344"/>
                <a:gd name="connsiteX3" fmla="*/ 69891 w 96203"/>
                <a:gd name="connsiteY3" fmla="*/ 57494 h 92344"/>
                <a:gd name="connsiteX4" fmla="*/ 84628 w 96203"/>
                <a:gd name="connsiteY4" fmla="*/ 92345 h 92344"/>
                <a:gd name="connsiteX5" fmla="*/ 52244 w 96203"/>
                <a:gd name="connsiteY5" fmla="*/ 66539 h 92344"/>
                <a:gd name="connsiteX6" fmla="*/ 24920 w 96203"/>
                <a:gd name="connsiteY6" fmla="*/ 79821 h 92344"/>
                <a:gd name="connsiteX7" fmla="*/ 31372 w 96203"/>
                <a:gd name="connsiteY7" fmla="*/ 49145 h 92344"/>
                <a:gd name="connsiteX8" fmla="*/ 0 w 96203"/>
                <a:gd name="connsiteY8" fmla="*/ 22138 h 92344"/>
                <a:gd name="connsiteX9" fmla="*/ 36052 w 96203"/>
                <a:gd name="connsiteY9" fmla="*/ 29475 h 92344"/>
                <a:gd name="connsiteX10" fmla="*/ 43959 w 96203"/>
                <a:gd name="connsiteY10" fmla="*/ 0 h 9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03" h="92344">
                  <a:moveTo>
                    <a:pt x="43959" y="0"/>
                  </a:moveTo>
                  <a:lnTo>
                    <a:pt x="59834" y="34724"/>
                  </a:lnTo>
                  <a:lnTo>
                    <a:pt x="96203" y="43326"/>
                  </a:lnTo>
                  <a:lnTo>
                    <a:pt x="69891" y="57494"/>
                  </a:lnTo>
                  <a:lnTo>
                    <a:pt x="84628" y="92345"/>
                  </a:lnTo>
                  <a:lnTo>
                    <a:pt x="52244" y="66539"/>
                  </a:lnTo>
                  <a:lnTo>
                    <a:pt x="24920" y="79821"/>
                  </a:lnTo>
                  <a:lnTo>
                    <a:pt x="31372" y="49145"/>
                  </a:lnTo>
                  <a:lnTo>
                    <a:pt x="0" y="22138"/>
                  </a:lnTo>
                  <a:lnTo>
                    <a:pt x="36052" y="29475"/>
                  </a:lnTo>
                  <a:lnTo>
                    <a:pt x="4395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F14AE72-4556-4214-0592-6D9F33CB7371}"/>
                </a:ext>
              </a:extLst>
            </p:cNvPr>
            <p:cNvSpPr/>
            <p:nvPr/>
          </p:nvSpPr>
          <p:spPr>
            <a:xfrm>
              <a:off x="454464" y="693384"/>
              <a:ext cx="63882" cy="57114"/>
            </a:xfrm>
            <a:custGeom>
              <a:avLst/>
              <a:gdLst>
                <a:gd name="connsiteX0" fmla="*/ 28842 w 63882"/>
                <a:gd name="connsiteY0" fmla="*/ 0 h 57114"/>
                <a:gd name="connsiteX1" fmla="*/ 39784 w 63882"/>
                <a:gd name="connsiteY1" fmla="*/ 21505 h 57114"/>
                <a:gd name="connsiteX2" fmla="*/ 63882 w 63882"/>
                <a:gd name="connsiteY2" fmla="*/ 25300 h 57114"/>
                <a:gd name="connsiteX3" fmla="*/ 46678 w 63882"/>
                <a:gd name="connsiteY3" fmla="*/ 35610 h 57114"/>
                <a:gd name="connsiteX4" fmla="*/ 56798 w 63882"/>
                <a:gd name="connsiteY4" fmla="*/ 57115 h 57114"/>
                <a:gd name="connsiteX5" fmla="*/ 35167 w 63882"/>
                <a:gd name="connsiteY5" fmla="*/ 42188 h 57114"/>
                <a:gd name="connsiteX6" fmla="*/ 17204 w 63882"/>
                <a:gd name="connsiteY6" fmla="*/ 51865 h 57114"/>
                <a:gd name="connsiteX7" fmla="*/ 21125 w 63882"/>
                <a:gd name="connsiteY7" fmla="*/ 32068 h 57114"/>
                <a:gd name="connsiteX8" fmla="*/ 0 w 63882"/>
                <a:gd name="connsiteY8" fmla="*/ 16129 h 57114"/>
                <a:gd name="connsiteX9" fmla="*/ 23972 w 63882"/>
                <a:gd name="connsiteY9" fmla="*/ 19228 h 57114"/>
                <a:gd name="connsiteX10" fmla="*/ 28842 w 63882"/>
                <a:gd name="connsiteY10" fmla="*/ 0 h 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82" h="57114">
                  <a:moveTo>
                    <a:pt x="28842" y="0"/>
                  </a:moveTo>
                  <a:lnTo>
                    <a:pt x="39784" y="21505"/>
                  </a:lnTo>
                  <a:lnTo>
                    <a:pt x="63882" y="25300"/>
                  </a:lnTo>
                  <a:lnTo>
                    <a:pt x="46678" y="35610"/>
                  </a:lnTo>
                  <a:lnTo>
                    <a:pt x="56798" y="57115"/>
                  </a:lnTo>
                  <a:lnTo>
                    <a:pt x="35167" y="42188"/>
                  </a:lnTo>
                  <a:lnTo>
                    <a:pt x="17204" y="51865"/>
                  </a:lnTo>
                  <a:lnTo>
                    <a:pt x="21125" y="32068"/>
                  </a:lnTo>
                  <a:lnTo>
                    <a:pt x="0" y="16129"/>
                  </a:lnTo>
                  <a:lnTo>
                    <a:pt x="23972" y="19228"/>
                  </a:lnTo>
                  <a:lnTo>
                    <a:pt x="2884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92D2CCA1-35E5-9A96-2055-18239AAD41BE}"/>
                </a:ext>
              </a:extLst>
            </p:cNvPr>
            <p:cNvSpPr/>
            <p:nvPr/>
          </p:nvSpPr>
          <p:spPr>
            <a:xfrm>
              <a:off x="536626" y="690349"/>
              <a:ext cx="46994" cy="40922"/>
            </a:xfrm>
            <a:custGeom>
              <a:avLst/>
              <a:gdLst>
                <a:gd name="connsiteX0" fmla="*/ 21125 w 46994"/>
                <a:gd name="connsiteY0" fmla="*/ 0 h 40922"/>
                <a:gd name="connsiteX1" fmla="*/ 29285 w 46994"/>
                <a:gd name="connsiteY1" fmla="*/ 15370 h 40922"/>
                <a:gd name="connsiteX2" fmla="*/ 46995 w 46994"/>
                <a:gd name="connsiteY2" fmla="*/ 18089 h 40922"/>
                <a:gd name="connsiteX3" fmla="*/ 34345 w 46994"/>
                <a:gd name="connsiteY3" fmla="*/ 25490 h 40922"/>
                <a:gd name="connsiteX4" fmla="*/ 41808 w 46994"/>
                <a:gd name="connsiteY4" fmla="*/ 40923 h 40922"/>
                <a:gd name="connsiteX5" fmla="*/ 25869 w 46994"/>
                <a:gd name="connsiteY5" fmla="*/ 30233 h 40922"/>
                <a:gd name="connsiteX6" fmla="*/ 12776 w 46994"/>
                <a:gd name="connsiteY6" fmla="*/ 37128 h 40922"/>
                <a:gd name="connsiteX7" fmla="*/ 15560 w 46994"/>
                <a:gd name="connsiteY7" fmla="*/ 22960 h 40922"/>
                <a:gd name="connsiteX8" fmla="*/ 0 w 46994"/>
                <a:gd name="connsiteY8" fmla="*/ 11638 h 40922"/>
                <a:gd name="connsiteX9" fmla="*/ 17647 w 46994"/>
                <a:gd name="connsiteY9" fmla="*/ 13788 h 40922"/>
                <a:gd name="connsiteX10" fmla="*/ 21125 w 46994"/>
                <a:gd name="connsiteY10" fmla="*/ 0 h 4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40922">
                  <a:moveTo>
                    <a:pt x="21125" y="0"/>
                  </a:moveTo>
                  <a:lnTo>
                    <a:pt x="29285" y="15370"/>
                  </a:lnTo>
                  <a:lnTo>
                    <a:pt x="46995" y="18089"/>
                  </a:lnTo>
                  <a:lnTo>
                    <a:pt x="34345" y="25490"/>
                  </a:lnTo>
                  <a:lnTo>
                    <a:pt x="41808" y="40923"/>
                  </a:lnTo>
                  <a:lnTo>
                    <a:pt x="25869" y="30233"/>
                  </a:lnTo>
                  <a:lnTo>
                    <a:pt x="12776" y="37128"/>
                  </a:lnTo>
                  <a:lnTo>
                    <a:pt x="15560" y="22960"/>
                  </a:lnTo>
                  <a:lnTo>
                    <a:pt x="0" y="11638"/>
                  </a:lnTo>
                  <a:lnTo>
                    <a:pt x="17647" y="13788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3841FEE-5607-A73A-C454-2536A57AA782}"/>
                </a:ext>
              </a:extLst>
            </p:cNvPr>
            <p:cNvSpPr/>
            <p:nvPr/>
          </p:nvSpPr>
          <p:spPr>
            <a:xfrm>
              <a:off x="596840" y="663341"/>
              <a:ext cx="46994" cy="39847"/>
            </a:xfrm>
            <a:custGeom>
              <a:avLst/>
              <a:gdLst>
                <a:gd name="connsiteX0" fmla="*/ 21125 w 46994"/>
                <a:gd name="connsiteY0" fmla="*/ 0 h 39847"/>
                <a:gd name="connsiteX1" fmla="*/ 29285 w 46994"/>
                <a:gd name="connsiteY1" fmla="*/ 14990 h 39847"/>
                <a:gd name="connsiteX2" fmla="*/ 46995 w 46994"/>
                <a:gd name="connsiteY2" fmla="*/ 17710 h 39847"/>
                <a:gd name="connsiteX3" fmla="*/ 34408 w 46994"/>
                <a:gd name="connsiteY3" fmla="*/ 24794 h 39847"/>
                <a:gd name="connsiteX4" fmla="*/ 41871 w 46994"/>
                <a:gd name="connsiteY4" fmla="*/ 39848 h 39847"/>
                <a:gd name="connsiteX5" fmla="*/ 25932 w 46994"/>
                <a:gd name="connsiteY5" fmla="*/ 29348 h 39847"/>
                <a:gd name="connsiteX6" fmla="*/ 12840 w 46994"/>
                <a:gd name="connsiteY6" fmla="*/ 36052 h 39847"/>
                <a:gd name="connsiteX7" fmla="*/ 15623 w 46994"/>
                <a:gd name="connsiteY7" fmla="*/ 22264 h 39847"/>
                <a:gd name="connsiteX8" fmla="*/ 0 w 46994"/>
                <a:gd name="connsiteY8" fmla="*/ 11195 h 39847"/>
                <a:gd name="connsiteX9" fmla="*/ 17647 w 46994"/>
                <a:gd name="connsiteY9" fmla="*/ 13346 h 39847"/>
                <a:gd name="connsiteX10" fmla="*/ 21125 w 46994"/>
                <a:gd name="connsiteY10" fmla="*/ 0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39847">
                  <a:moveTo>
                    <a:pt x="21125" y="0"/>
                  </a:moveTo>
                  <a:lnTo>
                    <a:pt x="29285" y="14990"/>
                  </a:lnTo>
                  <a:lnTo>
                    <a:pt x="46995" y="17710"/>
                  </a:lnTo>
                  <a:lnTo>
                    <a:pt x="34408" y="24794"/>
                  </a:lnTo>
                  <a:lnTo>
                    <a:pt x="41871" y="39848"/>
                  </a:lnTo>
                  <a:lnTo>
                    <a:pt x="25932" y="29348"/>
                  </a:lnTo>
                  <a:lnTo>
                    <a:pt x="12840" y="36052"/>
                  </a:lnTo>
                  <a:lnTo>
                    <a:pt x="15623" y="22264"/>
                  </a:lnTo>
                  <a:lnTo>
                    <a:pt x="0" y="11195"/>
                  </a:lnTo>
                  <a:lnTo>
                    <a:pt x="17647" y="13346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61A89731-E993-C286-947D-888AFB6178CE}"/>
                </a:ext>
              </a:extLst>
            </p:cNvPr>
            <p:cNvSpPr/>
            <p:nvPr/>
          </p:nvSpPr>
          <p:spPr>
            <a:xfrm>
              <a:off x="543204" y="222488"/>
              <a:ext cx="62490" cy="53509"/>
            </a:xfrm>
            <a:custGeom>
              <a:avLst/>
              <a:gdLst>
                <a:gd name="connsiteX0" fmla="*/ 28146 w 62490"/>
                <a:gd name="connsiteY0" fmla="*/ 0 h 53509"/>
                <a:gd name="connsiteX1" fmla="*/ 38899 w 62490"/>
                <a:gd name="connsiteY1" fmla="*/ 20240 h 53509"/>
                <a:gd name="connsiteX2" fmla="*/ 62491 w 62490"/>
                <a:gd name="connsiteY2" fmla="*/ 28146 h 53509"/>
                <a:gd name="connsiteX3" fmla="*/ 45666 w 62490"/>
                <a:gd name="connsiteY3" fmla="*/ 33459 h 53509"/>
                <a:gd name="connsiteX4" fmla="*/ 55597 w 62490"/>
                <a:gd name="connsiteY4" fmla="*/ 53509 h 53509"/>
                <a:gd name="connsiteX5" fmla="*/ 34408 w 62490"/>
                <a:gd name="connsiteY5" fmla="*/ 36812 h 53509"/>
                <a:gd name="connsiteX6" fmla="*/ 16951 w 62490"/>
                <a:gd name="connsiteY6" fmla="*/ 41682 h 53509"/>
                <a:gd name="connsiteX7" fmla="*/ 20683 w 62490"/>
                <a:gd name="connsiteY7" fmla="*/ 25616 h 53509"/>
                <a:gd name="connsiteX8" fmla="*/ 0 w 62490"/>
                <a:gd name="connsiteY8" fmla="*/ 8159 h 53509"/>
                <a:gd name="connsiteX9" fmla="*/ 23466 w 62490"/>
                <a:gd name="connsiteY9" fmla="*/ 15306 h 53509"/>
                <a:gd name="connsiteX10" fmla="*/ 28146 w 62490"/>
                <a:gd name="connsiteY10" fmla="*/ 0 h 5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490" h="53509">
                  <a:moveTo>
                    <a:pt x="28146" y="0"/>
                  </a:moveTo>
                  <a:lnTo>
                    <a:pt x="38899" y="20240"/>
                  </a:lnTo>
                  <a:lnTo>
                    <a:pt x="62491" y="28146"/>
                  </a:lnTo>
                  <a:lnTo>
                    <a:pt x="45666" y="33459"/>
                  </a:lnTo>
                  <a:lnTo>
                    <a:pt x="55597" y="53509"/>
                  </a:lnTo>
                  <a:lnTo>
                    <a:pt x="34408" y="36812"/>
                  </a:lnTo>
                  <a:lnTo>
                    <a:pt x="16951" y="41682"/>
                  </a:lnTo>
                  <a:lnTo>
                    <a:pt x="20683" y="25616"/>
                  </a:lnTo>
                  <a:lnTo>
                    <a:pt x="0" y="8159"/>
                  </a:lnTo>
                  <a:lnTo>
                    <a:pt x="23466" y="15306"/>
                  </a:lnTo>
                  <a:lnTo>
                    <a:pt x="2814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F94BD3A3-6068-95A8-EF3F-D1CA1B6DD900}"/>
                </a:ext>
              </a:extLst>
            </p:cNvPr>
            <p:cNvSpPr/>
            <p:nvPr/>
          </p:nvSpPr>
          <p:spPr>
            <a:xfrm>
              <a:off x="454401" y="187258"/>
              <a:ext cx="71156" cy="63123"/>
            </a:xfrm>
            <a:custGeom>
              <a:avLst/>
              <a:gdLst>
                <a:gd name="connsiteX0" fmla="*/ 32131 w 71156"/>
                <a:gd name="connsiteY0" fmla="*/ 0 h 63123"/>
                <a:gd name="connsiteX1" fmla="*/ 44275 w 71156"/>
                <a:gd name="connsiteY1" fmla="*/ 23845 h 63123"/>
                <a:gd name="connsiteX2" fmla="*/ 71156 w 71156"/>
                <a:gd name="connsiteY2" fmla="*/ 32890 h 63123"/>
                <a:gd name="connsiteX3" fmla="*/ 51928 w 71156"/>
                <a:gd name="connsiteY3" fmla="*/ 39468 h 63123"/>
                <a:gd name="connsiteX4" fmla="*/ 63123 w 71156"/>
                <a:gd name="connsiteY4" fmla="*/ 63124 h 63123"/>
                <a:gd name="connsiteX5" fmla="*/ 39025 w 71156"/>
                <a:gd name="connsiteY5" fmla="*/ 43579 h 63123"/>
                <a:gd name="connsiteX6" fmla="*/ 19038 w 71156"/>
                <a:gd name="connsiteY6" fmla="*/ 49651 h 63123"/>
                <a:gd name="connsiteX7" fmla="*/ 23466 w 71156"/>
                <a:gd name="connsiteY7" fmla="*/ 30550 h 63123"/>
                <a:gd name="connsiteX8" fmla="*/ 0 w 71156"/>
                <a:gd name="connsiteY8" fmla="*/ 10183 h 63123"/>
                <a:gd name="connsiteX9" fmla="*/ 26691 w 71156"/>
                <a:gd name="connsiteY9" fmla="*/ 18216 h 63123"/>
                <a:gd name="connsiteX10" fmla="*/ 32131 w 71156"/>
                <a:gd name="connsiteY10" fmla="*/ 0 h 6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156" h="63123">
                  <a:moveTo>
                    <a:pt x="32131" y="0"/>
                  </a:moveTo>
                  <a:lnTo>
                    <a:pt x="44275" y="23845"/>
                  </a:lnTo>
                  <a:lnTo>
                    <a:pt x="71156" y="32890"/>
                  </a:lnTo>
                  <a:lnTo>
                    <a:pt x="51928" y="39468"/>
                  </a:lnTo>
                  <a:lnTo>
                    <a:pt x="63123" y="63124"/>
                  </a:lnTo>
                  <a:lnTo>
                    <a:pt x="39025" y="43579"/>
                  </a:lnTo>
                  <a:lnTo>
                    <a:pt x="19038" y="49651"/>
                  </a:lnTo>
                  <a:lnTo>
                    <a:pt x="23466" y="30550"/>
                  </a:lnTo>
                  <a:lnTo>
                    <a:pt x="0" y="10183"/>
                  </a:lnTo>
                  <a:lnTo>
                    <a:pt x="26691" y="18216"/>
                  </a:lnTo>
                  <a:lnTo>
                    <a:pt x="32131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7E75BEB-104E-CDD0-6975-3CE7511CDC0D}"/>
                </a:ext>
              </a:extLst>
            </p:cNvPr>
            <p:cNvSpPr/>
            <p:nvPr/>
          </p:nvSpPr>
          <p:spPr>
            <a:xfrm>
              <a:off x="360348" y="182324"/>
              <a:ext cx="78619" cy="72104"/>
            </a:xfrm>
            <a:custGeom>
              <a:avLst/>
              <a:gdLst>
                <a:gd name="connsiteX0" fmla="*/ 35610 w 78619"/>
                <a:gd name="connsiteY0" fmla="*/ 0 h 72104"/>
                <a:gd name="connsiteX1" fmla="*/ 48955 w 78619"/>
                <a:gd name="connsiteY1" fmla="*/ 27198 h 72104"/>
                <a:gd name="connsiteX2" fmla="*/ 78620 w 78619"/>
                <a:gd name="connsiteY2" fmla="*/ 36748 h 72104"/>
                <a:gd name="connsiteX3" fmla="*/ 57304 w 78619"/>
                <a:gd name="connsiteY3" fmla="*/ 45034 h 72104"/>
                <a:gd name="connsiteX4" fmla="*/ 69575 w 78619"/>
                <a:gd name="connsiteY4" fmla="*/ 72105 h 72104"/>
                <a:gd name="connsiteX5" fmla="*/ 43010 w 78619"/>
                <a:gd name="connsiteY5" fmla="*/ 50221 h 72104"/>
                <a:gd name="connsiteX6" fmla="*/ 20809 w 78619"/>
                <a:gd name="connsiteY6" fmla="*/ 57937 h 72104"/>
                <a:gd name="connsiteX7" fmla="*/ 25806 w 78619"/>
                <a:gd name="connsiteY7" fmla="*/ 35610 h 72104"/>
                <a:gd name="connsiteX8" fmla="*/ 0 w 78619"/>
                <a:gd name="connsiteY8" fmla="*/ 12840 h 72104"/>
                <a:gd name="connsiteX9" fmla="*/ 29474 w 78619"/>
                <a:gd name="connsiteY9" fmla="*/ 21252 h 72104"/>
                <a:gd name="connsiteX10" fmla="*/ 35610 w 78619"/>
                <a:gd name="connsiteY10" fmla="*/ 0 h 7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619" h="72104">
                  <a:moveTo>
                    <a:pt x="35610" y="0"/>
                  </a:moveTo>
                  <a:lnTo>
                    <a:pt x="48955" y="27198"/>
                  </a:lnTo>
                  <a:lnTo>
                    <a:pt x="78620" y="36748"/>
                  </a:lnTo>
                  <a:lnTo>
                    <a:pt x="57304" y="45034"/>
                  </a:lnTo>
                  <a:lnTo>
                    <a:pt x="69575" y="72105"/>
                  </a:lnTo>
                  <a:lnTo>
                    <a:pt x="43010" y="50221"/>
                  </a:lnTo>
                  <a:lnTo>
                    <a:pt x="20809" y="57937"/>
                  </a:lnTo>
                  <a:lnTo>
                    <a:pt x="25806" y="35610"/>
                  </a:lnTo>
                  <a:lnTo>
                    <a:pt x="0" y="12840"/>
                  </a:lnTo>
                  <a:lnTo>
                    <a:pt x="29474" y="21252"/>
                  </a:lnTo>
                  <a:lnTo>
                    <a:pt x="35610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1188914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urve Content and 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53210397-ED9F-0C1F-5503-9F2A372529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0722" y="681716"/>
            <a:ext cx="12202722" cy="61994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  <a:gd name="connsiteX0" fmla="*/ 1 w 21633"/>
              <a:gd name="connsiteY0" fmla="*/ 64328 h 64328"/>
              <a:gd name="connsiteX1" fmla="*/ 21633 w 21633"/>
              <a:gd name="connsiteY1" fmla="*/ 50772 h 64328"/>
              <a:gd name="connsiteX2" fmla="*/ 21619 w 21633"/>
              <a:gd name="connsiteY2" fmla="*/ 0 h 64328"/>
              <a:gd name="connsiteX3" fmla="*/ 19 w 21633"/>
              <a:gd name="connsiteY3" fmla="*/ 3945 h 64328"/>
              <a:gd name="connsiteX4" fmla="*/ 1 w 21633"/>
              <a:gd name="connsiteY4" fmla="*/ 64328 h 64328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3945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328 h 64446"/>
              <a:gd name="connsiteX1" fmla="*/ 21653 w 21653"/>
              <a:gd name="connsiteY1" fmla="*/ 64446 h 64446"/>
              <a:gd name="connsiteX2" fmla="*/ 21619 w 21653"/>
              <a:gd name="connsiteY2" fmla="*/ 0 h 64446"/>
              <a:gd name="connsiteX3" fmla="*/ 19 w 21653"/>
              <a:gd name="connsiteY3" fmla="*/ 1769 h 64446"/>
              <a:gd name="connsiteX4" fmla="*/ 1 w 21653"/>
              <a:gd name="connsiteY4" fmla="*/ 64328 h 64446"/>
              <a:gd name="connsiteX0" fmla="*/ 1 w 21653"/>
              <a:gd name="connsiteY0" fmla="*/ 64502 h 64620"/>
              <a:gd name="connsiteX1" fmla="*/ 21653 w 21653"/>
              <a:gd name="connsiteY1" fmla="*/ 64620 h 64620"/>
              <a:gd name="connsiteX2" fmla="*/ 21619 w 21653"/>
              <a:gd name="connsiteY2" fmla="*/ 0 h 64620"/>
              <a:gd name="connsiteX3" fmla="*/ 19 w 21653"/>
              <a:gd name="connsiteY3" fmla="*/ 1943 h 64620"/>
              <a:gd name="connsiteX4" fmla="*/ 1 w 21653"/>
              <a:gd name="connsiteY4" fmla="*/ 64502 h 64620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566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25 h 65243"/>
              <a:gd name="connsiteX1" fmla="*/ 21653 w 21657"/>
              <a:gd name="connsiteY1" fmla="*/ 65243 h 65243"/>
              <a:gd name="connsiteX2" fmla="*/ 21654 w 21657"/>
              <a:gd name="connsiteY2" fmla="*/ 0 h 65243"/>
              <a:gd name="connsiteX3" fmla="*/ 19 w 21657"/>
              <a:gd name="connsiteY3" fmla="*/ 2254 h 65243"/>
              <a:gd name="connsiteX4" fmla="*/ 1 w 21657"/>
              <a:gd name="connsiteY4" fmla="*/ 65125 h 65243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193 h 65311"/>
              <a:gd name="connsiteX1" fmla="*/ 21653 w 21657"/>
              <a:gd name="connsiteY1" fmla="*/ 65311 h 65311"/>
              <a:gd name="connsiteX2" fmla="*/ 21654 w 21657"/>
              <a:gd name="connsiteY2" fmla="*/ 0 h 65311"/>
              <a:gd name="connsiteX3" fmla="*/ 19 w 21657"/>
              <a:gd name="connsiteY3" fmla="*/ 2322 h 65311"/>
              <a:gd name="connsiteX4" fmla="*/ 1 w 21657"/>
              <a:gd name="connsiteY4" fmla="*/ 65193 h 65311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523 h 65512"/>
              <a:gd name="connsiteX4" fmla="*/ 1 w 21657"/>
              <a:gd name="connsiteY4" fmla="*/ 65394 h 65512"/>
              <a:gd name="connsiteX0" fmla="*/ 1 w 21657"/>
              <a:gd name="connsiteY0" fmla="*/ 65394 h 65512"/>
              <a:gd name="connsiteX1" fmla="*/ 21653 w 21657"/>
              <a:gd name="connsiteY1" fmla="*/ 65512 h 65512"/>
              <a:gd name="connsiteX2" fmla="*/ 21654 w 21657"/>
              <a:gd name="connsiteY2" fmla="*/ 0 h 65512"/>
              <a:gd name="connsiteX3" fmla="*/ 19 w 21657"/>
              <a:gd name="connsiteY3" fmla="*/ 2456 h 65512"/>
              <a:gd name="connsiteX4" fmla="*/ 1 w 21657"/>
              <a:gd name="connsiteY4" fmla="*/ 65394 h 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7" h="65512">
                <a:moveTo>
                  <a:pt x="1" y="65394"/>
                </a:moveTo>
                <a:lnTo>
                  <a:pt x="21653" y="65512"/>
                </a:lnTo>
                <a:cubicBezTo>
                  <a:pt x="21642" y="58533"/>
                  <a:pt x="21665" y="6979"/>
                  <a:pt x="21654" y="0"/>
                </a:cubicBezTo>
                <a:cubicBezTo>
                  <a:pt x="18044" y="403"/>
                  <a:pt x="6039" y="5463"/>
                  <a:pt x="19" y="2456"/>
                </a:cubicBezTo>
                <a:cubicBezTo>
                  <a:pt x="30" y="8515"/>
                  <a:pt x="-10" y="59335"/>
                  <a:pt x="1" y="6539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00E253-0EE2-24EA-E0FD-9AC67C78F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30039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BFBDB8-5C77-D382-F07A-0879445E7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388973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A10D4AD-751B-5524-52C9-119F9AA40B73}"/>
              </a:ext>
            </a:extLst>
          </p:cNvPr>
          <p:cNvSpPr/>
          <p:nvPr userDrawn="1"/>
        </p:nvSpPr>
        <p:spPr>
          <a:xfrm>
            <a:off x="633" y="-1900"/>
            <a:ext cx="12190100" cy="977405"/>
          </a:xfrm>
          <a:custGeom>
            <a:avLst/>
            <a:gdLst>
              <a:gd name="connsiteX0" fmla="*/ 0 w 12190100"/>
              <a:gd name="connsiteY0" fmla="*/ 0 h 977405"/>
              <a:gd name="connsiteX1" fmla="*/ 0 w 12190100"/>
              <a:gd name="connsiteY1" fmla="*/ 905057 h 977405"/>
              <a:gd name="connsiteX2" fmla="*/ 5152308 w 12190100"/>
              <a:gd name="connsiteY2" fmla="*/ 943058 h 977405"/>
              <a:gd name="connsiteX3" fmla="*/ 12190100 w 12190100"/>
              <a:gd name="connsiteY3" fmla="*/ 705552 h 977405"/>
              <a:gd name="connsiteX4" fmla="*/ 12190100 w 12190100"/>
              <a:gd name="connsiteY4" fmla="*/ 0 h 977405"/>
              <a:gd name="connsiteX5" fmla="*/ 0 w 12190100"/>
              <a:gd name="connsiteY5" fmla="*/ 0 h 97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0100" h="977405">
                <a:moveTo>
                  <a:pt x="0" y="0"/>
                </a:moveTo>
                <a:lnTo>
                  <a:pt x="0" y="905057"/>
                </a:lnTo>
                <a:cubicBezTo>
                  <a:pt x="975993" y="953192"/>
                  <a:pt x="2293363" y="1018427"/>
                  <a:pt x="5152308" y="943058"/>
                </a:cubicBezTo>
                <a:cubicBezTo>
                  <a:pt x="9013213" y="841722"/>
                  <a:pt x="9160784" y="784721"/>
                  <a:pt x="12190100" y="705552"/>
                </a:cubicBezTo>
                <a:lnTo>
                  <a:pt x="12190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2059A76-2454-3924-A7F4-7F21638968B4}"/>
              </a:ext>
            </a:extLst>
          </p:cNvPr>
          <p:cNvSpPr/>
          <p:nvPr userDrawn="1"/>
        </p:nvSpPr>
        <p:spPr>
          <a:xfrm>
            <a:off x="633" y="552914"/>
            <a:ext cx="12190100" cy="465924"/>
          </a:xfrm>
          <a:custGeom>
            <a:avLst/>
            <a:gdLst>
              <a:gd name="connsiteX0" fmla="*/ 12190100 w 12190100"/>
              <a:gd name="connsiteY0" fmla="*/ 0 h 465924"/>
              <a:gd name="connsiteX1" fmla="*/ 5152308 w 12190100"/>
              <a:gd name="connsiteY1" fmla="*/ 343909 h 465924"/>
              <a:gd name="connsiteX2" fmla="*/ 0 w 12190100"/>
              <a:gd name="connsiteY2" fmla="*/ 288808 h 465924"/>
              <a:gd name="connsiteX3" fmla="*/ 0 w 12190100"/>
              <a:gd name="connsiteY3" fmla="*/ 368610 h 465924"/>
              <a:gd name="connsiteX4" fmla="*/ 5147241 w 12190100"/>
              <a:gd name="connsiteY4" fmla="*/ 422444 h 465924"/>
              <a:gd name="connsiteX5" fmla="*/ 12190100 w 12190100"/>
              <a:gd name="connsiteY5" fmla="*/ 121603 h 465924"/>
              <a:gd name="connsiteX6" fmla="*/ 12190100 w 12190100"/>
              <a:gd name="connsiteY6" fmla="*/ 0 h 465924"/>
              <a:gd name="connsiteX7" fmla="*/ 12190100 w 12190100"/>
              <a:gd name="connsiteY7" fmla="*/ 0 h 465924"/>
              <a:gd name="connsiteX8" fmla="*/ 12190100 w 12190100"/>
              <a:gd name="connsiteY8" fmla="*/ 0 h 46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0100" h="465924">
                <a:moveTo>
                  <a:pt x="12190100" y="0"/>
                </a:moveTo>
                <a:cubicBezTo>
                  <a:pt x="9160784" y="114636"/>
                  <a:pt x="9013213" y="197605"/>
                  <a:pt x="5152308" y="343909"/>
                </a:cubicBezTo>
                <a:cubicBezTo>
                  <a:pt x="2293363" y="452212"/>
                  <a:pt x="975993" y="358476"/>
                  <a:pt x="0" y="288808"/>
                </a:cubicBezTo>
                <a:lnTo>
                  <a:pt x="0" y="368610"/>
                </a:lnTo>
                <a:cubicBezTo>
                  <a:pt x="973460" y="444612"/>
                  <a:pt x="2287663" y="513647"/>
                  <a:pt x="5147241" y="422444"/>
                </a:cubicBezTo>
                <a:cubicBezTo>
                  <a:pt x="9008780" y="299575"/>
                  <a:pt x="9160784" y="217872"/>
                  <a:pt x="12190100" y="121603"/>
                </a:cubicBezTo>
                <a:lnTo>
                  <a:pt x="12190100" y="0"/>
                </a:lnTo>
                <a:lnTo>
                  <a:pt x="12190100" y="0"/>
                </a:lnTo>
                <a:lnTo>
                  <a:pt x="12190100" y="0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0" scaled="1"/>
          </a:gra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grpSp>
        <p:nvGrpSpPr>
          <p:cNvPr id="7" name="Content Placeholder 7">
            <a:extLst>
              <a:ext uri="{FF2B5EF4-FFF2-40B4-BE49-F238E27FC236}">
                <a16:creationId xmlns:a16="http://schemas.microsoft.com/office/drawing/2014/main" id="{82503015-8C58-6FCC-4671-38A42360F76E}"/>
              </a:ext>
            </a:extLst>
          </p:cNvPr>
          <p:cNvGrpSpPr/>
          <p:nvPr userDrawn="1"/>
        </p:nvGrpSpPr>
        <p:grpSpPr>
          <a:xfrm>
            <a:off x="187471" y="181771"/>
            <a:ext cx="657417" cy="569381"/>
            <a:chOff x="187471" y="181771"/>
            <a:chExt cx="657417" cy="569381"/>
          </a:xfrm>
        </p:grpSpPr>
        <p:grpSp>
          <p:nvGrpSpPr>
            <p:cNvPr id="8" name="Content Placeholder 7">
              <a:extLst>
                <a:ext uri="{FF2B5EF4-FFF2-40B4-BE49-F238E27FC236}">
                  <a16:creationId xmlns:a16="http://schemas.microsoft.com/office/drawing/2014/main" id="{F862E25D-219B-7956-B89A-8EE17FD19C51}"/>
                </a:ext>
              </a:extLst>
            </p:cNvPr>
            <p:cNvGrpSpPr/>
            <p:nvPr/>
          </p:nvGrpSpPr>
          <p:grpSpPr>
            <a:xfrm>
              <a:off x="348976" y="297041"/>
              <a:ext cx="495913" cy="328075"/>
              <a:chOff x="348976" y="297041"/>
              <a:chExt cx="495913" cy="328075"/>
            </a:xfrm>
            <a:solidFill>
              <a:srgbClr val="003399"/>
            </a:solidFill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A2B3B1E-03C4-586F-D6A8-18CFDD5EFA54}"/>
                  </a:ext>
                </a:extLst>
              </p:cNvPr>
              <p:cNvSpPr/>
              <p:nvPr/>
            </p:nvSpPr>
            <p:spPr>
              <a:xfrm>
                <a:off x="348976" y="320475"/>
                <a:ext cx="53834" cy="69668"/>
              </a:xfrm>
              <a:custGeom>
                <a:avLst/>
                <a:gdLst>
                  <a:gd name="connsiteX0" fmla="*/ 13300 w 53834"/>
                  <a:gd name="connsiteY0" fmla="*/ 34834 h 69668"/>
                  <a:gd name="connsiteX1" fmla="*/ 31034 w 53834"/>
                  <a:gd name="connsiteY1" fmla="*/ 55735 h 69668"/>
                  <a:gd name="connsiteX2" fmla="*/ 46235 w 53834"/>
                  <a:gd name="connsiteY2" fmla="*/ 47501 h 69668"/>
                  <a:gd name="connsiteX3" fmla="*/ 50668 w 53834"/>
                  <a:gd name="connsiteY3" fmla="*/ 43701 h 69668"/>
                  <a:gd name="connsiteX4" fmla="*/ 53835 w 53834"/>
                  <a:gd name="connsiteY4" fmla="*/ 47501 h 69668"/>
                  <a:gd name="connsiteX5" fmla="*/ 28501 w 53834"/>
                  <a:gd name="connsiteY5" fmla="*/ 69669 h 69668"/>
                  <a:gd name="connsiteX6" fmla="*/ 0 w 53834"/>
                  <a:gd name="connsiteY6" fmla="*/ 34834 h 69668"/>
                  <a:gd name="connsiteX7" fmla="*/ 28501 w 53834"/>
                  <a:gd name="connsiteY7" fmla="*/ 0 h 69668"/>
                  <a:gd name="connsiteX8" fmla="*/ 53201 w 53834"/>
                  <a:gd name="connsiteY8" fmla="*/ 24067 h 69668"/>
                  <a:gd name="connsiteX9" fmla="*/ 48768 w 53834"/>
                  <a:gd name="connsiteY9" fmla="*/ 29134 h 69668"/>
                  <a:gd name="connsiteX10" fmla="*/ 13300 w 53834"/>
                  <a:gd name="connsiteY10" fmla="*/ 34834 h 69668"/>
                  <a:gd name="connsiteX11" fmla="*/ 13300 w 53834"/>
                  <a:gd name="connsiteY11" fmla="*/ 34834 h 69668"/>
                  <a:gd name="connsiteX12" fmla="*/ 13300 w 53834"/>
                  <a:gd name="connsiteY12" fmla="*/ 34834 h 69668"/>
                  <a:gd name="connsiteX13" fmla="*/ 37368 w 53834"/>
                  <a:gd name="connsiteY13" fmla="*/ 22801 h 69668"/>
                  <a:gd name="connsiteX14" fmla="*/ 25967 w 53834"/>
                  <a:gd name="connsiteY14" fmla="*/ 10134 h 69668"/>
                  <a:gd name="connsiteX15" fmla="*/ 12667 w 53834"/>
                  <a:gd name="connsiteY15" fmla="*/ 27234 h 69668"/>
                  <a:gd name="connsiteX16" fmla="*/ 37368 w 53834"/>
                  <a:gd name="connsiteY16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834" h="69668">
                    <a:moveTo>
                      <a:pt x="13300" y="34834"/>
                    </a:moveTo>
                    <a:cubicBezTo>
                      <a:pt x="15200" y="52568"/>
                      <a:pt x="24701" y="55735"/>
                      <a:pt x="31034" y="55735"/>
                    </a:cubicBezTo>
                    <a:cubicBezTo>
                      <a:pt x="38001" y="55735"/>
                      <a:pt x="43068" y="51301"/>
                      <a:pt x="46235" y="47501"/>
                    </a:cubicBezTo>
                    <a:cubicBezTo>
                      <a:pt x="48135" y="44335"/>
                      <a:pt x="48768" y="43701"/>
                      <a:pt x="50668" y="43701"/>
                    </a:cubicBezTo>
                    <a:cubicBezTo>
                      <a:pt x="52568" y="43701"/>
                      <a:pt x="53835" y="44968"/>
                      <a:pt x="53835" y="47501"/>
                    </a:cubicBezTo>
                    <a:cubicBezTo>
                      <a:pt x="53835" y="51301"/>
                      <a:pt x="48768" y="69669"/>
                      <a:pt x="28501" y="69669"/>
                    </a:cubicBezTo>
                    <a:cubicBezTo>
                      <a:pt x="11400" y="69669"/>
                      <a:pt x="0" y="57002"/>
                      <a:pt x="0" y="34834"/>
                    </a:cubicBezTo>
                    <a:cubicBezTo>
                      <a:pt x="0" y="9500"/>
                      <a:pt x="15200" y="0"/>
                      <a:pt x="28501" y="0"/>
                    </a:cubicBezTo>
                    <a:cubicBezTo>
                      <a:pt x="48768" y="0"/>
                      <a:pt x="53201" y="17734"/>
                      <a:pt x="53201" y="24067"/>
                    </a:cubicBezTo>
                    <a:cubicBezTo>
                      <a:pt x="53201" y="28501"/>
                      <a:pt x="50035" y="29134"/>
                      <a:pt x="48768" y="29134"/>
                    </a:cubicBezTo>
                    <a:lnTo>
                      <a:pt x="13300" y="34834"/>
                    </a:lnTo>
                    <a:lnTo>
                      <a:pt x="13300" y="34834"/>
                    </a:lnTo>
                    <a:lnTo>
                      <a:pt x="13300" y="34834"/>
                    </a:lnTo>
                    <a:close/>
                    <a:moveTo>
                      <a:pt x="37368" y="22801"/>
                    </a:moveTo>
                    <a:cubicBezTo>
                      <a:pt x="36734" y="14567"/>
                      <a:pt x="31668" y="10134"/>
                      <a:pt x="25967" y="10134"/>
                    </a:cubicBezTo>
                    <a:cubicBezTo>
                      <a:pt x="17100" y="10134"/>
                      <a:pt x="13300" y="18367"/>
                      <a:pt x="12667" y="27234"/>
                    </a:cubicBezTo>
                    <a:lnTo>
                      <a:pt x="37368" y="228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4CD45D5-95C7-4384-B51D-539B69981DBA}"/>
                  </a:ext>
                </a:extLst>
              </p:cNvPr>
              <p:cNvSpPr/>
              <p:nvPr/>
            </p:nvSpPr>
            <p:spPr>
              <a:xfrm>
                <a:off x="409777" y="320475"/>
                <a:ext cx="52568" cy="68401"/>
              </a:xfrm>
              <a:custGeom>
                <a:avLst/>
                <a:gdLst>
                  <a:gd name="connsiteX0" fmla="*/ 52568 w 52568"/>
                  <a:gd name="connsiteY0" fmla="*/ 65868 h 68401"/>
                  <a:gd name="connsiteX1" fmla="*/ 50035 w 52568"/>
                  <a:gd name="connsiteY1" fmla="*/ 68402 h 68401"/>
                  <a:gd name="connsiteX2" fmla="*/ 39901 w 52568"/>
                  <a:gd name="connsiteY2" fmla="*/ 68402 h 68401"/>
                  <a:gd name="connsiteX3" fmla="*/ 37368 w 52568"/>
                  <a:gd name="connsiteY3" fmla="*/ 65235 h 68401"/>
                  <a:gd name="connsiteX4" fmla="*/ 37368 w 52568"/>
                  <a:gd name="connsiteY4" fmla="*/ 21534 h 68401"/>
                  <a:gd name="connsiteX5" fmla="*/ 25967 w 52568"/>
                  <a:gd name="connsiteY5" fmla="*/ 8234 h 68401"/>
                  <a:gd name="connsiteX6" fmla="*/ 15834 w 52568"/>
                  <a:gd name="connsiteY6" fmla="*/ 19001 h 68401"/>
                  <a:gd name="connsiteX7" fmla="*/ 15834 w 52568"/>
                  <a:gd name="connsiteY7" fmla="*/ 64602 h 68401"/>
                  <a:gd name="connsiteX8" fmla="*/ 12667 w 52568"/>
                  <a:gd name="connsiteY8" fmla="*/ 67768 h 68401"/>
                  <a:gd name="connsiteX9" fmla="*/ 2533 w 52568"/>
                  <a:gd name="connsiteY9" fmla="*/ 67768 h 68401"/>
                  <a:gd name="connsiteX10" fmla="*/ 0 w 52568"/>
                  <a:gd name="connsiteY10" fmla="*/ 65235 h 68401"/>
                  <a:gd name="connsiteX11" fmla="*/ 0 w 52568"/>
                  <a:gd name="connsiteY11" fmla="*/ 14567 h 68401"/>
                  <a:gd name="connsiteX12" fmla="*/ 5700 w 52568"/>
                  <a:gd name="connsiteY12" fmla="*/ 3800 h 68401"/>
                  <a:gd name="connsiteX13" fmla="*/ 27234 w 52568"/>
                  <a:gd name="connsiteY13" fmla="*/ 0 h 68401"/>
                  <a:gd name="connsiteX14" fmla="*/ 46868 w 52568"/>
                  <a:gd name="connsiteY14" fmla="*/ 5067 h 68401"/>
                  <a:gd name="connsiteX15" fmla="*/ 52568 w 52568"/>
                  <a:gd name="connsiteY15" fmla="*/ 20267 h 68401"/>
                  <a:gd name="connsiteX16" fmla="*/ 52568 w 52568"/>
                  <a:gd name="connsiteY16" fmla="*/ 65868 h 68401"/>
                  <a:gd name="connsiteX17" fmla="*/ 52568 w 52568"/>
                  <a:gd name="connsiteY17" fmla="*/ 65868 h 68401"/>
                  <a:gd name="connsiteX18" fmla="*/ 52568 w 52568"/>
                  <a:gd name="connsiteY18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568" h="68401">
                    <a:moveTo>
                      <a:pt x="52568" y="65868"/>
                    </a:moveTo>
                    <a:cubicBezTo>
                      <a:pt x="52568" y="68402"/>
                      <a:pt x="51935" y="68402"/>
                      <a:pt x="50035" y="68402"/>
                    </a:cubicBezTo>
                    <a:lnTo>
                      <a:pt x="39901" y="68402"/>
                    </a:lnTo>
                    <a:cubicBezTo>
                      <a:pt x="37368" y="68402"/>
                      <a:pt x="37368" y="67135"/>
                      <a:pt x="37368" y="65235"/>
                    </a:cubicBezTo>
                    <a:lnTo>
                      <a:pt x="37368" y="21534"/>
                    </a:lnTo>
                    <a:cubicBezTo>
                      <a:pt x="37368" y="16467"/>
                      <a:pt x="37368" y="8234"/>
                      <a:pt x="25967" y="8234"/>
                    </a:cubicBezTo>
                    <a:cubicBezTo>
                      <a:pt x="15834" y="8234"/>
                      <a:pt x="15834" y="15834"/>
                      <a:pt x="15834" y="19001"/>
                    </a:cubicBezTo>
                    <a:lnTo>
                      <a:pt x="15834" y="64602"/>
                    </a:lnTo>
                    <a:cubicBezTo>
                      <a:pt x="15834" y="67135"/>
                      <a:pt x="15200" y="67768"/>
                      <a:pt x="12667" y="67768"/>
                    </a:cubicBezTo>
                    <a:lnTo>
                      <a:pt x="2533" y="67768"/>
                    </a:lnTo>
                    <a:cubicBezTo>
                      <a:pt x="633" y="67768"/>
                      <a:pt x="0" y="67135"/>
                      <a:pt x="0" y="65235"/>
                    </a:cubicBezTo>
                    <a:lnTo>
                      <a:pt x="0" y="14567"/>
                    </a:lnTo>
                    <a:cubicBezTo>
                      <a:pt x="0" y="9500"/>
                      <a:pt x="0" y="6334"/>
                      <a:pt x="5700" y="3800"/>
                    </a:cubicBezTo>
                    <a:cubicBezTo>
                      <a:pt x="12667" y="633"/>
                      <a:pt x="19634" y="0"/>
                      <a:pt x="27234" y="0"/>
                    </a:cubicBezTo>
                    <a:cubicBezTo>
                      <a:pt x="39901" y="0"/>
                      <a:pt x="44335" y="3167"/>
                      <a:pt x="46868" y="5067"/>
                    </a:cubicBezTo>
                    <a:cubicBezTo>
                      <a:pt x="52568" y="10134"/>
                      <a:pt x="52568" y="15834"/>
                      <a:pt x="52568" y="20267"/>
                    </a:cubicBezTo>
                    <a:lnTo>
                      <a:pt x="52568" y="65868"/>
                    </a:lnTo>
                    <a:lnTo>
                      <a:pt x="52568" y="65868"/>
                    </a:lnTo>
                    <a:lnTo>
                      <a:pt x="52568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86385EB-FE4B-2F16-BDA7-29A051AAB3F0}"/>
                  </a:ext>
                </a:extLst>
              </p:cNvPr>
              <p:cNvSpPr/>
              <p:nvPr/>
            </p:nvSpPr>
            <p:spPr>
              <a:xfrm>
                <a:off x="466146" y="304008"/>
                <a:ext cx="38634" cy="86768"/>
              </a:xfrm>
              <a:custGeom>
                <a:avLst/>
                <a:gdLst>
                  <a:gd name="connsiteX0" fmla="*/ 24067 w 38634"/>
                  <a:gd name="connsiteY0" fmla="*/ 25334 h 86768"/>
                  <a:gd name="connsiteX1" fmla="*/ 24067 w 38634"/>
                  <a:gd name="connsiteY1" fmla="*/ 65235 h 86768"/>
                  <a:gd name="connsiteX2" fmla="*/ 32934 w 38634"/>
                  <a:gd name="connsiteY2" fmla="*/ 77902 h 86768"/>
                  <a:gd name="connsiteX3" fmla="*/ 38634 w 38634"/>
                  <a:gd name="connsiteY3" fmla="*/ 81069 h 86768"/>
                  <a:gd name="connsiteX4" fmla="*/ 26601 w 38634"/>
                  <a:gd name="connsiteY4" fmla="*/ 86769 h 86768"/>
                  <a:gd name="connsiteX5" fmla="*/ 12667 w 38634"/>
                  <a:gd name="connsiteY5" fmla="*/ 81069 h 86768"/>
                  <a:gd name="connsiteX6" fmla="*/ 8867 w 38634"/>
                  <a:gd name="connsiteY6" fmla="*/ 67768 h 86768"/>
                  <a:gd name="connsiteX7" fmla="*/ 8867 w 38634"/>
                  <a:gd name="connsiteY7" fmla="*/ 25334 h 86768"/>
                  <a:gd name="connsiteX8" fmla="*/ 2533 w 38634"/>
                  <a:gd name="connsiteY8" fmla="*/ 25334 h 86768"/>
                  <a:gd name="connsiteX9" fmla="*/ 0 w 38634"/>
                  <a:gd name="connsiteY9" fmla="*/ 20267 h 86768"/>
                  <a:gd name="connsiteX10" fmla="*/ 1900 w 38634"/>
                  <a:gd name="connsiteY10" fmla="*/ 18367 h 86768"/>
                  <a:gd name="connsiteX11" fmla="*/ 8234 w 38634"/>
                  <a:gd name="connsiteY11" fmla="*/ 18367 h 86768"/>
                  <a:gd name="connsiteX12" fmla="*/ 8234 w 38634"/>
                  <a:gd name="connsiteY12" fmla="*/ 11400 h 86768"/>
                  <a:gd name="connsiteX13" fmla="*/ 10767 w 38634"/>
                  <a:gd name="connsiteY13" fmla="*/ 6967 h 86768"/>
                  <a:gd name="connsiteX14" fmla="*/ 20267 w 38634"/>
                  <a:gd name="connsiteY14" fmla="*/ 1267 h 86768"/>
                  <a:gd name="connsiteX15" fmla="*/ 22801 w 38634"/>
                  <a:gd name="connsiteY15" fmla="*/ 0 h 86768"/>
                  <a:gd name="connsiteX16" fmla="*/ 24701 w 38634"/>
                  <a:gd name="connsiteY16" fmla="*/ 3800 h 86768"/>
                  <a:gd name="connsiteX17" fmla="*/ 24701 w 38634"/>
                  <a:gd name="connsiteY17" fmla="*/ 19001 h 86768"/>
                  <a:gd name="connsiteX18" fmla="*/ 34201 w 38634"/>
                  <a:gd name="connsiteY18" fmla="*/ 19001 h 86768"/>
                  <a:gd name="connsiteX19" fmla="*/ 36734 w 38634"/>
                  <a:gd name="connsiteY19" fmla="*/ 20901 h 86768"/>
                  <a:gd name="connsiteX20" fmla="*/ 34834 w 38634"/>
                  <a:gd name="connsiteY20" fmla="*/ 25967 h 86768"/>
                  <a:gd name="connsiteX21" fmla="*/ 24067 w 38634"/>
                  <a:gd name="connsiteY21" fmla="*/ 25967 h 8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634" h="86768">
                    <a:moveTo>
                      <a:pt x="24067" y="25334"/>
                    </a:moveTo>
                    <a:lnTo>
                      <a:pt x="24067" y="65235"/>
                    </a:lnTo>
                    <a:cubicBezTo>
                      <a:pt x="24067" y="69035"/>
                      <a:pt x="24067" y="77269"/>
                      <a:pt x="32934" y="77902"/>
                    </a:cubicBezTo>
                    <a:cubicBezTo>
                      <a:pt x="36101" y="77902"/>
                      <a:pt x="38634" y="77902"/>
                      <a:pt x="38634" y="81069"/>
                    </a:cubicBezTo>
                    <a:cubicBezTo>
                      <a:pt x="38634" y="84869"/>
                      <a:pt x="31668" y="86769"/>
                      <a:pt x="26601" y="86769"/>
                    </a:cubicBezTo>
                    <a:cubicBezTo>
                      <a:pt x="19634" y="86769"/>
                      <a:pt x="15200" y="84236"/>
                      <a:pt x="12667" y="81069"/>
                    </a:cubicBezTo>
                    <a:cubicBezTo>
                      <a:pt x="8867" y="76635"/>
                      <a:pt x="8867" y="72202"/>
                      <a:pt x="8867" y="67768"/>
                    </a:cubicBezTo>
                    <a:lnTo>
                      <a:pt x="8867" y="25334"/>
                    </a:lnTo>
                    <a:lnTo>
                      <a:pt x="2533" y="25334"/>
                    </a:lnTo>
                    <a:cubicBezTo>
                      <a:pt x="0" y="25334"/>
                      <a:pt x="0" y="24701"/>
                      <a:pt x="0" y="20267"/>
                    </a:cubicBezTo>
                    <a:cubicBezTo>
                      <a:pt x="0" y="19001"/>
                      <a:pt x="633" y="18367"/>
                      <a:pt x="1900" y="18367"/>
                    </a:cubicBezTo>
                    <a:lnTo>
                      <a:pt x="8234" y="18367"/>
                    </a:lnTo>
                    <a:lnTo>
                      <a:pt x="8234" y="11400"/>
                    </a:lnTo>
                    <a:cubicBezTo>
                      <a:pt x="8234" y="8867"/>
                      <a:pt x="8867" y="8234"/>
                      <a:pt x="10767" y="6967"/>
                    </a:cubicBezTo>
                    <a:lnTo>
                      <a:pt x="20267" y="1267"/>
                    </a:lnTo>
                    <a:cubicBezTo>
                      <a:pt x="21534" y="633"/>
                      <a:pt x="22167" y="0"/>
                      <a:pt x="22801" y="0"/>
                    </a:cubicBezTo>
                    <a:cubicBezTo>
                      <a:pt x="24701" y="0"/>
                      <a:pt x="24701" y="1900"/>
                      <a:pt x="24701" y="3800"/>
                    </a:cubicBezTo>
                    <a:lnTo>
                      <a:pt x="24701" y="19001"/>
                    </a:lnTo>
                    <a:lnTo>
                      <a:pt x="34201" y="19001"/>
                    </a:lnTo>
                    <a:cubicBezTo>
                      <a:pt x="35468" y="19001"/>
                      <a:pt x="36734" y="19001"/>
                      <a:pt x="36734" y="20901"/>
                    </a:cubicBezTo>
                    <a:cubicBezTo>
                      <a:pt x="36734" y="25967"/>
                      <a:pt x="36734" y="25967"/>
                      <a:pt x="34834" y="25967"/>
                    </a:cubicBezTo>
                    <a:lnTo>
                      <a:pt x="24067" y="25967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DF6C200-5E44-0A9B-A5CE-CA0E41736EF0}"/>
                  </a:ext>
                </a:extLst>
              </p:cNvPr>
              <p:cNvSpPr/>
              <p:nvPr/>
            </p:nvSpPr>
            <p:spPr>
              <a:xfrm>
                <a:off x="502880" y="320475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38001 w 54468"/>
                  <a:gd name="connsiteY12" fmla="*/ 22801 h 69668"/>
                  <a:gd name="connsiteX13" fmla="*/ 26601 w 54468"/>
                  <a:gd name="connsiteY13" fmla="*/ 10134 h 69668"/>
                  <a:gd name="connsiteX14" fmla="*/ 13300 w 54468"/>
                  <a:gd name="connsiteY14" fmla="*/ 27234 h 69668"/>
                  <a:gd name="connsiteX15" fmla="*/ 38001 w 54468"/>
                  <a:gd name="connsiteY15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002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10134"/>
                      <a:pt x="26601" y="10134"/>
                    </a:cubicBezTo>
                    <a:cubicBezTo>
                      <a:pt x="17734" y="10134"/>
                      <a:pt x="13934" y="18367"/>
                      <a:pt x="13300" y="27234"/>
                    </a:cubicBezTo>
                    <a:cubicBezTo>
                      <a:pt x="13300" y="26601"/>
                      <a:pt x="38001" y="22801"/>
                      <a:pt x="38001" y="22801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FDFC4DE-65FE-E9FF-082D-8E2ACC7918F4}"/>
                  </a:ext>
                </a:extLst>
              </p:cNvPr>
              <p:cNvSpPr/>
              <p:nvPr/>
            </p:nvSpPr>
            <p:spPr>
              <a:xfrm>
                <a:off x="564315" y="320475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5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5" y="1900"/>
                      <a:pt x="42435" y="9500"/>
                    </a:cubicBezTo>
                    <a:cubicBezTo>
                      <a:pt x="42435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63883C9-BD30-D18D-2B7A-B6028B2F5085}"/>
                  </a:ext>
                </a:extLst>
              </p:cNvPr>
              <p:cNvSpPr/>
              <p:nvPr/>
            </p:nvSpPr>
            <p:spPr>
              <a:xfrm>
                <a:off x="608649" y="321108"/>
                <a:ext cx="56368" cy="98802"/>
              </a:xfrm>
              <a:custGeom>
                <a:avLst/>
                <a:gdLst>
                  <a:gd name="connsiteX0" fmla="*/ 0 w 56368"/>
                  <a:gd name="connsiteY0" fmla="*/ 16467 h 98802"/>
                  <a:gd name="connsiteX1" fmla="*/ 1267 w 56368"/>
                  <a:gd name="connsiteY1" fmla="*/ 7600 h 98802"/>
                  <a:gd name="connsiteX2" fmla="*/ 25967 w 56368"/>
                  <a:gd name="connsiteY2" fmla="*/ 0 h 98802"/>
                  <a:gd name="connsiteX3" fmla="*/ 47501 w 56368"/>
                  <a:gd name="connsiteY3" fmla="*/ 7600 h 98802"/>
                  <a:gd name="connsiteX4" fmla="*/ 56368 w 56368"/>
                  <a:gd name="connsiteY4" fmla="*/ 32301 h 98802"/>
                  <a:gd name="connsiteX5" fmla="*/ 27867 w 56368"/>
                  <a:gd name="connsiteY5" fmla="*/ 70302 h 98802"/>
                  <a:gd name="connsiteX6" fmla="*/ 16467 w 56368"/>
                  <a:gd name="connsiteY6" fmla="*/ 67135 h 98802"/>
                  <a:gd name="connsiteX7" fmla="*/ 16467 w 56368"/>
                  <a:gd name="connsiteY7" fmla="*/ 96269 h 98802"/>
                  <a:gd name="connsiteX8" fmla="*/ 13934 w 56368"/>
                  <a:gd name="connsiteY8" fmla="*/ 98803 h 98802"/>
                  <a:gd name="connsiteX9" fmla="*/ 3800 w 56368"/>
                  <a:gd name="connsiteY9" fmla="*/ 98803 h 98802"/>
                  <a:gd name="connsiteX10" fmla="*/ 633 w 56368"/>
                  <a:gd name="connsiteY10" fmla="*/ 96269 h 98802"/>
                  <a:gd name="connsiteX11" fmla="*/ 0 w 56368"/>
                  <a:gd name="connsiteY11" fmla="*/ 16467 h 98802"/>
                  <a:gd name="connsiteX12" fmla="*/ 0 w 56368"/>
                  <a:gd name="connsiteY12" fmla="*/ 16467 h 98802"/>
                  <a:gd name="connsiteX13" fmla="*/ 0 w 56368"/>
                  <a:gd name="connsiteY13" fmla="*/ 16467 h 98802"/>
                  <a:gd name="connsiteX14" fmla="*/ 15834 w 56368"/>
                  <a:gd name="connsiteY14" fmla="*/ 55735 h 98802"/>
                  <a:gd name="connsiteX15" fmla="*/ 24701 w 56368"/>
                  <a:gd name="connsiteY15" fmla="*/ 58902 h 98802"/>
                  <a:gd name="connsiteX16" fmla="*/ 39268 w 56368"/>
                  <a:gd name="connsiteY16" fmla="*/ 34201 h 98802"/>
                  <a:gd name="connsiteX17" fmla="*/ 23434 w 56368"/>
                  <a:gd name="connsiteY17" fmla="*/ 8867 h 98802"/>
                  <a:gd name="connsiteX18" fmla="*/ 15200 w 56368"/>
                  <a:gd name="connsiteY18" fmla="*/ 17734 h 98802"/>
                  <a:gd name="connsiteX19" fmla="*/ 15834 w 56368"/>
                  <a:gd name="connsiteY19" fmla="*/ 55735 h 98802"/>
                  <a:gd name="connsiteX20" fmla="*/ 15834 w 56368"/>
                  <a:gd name="connsiteY20" fmla="*/ 55735 h 98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68" h="98802">
                    <a:moveTo>
                      <a:pt x="0" y="16467"/>
                    </a:moveTo>
                    <a:cubicBezTo>
                      <a:pt x="0" y="11400"/>
                      <a:pt x="0" y="9500"/>
                      <a:pt x="1267" y="7600"/>
                    </a:cubicBezTo>
                    <a:cubicBezTo>
                      <a:pt x="3800" y="3800"/>
                      <a:pt x="14567" y="0"/>
                      <a:pt x="25967" y="0"/>
                    </a:cubicBezTo>
                    <a:cubicBezTo>
                      <a:pt x="29768" y="0"/>
                      <a:pt x="39901" y="0"/>
                      <a:pt x="47501" y="7600"/>
                    </a:cubicBezTo>
                    <a:cubicBezTo>
                      <a:pt x="52568" y="12667"/>
                      <a:pt x="56368" y="21534"/>
                      <a:pt x="56368" y="32301"/>
                    </a:cubicBezTo>
                    <a:cubicBezTo>
                      <a:pt x="56368" y="50035"/>
                      <a:pt x="47501" y="70302"/>
                      <a:pt x="27867" y="70302"/>
                    </a:cubicBezTo>
                    <a:cubicBezTo>
                      <a:pt x="23434" y="70302"/>
                      <a:pt x="19634" y="69669"/>
                      <a:pt x="16467" y="67135"/>
                    </a:cubicBezTo>
                    <a:lnTo>
                      <a:pt x="16467" y="96269"/>
                    </a:lnTo>
                    <a:cubicBezTo>
                      <a:pt x="16467" y="98169"/>
                      <a:pt x="15834" y="98803"/>
                      <a:pt x="13934" y="98803"/>
                    </a:cubicBezTo>
                    <a:lnTo>
                      <a:pt x="3800" y="98803"/>
                    </a:lnTo>
                    <a:cubicBezTo>
                      <a:pt x="1900" y="98803"/>
                      <a:pt x="633" y="98803"/>
                      <a:pt x="633" y="96269"/>
                    </a:cubicBezTo>
                    <a:lnTo>
                      <a:pt x="0" y="16467"/>
                    </a:lnTo>
                    <a:lnTo>
                      <a:pt x="0" y="16467"/>
                    </a:lnTo>
                    <a:lnTo>
                      <a:pt x="0" y="16467"/>
                    </a:lnTo>
                    <a:close/>
                    <a:moveTo>
                      <a:pt x="15834" y="55735"/>
                    </a:moveTo>
                    <a:cubicBezTo>
                      <a:pt x="20267" y="58268"/>
                      <a:pt x="23434" y="58902"/>
                      <a:pt x="24701" y="58902"/>
                    </a:cubicBezTo>
                    <a:cubicBezTo>
                      <a:pt x="34201" y="58902"/>
                      <a:pt x="39268" y="47501"/>
                      <a:pt x="39268" y="34201"/>
                    </a:cubicBezTo>
                    <a:cubicBezTo>
                      <a:pt x="39268" y="16467"/>
                      <a:pt x="31668" y="8867"/>
                      <a:pt x="23434" y="8867"/>
                    </a:cubicBezTo>
                    <a:cubicBezTo>
                      <a:pt x="15200" y="8867"/>
                      <a:pt x="15200" y="13934"/>
                      <a:pt x="15200" y="17734"/>
                    </a:cubicBezTo>
                    <a:lnTo>
                      <a:pt x="15834" y="55735"/>
                    </a:lnTo>
                    <a:lnTo>
                      <a:pt x="15834" y="55735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3763406-1654-8AFA-854D-5C5618926252}"/>
                  </a:ext>
                </a:extLst>
              </p:cNvPr>
              <p:cNvSpPr/>
              <p:nvPr/>
            </p:nvSpPr>
            <p:spPr>
              <a:xfrm>
                <a:off x="671351" y="320475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4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4" y="1900"/>
                      <a:pt x="42434" y="9500"/>
                    </a:cubicBezTo>
                    <a:cubicBezTo>
                      <a:pt x="42434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BFB9621-5A76-ED37-E933-35EF2E199051}"/>
                  </a:ext>
                </a:extLst>
              </p:cNvPr>
              <p:cNvSpPr/>
              <p:nvPr/>
            </p:nvSpPr>
            <p:spPr>
              <a:xfrm>
                <a:off x="715052" y="297041"/>
                <a:ext cx="17100" cy="92469"/>
              </a:xfrm>
              <a:custGeom>
                <a:avLst/>
                <a:gdLst>
                  <a:gd name="connsiteX0" fmla="*/ 8867 w 17100"/>
                  <a:gd name="connsiteY0" fmla="*/ 15834 h 92469"/>
                  <a:gd name="connsiteX1" fmla="*/ 0 w 17100"/>
                  <a:gd name="connsiteY1" fmla="*/ 8234 h 92469"/>
                  <a:gd name="connsiteX2" fmla="*/ 8867 w 17100"/>
                  <a:gd name="connsiteY2" fmla="*/ 0 h 92469"/>
                  <a:gd name="connsiteX3" fmla="*/ 17100 w 17100"/>
                  <a:gd name="connsiteY3" fmla="*/ 7600 h 92469"/>
                  <a:gd name="connsiteX4" fmla="*/ 8867 w 17100"/>
                  <a:gd name="connsiteY4" fmla="*/ 15834 h 92469"/>
                  <a:gd name="connsiteX5" fmla="*/ 17100 w 17100"/>
                  <a:gd name="connsiteY5" fmla="*/ 89302 h 92469"/>
                  <a:gd name="connsiteX6" fmla="*/ 14567 w 17100"/>
                  <a:gd name="connsiteY6" fmla="*/ 92469 h 92469"/>
                  <a:gd name="connsiteX7" fmla="*/ 3167 w 17100"/>
                  <a:gd name="connsiteY7" fmla="*/ 92469 h 92469"/>
                  <a:gd name="connsiteX8" fmla="*/ 1267 w 17100"/>
                  <a:gd name="connsiteY8" fmla="*/ 89936 h 92469"/>
                  <a:gd name="connsiteX9" fmla="*/ 1267 w 17100"/>
                  <a:gd name="connsiteY9" fmla="*/ 28501 h 92469"/>
                  <a:gd name="connsiteX10" fmla="*/ 3800 w 17100"/>
                  <a:gd name="connsiteY10" fmla="*/ 25967 h 92469"/>
                  <a:gd name="connsiteX11" fmla="*/ 14567 w 17100"/>
                  <a:gd name="connsiteY11" fmla="*/ 25967 h 92469"/>
                  <a:gd name="connsiteX12" fmla="*/ 17100 w 17100"/>
                  <a:gd name="connsiteY12" fmla="*/ 29134 h 92469"/>
                  <a:gd name="connsiteX13" fmla="*/ 17100 w 17100"/>
                  <a:gd name="connsiteY13" fmla="*/ 89302 h 9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100" h="92469">
                    <a:moveTo>
                      <a:pt x="8867" y="15834"/>
                    </a:moveTo>
                    <a:cubicBezTo>
                      <a:pt x="3800" y="15834"/>
                      <a:pt x="0" y="12667"/>
                      <a:pt x="0" y="8234"/>
                    </a:cubicBezTo>
                    <a:cubicBezTo>
                      <a:pt x="0" y="3800"/>
                      <a:pt x="3167" y="0"/>
                      <a:pt x="8867" y="0"/>
                    </a:cubicBezTo>
                    <a:cubicBezTo>
                      <a:pt x="14567" y="0"/>
                      <a:pt x="17100" y="3800"/>
                      <a:pt x="17100" y="7600"/>
                    </a:cubicBezTo>
                    <a:cubicBezTo>
                      <a:pt x="17100" y="12667"/>
                      <a:pt x="13934" y="15834"/>
                      <a:pt x="8867" y="15834"/>
                    </a:cubicBezTo>
                    <a:moveTo>
                      <a:pt x="17100" y="89302"/>
                    </a:moveTo>
                    <a:cubicBezTo>
                      <a:pt x="17100" y="91202"/>
                      <a:pt x="17100" y="92469"/>
                      <a:pt x="14567" y="92469"/>
                    </a:cubicBezTo>
                    <a:lnTo>
                      <a:pt x="3167" y="92469"/>
                    </a:lnTo>
                    <a:cubicBezTo>
                      <a:pt x="1267" y="92469"/>
                      <a:pt x="1267" y="91836"/>
                      <a:pt x="1267" y="89936"/>
                    </a:cubicBezTo>
                    <a:lnTo>
                      <a:pt x="1267" y="28501"/>
                    </a:lnTo>
                    <a:cubicBezTo>
                      <a:pt x="1267" y="26601"/>
                      <a:pt x="1267" y="25967"/>
                      <a:pt x="3800" y="25967"/>
                    </a:cubicBezTo>
                    <a:lnTo>
                      <a:pt x="14567" y="25967"/>
                    </a:lnTo>
                    <a:cubicBezTo>
                      <a:pt x="17100" y="25967"/>
                      <a:pt x="17100" y="26601"/>
                      <a:pt x="17100" y="29134"/>
                    </a:cubicBezTo>
                    <a:cubicBezTo>
                      <a:pt x="17100" y="27867"/>
                      <a:pt x="17100" y="89302"/>
                      <a:pt x="17100" y="89302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5B90D4C-DA69-8C0B-7386-420F747C2879}"/>
                  </a:ext>
                </a:extLst>
              </p:cNvPr>
              <p:cNvSpPr/>
              <p:nvPr/>
            </p:nvSpPr>
            <p:spPr>
              <a:xfrm>
                <a:off x="738486" y="319208"/>
                <a:ext cx="47501" cy="70935"/>
              </a:xfrm>
              <a:custGeom>
                <a:avLst/>
                <a:gdLst>
                  <a:gd name="connsiteX0" fmla="*/ 32301 w 47501"/>
                  <a:gd name="connsiteY0" fmla="*/ 31034 h 70935"/>
                  <a:gd name="connsiteX1" fmla="*/ 47501 w 47501"/>
                  <a:gd name="connsiteY1" fmla="*/ 50668 h 70935"/>
                  <a:gd name="connsiteX2" fmla="*/ 24067 w 47501"/>
                  <a:gd name="connsiteY2" fmla="*/ 70935 h 70935"/>
                  <a:gd name="connsiteX3" fmla="*/ 0 w 47501"/>
                  <a:gd name="connsiteY3" fmla="*/ 55101 h 70935"/>
                  <a:gd name="connsiteX4" fmla="*/ 6334 w 47501"/>
                  <a:gd name="connsiteY4" fmla="*/ 48135 h 70935"/>
                  <a:gd name="connsiteX5" fmla="*/ 13300 w 47501"/>
                  <a:gd name="connsiteY5" fmla="*/ 53201 h 70935"/>
                  <a:gd name="connsiteX6" fmla="*/ 24067 w 47501"/>
                  <a:gd name="connsiteY6" fmla="*/ 60802 h 70935"/>
                  <a:gd name="connsiteX7" fmla="*/ 32301 w 47501"/>
                  <a:gd name="connsiteY7" fmla="*/ 52568 h 70935"/>
                  <a:gd name="connsiteX8" fmla="*/ 27867 w 47501"/>
                  <a:gd name="connsiteY8" fmla="*/ 44335 h 70935"/>
                  <a:gd name="connsiteX9" fmla="*/ 15200 w 47501"/>
                  <a:gd name="connsiteY9" fmla="*/ 38001 h 70935"/>
                  <a:gd name="connsiteX10" fmla="*/ 1267 w 47501"/>
                  <a:gd name="connsiteY10" fmla="*/ 19001 h 70935"/>
                  <a:gd name="connsiteX11" fmla="*/ 23434 w 47501"/>
                  <a:gd name="connsiteY11" fmla="*/ 0 h 70935"/>
                  <a:gd name="connsiteX12" fmla="*/ 44968 w 47501"/>
                  <a:gd name="connsiteY12" fmla="*/ 13934 h 70935"/>
                  <a:gd name="connsiteX13" fmla="*/ 38634 w 47501"/>
                  <a:gd name="connsiteY13" fmla="*/ 20267 h 70935"/>
                  <a:gd name="connsiteX14" fmla="*/ 31668 w 47501"/>
                  <a:gd name="connsiteY14" fmla="*/ 15200 h 70935"/>
                  <a:gd name="connsiteX15" fmla="*/ 22801 w 47501"/>
                  <a:gd name="connsiteY15" fmla="*/ 8867 h 70935"/>
                  <a:gd name="connsiteX16" fmla="*/ 15200 w 47501"/>
                  <a:gd name="connsiteY16" fmla="*/ 16467 h 70935"/>
                  <a:gd name="connsiteX17" fmla="*/ 25334 w 47501"/>
                  <a:gd name="connsiteY17" fmla="*/ 27234 h 70935"/>
                  <a:gd name="connsiteX18" fmla="*/ 32301 w 47501"/>
                  <a:gd name="connsiteY18" fmla="*/ 31034 h 70935"/>
                  <a:gd name="connsiteX19" fmla="*/ 32301 w 47501"/>
                  <a:gd name="connsiteY19" fmla="*/ 31034 h 70935"/>
                  <a:gd name="connsiteX20" fmla="*/ 32301 w 47501"/>
                  <a:gd name="connsiteY20" fmla="*/ 31034 h 70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501" h="70935">
                    <a:moveTo>
                      <a:pt x="32301" y="31034"/>
                    </a:moveTo>
                    <a:cubicBezTo>
                      <a:pt x="38001" y="34201"/>
                      <a:pt x="47501" y="38634"/>
                      <a:pt x="47501" y="50668"/>
                    </a:cubicBezTo>
                    <a:cubicBezTo>
                      <a:pt x="47501" y="57635"/>
                      <a:pt x="43701" y="70935"/>
                      <a:pt x="24067" y="70935"/>
                    </a:cubicBezTo>
                    <a:cubicBezTo>
                      <a:pt x="6334" y="70935"/>
                      <a:pt x="0" y="60802"/>
                      <a:pt x="0" y="55101"/>
                    </a:cubicBezTo>
                    <a:cubicBezTo>
                      <a:pt x="0" y="51301"/>
                      <a:pt x="2533" y="48135"/>
                      <a:pt x="6334" y="48135"/>
                    </a:cubicBezTo>
                    <a:cubicBezTo>
                      <a:pt x="10134" y="48135"/>
                      <a:pt x="11400" y="50668"/>
                      <a:pt x="13300" y="53201"/>
                    </a:cubicBezTo>
                    <a:cubicBezTo>
                      <a:pt x="16467" y="57635"/>
                      <a:pt x="18367" y="60802"/>
                      <a:pt x="24067" y="60802"/>
                    </a:cubicBezTo>
                    <a:cubicBezTo>
                      <a:pt x="28501" y="60802"/>
                      <a:pt x="32301" y="57635"/>
                      <a:pt x="32301" y="52568"/>
                    </a:cubicBezTo>
                    <a:cubicBezTo>
                      <a:pt x="32301" y="48135"/>
                      <a:pt x="29768" y="45601"/>
                      <a:pt x="27867" y="44335"/>
                    </a:cubicBezTo>
                    <a:cubicBezTo>
                      <a:pt x="25967" y="43068"/>
                      <a:pt x="18367" y="39268"/>
                      <a:pt x="15200" y="38001"/>
                    </a:cubicBezTo>
                    <a:cubicBezTo>
                      <a:pt x="11400" y="36101"/>
                      <a:pt x="1267" y="31034"/>
                      <a:pt x="1267" y="19001"/>
                    </a:cubicBezTo>
                    <a:cubicBezTo>
                      <a:pt x="1267" y="10134"/>
                      <a:pt x="6967" y="0"/>
                      <a:pt x="23434" y="0"/>
                    </a:cubicBezTo>
                    <a:cubicBezTo>
                      <a:pt x="39901" y="0"/>
                      <a:pt x="44968" y="8867"/>
                      <a:pt x="44968" y="13934"/>
                    </a:cubicBezTo>
                    <a:cubicBezTo>
                      <a:pt x="44968" y="17734"/>
                      <a:pt x="42435" y="20267"/>
                      <a:pt x="38634" y="20267"/>
                    </a:cubicBezTo>
                    <a:cubicBezTo>
                      <a:pt x="34834" y="20267"/>
                      <a:pt x="32934" y="17100"/>
                      <a:pt x="31668" y="15200"/>
                    </a:cubicBezTo>
                    <a:cubicBezTo>
                      <a:pt x="30401" y="12667"/>
                      <a:pt x="27867" y="8867"/>
                      <a:pt x="22801" y="8867"/>
                    </a:cubicBezTo>
                    <a:cubicBezTo>
                      <a:pt x="17734" y="8867"/>
                      <a:pt x="15200" y="13300"/>
                      <a:pt x="15200" y="16467"/>
                    </a:cubicBezTo>
                    <a:cubicBezTo>
                      <a:pt x="15200" y="22801"/>
                      <a:pt x="20901" y="25334"/>
                      <a:pt x="25334" y="27234"/>
                    </a:cubicBezTo>
                    <a:lnTo>
                      <a:pt x="32301" y="31034"/>
                    </a:lnTo>
                    <a:lnTo>
                      <a:pt x="32301" y="31034"/>
                    </a:lnTo>
                    <a:lnTo>
                      <a:pt x="32301" y="31034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FA4A3803-7296-6810-67D7-FD3736914945}"/>
                  </a:ext>
                </a:extLst>
              </p:cNvPr>
              <p:cNvSpPr/>
              <p:nvPr/>
            </p:nvSpPr>
            <p:spPr>
              <a:xfrm>
                <a:off x="790421" y="320475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13934 w 54468"/>
                  <a:gd name="connsiteY12" fmla="*/ 34834 h 69668"/>
                  <a:gd name="connsiteX13" fmla="*/ 38001 w 54468"/>
                  <a:gd name="connsiteY13" fmla="*/ 22801 h 69668"/>
                  <a:gd name="connsiteX14" fmla="*/ 26601 w 54468"/>
                  <a:gd name="connsiteY14" fmla="*/ 10134 h 69668"/>
                  <a:gd name="connsiteX15" fmla="*/ 13300 w 54468"/>
                  <a:gd name="connsiteY15" fmla="*/ 27234 h 69668"/>
                  <a:gd name="connsiteX16" fmla="*/ 38001 w 54468"/>
                  <a:gd name="connsiteY16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002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10134"/>
                      <a:pt x="26601" y="10134"/>
                    </a:cubicBezTo>
                    <a:cubicBezTo>
                      <a:pt x="17734" y="10134"/>
                      <a:pt x="13934" y="18367"/>
                      <a:pt x="13300" y="27234"/>
                    </a:cubicBezTo>
                    <a:lnTo>
                      <a:pt x="38001" y="228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B00A6BB9-B6EF-AF42-1DD8-613BF7EED6A7}"/>
                  </a:ext>
                </a:extLst>
              </p:cNvPr>
              <p:cNvSpPr/>
              <p:nvPr/>
            </p:nvSpPr>
            <p:spPr>
              <a:xfrm>
                <a:off x="348976" y="437644"/>
                <a:ext cx="53834" cy="69668"/>
              </a:xfrm>
              <a:custGeom>
                <a:avLst/>
                <a:gdLst>
                  <a:gd name="connsiteX0" fmla="*/ 13300 w 53834"/>
                  <a:gd name="connsiteY0" fmla="*/ 34834 h 69668"/>
                  <a:gd name="connsiteX1" fmla="*/ 31034 w 53834"/>
                  <a:gd name="connsiteY1" fmla="*/ 55735 h 69668"/>
                  <a:gd name="connsiteX2" fmla="*/ 46235 w 53834"/>
                  <a:gd name="connsiteY2" fmla="*/ 47501 h 69668"/>
                  <a:gd name="connsiteX3" fmla="*/ 50668 w 53834"/>
                  <a:gd name="connsiteY3" fmla="*/ 43701 h 69668"/>
                  <a:gd name="connsiteX4" fmla="*/ 53835 w 53834"/>
                  <a:gd name="connsiteY4" fmla="*/ 47501 h 69668"/>
                  <a:gd name="connsiteX5" fmla="*/ 28501 w 53834"/>
                  <a:gd name="connsiteY5" fmla="*/ 69669 h 69668"/>
                  <a:gd name="connsiteX6" fmla="*/ 0 w 53834"/>
                  <a:gd name="connsiteY6" fmla="*/ 34834 h 69668"/>
                  <a:gd name="connsiteX7" fmla="*/ 28501 w 53834"/>
                  <a:gd name="connsiteY7" fmla="*/ 0 h 69668"/>
                  <a:gd name="connsiteX8" fmla="*/ 53201 w 53834"/>
                  <a:gd name="connsiteY8" fmla="*/ 24067 h 69668"/>
                  <a:gd name="connsiteX9" fmla="*/ 48768 w 53834"/>
                  <a:gd name="connsiteY9" fmla="*/ 29134 h 69668"/>
                  <a:gd name="connsiteX10" fmla="*/ 13300 w 53834"/>
                  <a:gd name="connsiteY10" fmla="*/ 34834 h 69668"/>
                  <a:gd name="connsiteX11" fmla="*/ 13300 w 53834"/>
                  <a:gd name="connsiteY11" fmla="*/ 34834 h 69668"/>
                  <a:gd name="connsiteX12" fmla="*/ 13300 w 53834"/>
                  <a:gd name="connsiteY12" fmla="*/ 34834 h 69668"/>
                  <a:gd name="connsiteX13" fmla="*/ 37368 w 53834"/>
                  <a:gd name="connsiteY13" fmla="*/ 22801 h 69668"/>
                  <a:gd name="connsiteX14" fmla="*/ 25967 w 53834"/>
                  <a:gd name="connsiteY14" fmla="*/ 9500 h 69668"/>
                  <a:gd name="connsiteX15" fmla="*/ 12667 w 53834"/>
                  <a:gd name="connsiteY15" fmla="*/ 26601 h 69668"/>
                  <a:gd name="connsiteX16" fmla="*/ 37368 w 53834"/>
                  <a:gd name="connsiteY16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834" h="69668">
                    <a:moveTo>
                      <a:pt x="13300" y="34834"/>
                    </a:moveTo>
                    <a:cubicBezTo>
                      <a:pt x="15200" y="52568"/>
                      <a:pt x="24701" y="55735"/>
                      <a:pt x="31034" y="55735"/>
                    </a:cubicBezTo>
                    <a:cubicBezTo>
                      <a:pt x="38001" y="55735"/>
                      <a:pt x="43068" y="51301"/>
                      <a:pt x="46235" y="47501"/>
                    </a:cubicBezTo>
                    <a:cubicBezTo>
                      <a:pt x="48135" y="44335"/>
                      <a:pt x="48768" y="43701"/>
                      <a:pt x="50668" y="43701"/>
                    </a:cubicBezTo>
                    <a:cubicBezTo>
                      <a:pt x="52568" y="43701"/>
                      <a:pt x="53835" y="44968"/>
                      <a:pt x="53835" y="47501"/>
                    </a:cubicBezTo>
                    <a:cubicBezTo>
                      <a:pt x="53835" y="51301"/>
                      <a:pt x="48768" y="69669"/>
                      <a:pt x="28501" y="69669"/>
                    </a:cubicBezTo>
                    <a:cubicBezTo>
                      <a:pt x="11400" y="69669"/>
                      <a:pt x="0" y="57635"/>
                      <a:pt x="0" y="34834"/>
                    </a:cubicBezTo>
                    <a:cubicBezTo>
                      <a:pt x="0" y="9500"/>
                      <a:pt x="15200" y="0"/>
                      <a:pt x="28501" y="0"/>
                    </a:cubicBezTo>
                    <a:cubicBezTo>
                      <a:pt x="48768" y="0"/>
                      <a:pt x="53201" y="17734"/>
                      <a:pt x="53201" y="24067"/>
                    </a:cubicBezTo>
                    <a:cubicBezTo>
                      <a:pt x="53201" y="28501"/>
                      <a:pt x="50035" y="29134"/>
                      <a:pt x="48768" y="29134"/>
                    </a:cubicBezTo>
                    <a:lnTo>
                      <a:pt x="13300" y="34834"/>
                    </a:lnTo>
                    <a:lnTo>
                      <a:pt x="13300" y="34834"/>
                    </a:lnTo>
                    <a:lnTo>
                      <a:pt x="13300" y="34834"/>
                    </a:lnTo>
                    <a:close/>
                    <a:moveTo>
                      <a:pt x="37368" y="22801"/>
                    </a:moveTo>
                    <a:cubicBezTo>
                      <a:pt x="36734" y="14567"/>
                      <a:pt x="31668" y="9500"/>
                      <a:pt x="25967" y="9500"/>
                    </a:cubicBezTo>
                    <a:cubicBezTo>
                      <a:pt x="17100" y="9500"/>
                      <a:pt x="13300" y="17734"/>
                      <a:pt x="12667" y="26601"/>
                    </a:cubicBezTo>
                    <a:lnTo>
                      <a:pt x="37368" y="228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EB08E24-3CF7-56FD-0022-FD2B5279C23D}"/>
                  </a:ext>
                </a:extLst>
              </p:cNvPr>
              <p:cNvSpPr/>
              <p:nvPr/>
            </p:nvSpPr>
            <p:spPr>
              <a:xfrm>
                <a:off x="409144" y="439544"/>
                <a:ext cx="53834" cy="68401"/>
              </a:xfrm>
              <a:custGeom>
                <a:avLst/>
                <a:gdLst>
                  <a:gd name="connsiteX0" fmla="*/ 53835 w 53834"/>
                  <a:gd name="connsiteY0" fmla="*/ 50668 h 68401"/>
                  <a:gd name="connsiteX1" fmla="*/ 48768 w 53834"/>
                  <a:gd name="connsiteY1" fmla="*/ 63335 h 68401"/>
                  <a:gd name="connsiteX2" fmla="*/ 26601 w 53834"/>
                  <a:gd name="connsiteY2" fmla="*/ 68402 h 68401"/>
                  <a:gd name="connsiteX3" fmla="*/ 0 w 53834"/>
                  <a:gd name="connsiteY3" fmla="*/ 47501 h 68401"/>
                  <a:gd name="connsiteX4" fmla="*/ 0 w 53834"/>
                  <a:gd name="connsiteY4" fmla="*/ 2533 h 68401"/>
                  <a:gd name="connsiteX5" fmla="*/ 2533 w 53834"/>
                  <a:gd name="connsiteY5" fmla="*/ 0 h 68401"/>
                  <a:gd name="connsiteX6" fmla="*/ 13300 w 53834"/>
                  <a:gd name="connsiteY6" fmla="*/ 0 h 68401"/>
                  <a:gd name="connsiteX7" fmla="*/ 15834 w 53834"/>
                  <a:gd name="connsiteY7" fmla="*/ 2533 h 68401"/>
                  <a:gd name="connsiteX8" fmla="*/ 15834 w 53834"/>
                  <a:gd name="connsiteY8" fmla="*/ 45601 h 68401"/>
                  <a:gd name="connsiteX9" fmla="*/ 27234 w 53834"/>
                  <a:gd name="connsiteY9" fmla="*/ 57635 h 68401"/>
                  <a:gd name="connsiteX10" fmla="*/ 37368 w 53834"/>
                  <a:gd name="connsiteY10" fmla="*/ 47501 h 68401"/>
                  <a:gd name="connsiteX11" fmla="*/ 37368 w 53834"/>
                  <a:gd name="connsiteY11" fmla="*/ 3167 h 68401"/>
                  <a:gd name="connsiteX12" fmla="*/ 39901 w 53834"/>
                  <a:gd name="connsiteY12" fmla="*/ 633 h 68401"/>
                  <a:gd name="connsiteX13" fmla="*/ 50035 w 53834"/>
                  <a:gd name="connsiteY13" fmla="*/ 633 h 68401"/>
                  <a:gd name="connsiteX14" fmla="*/ 53201 w 53834"/>
                  <a:gd name="connsiteY14" fmla="*/ 3167 h 68401"/>
                  <a:gd name="connsiteX15" fmla="*/ 53835 w 53834"/>
                  <a:gd name="connsiteY15" fmla="*/ 50668 h 68401"/>
                  <a:gd name="connsiteX16" fmla="*/ 53835 w 53834"/>
                  <a:gd name="connsiteY16" fmla="*/ 50668 h 68401"/>
                  <a:gd name="connsiteX17" fmla="*/ 53835 w 53834"/>
                  <a:gd name="connsiteY17" fmla="*/ 506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4" h="68401">
                    <a:moveTo>
                      <a:pt x="53835" y="50668"/>
                    </a:moveTo>
                    <a:cubicBezTo>
                      <a:pt x="53835" y="56368"/>
                      <a:pt x="53835" y="60168"/>
                      <a:pt x="48768" y="63335"/>
                    </a:cubicBezTo>
                    <a:cubicBezTo>
                      <a:pt x="44968" y="65235"/>
                      <a:pt x="37368" y="68402"/>
                      <a:pt x="26601" y="68402"/>
                    </a:cubicBezTo>
                    <a:cubicBezTo>
                      <a:pt x="1900" y="68402"/>
                      <a:pt x="0" y="55735"/>
                      <a:pt x="0" y="47501"/>
                    </a:cubicBezTo>
                    <a:lnTo>
                      <a:pt x="0" y="2533"/>
                    </a:lnTo>
                    <a:cubicBezTo>
                      <a:pt x="0" y="633"/>
                      <a:pt x="1267" y="0"/>
                      <a:pt x="2533" y="0"/>
                    </a:cubicBezTo>
                    <a:lnTo>
                      <a:pt x="13300" y="0"/>
                    </a:lnTo>
                    <a:cubicBezTo>
                      <a:pt x="15200" y="0"/>
                      <a:pt x="15834" y="633"/>
                      <a:pt x="15834" y="2533"/>
                    </a:cubicBezTo>
                    <a:lnTo>
                      <a:pt x="15834" y="45601"/>
                    </a:lnTo>
                    <a:cubicBezTo>
                      <a:pt x="15834" y="50035"/>
                      <a:pt x="15834" y="57635"/>
                      <a:pt x="27234" y="57635"/>
                    </a:cubicBezTo>
                    <a:cubicBezTo>
                      <a:pt x="37368" y="57635"/>
                      <a:pt x="37368" y="51301"/>
                      <a:pt x="37368" y="47501"/>
                    </a:cubicBezTo>
                    <a:lnTo>
                      <a:pt x="37368" y="3167"/>
                    </a:lnTo>
                    <a:cubicBezTo>
                      <a:pt x="37368" y="1267"/>
                      <a:pt x="38001" y="633"/>
                      <a:pt x="39901" y="633"/>
                    </a:cubicBezTo>
                    <a:lnTo>
                      <a:pt x="50035" y="633"/>
                    </a:lnTo>
                    <a:cubicBezTo>
                      <a:pt x="51935" y="633"/>
                      <a:pt x="53201" y="633"/>
                      <a:pt x="53201" y="3167"/>
                    </a:cubicBezTo>
                    <a:lnTo>
                      <a:pt x="53835" y="50668"/>
                    </a:lnTo>
                    <a:lnTo>
                      <a:pt x="53835" y="50668"/>
                    </a:lnTo>
                    <a:lnTo>
                      <a:pt x="53835" y="506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0C94E18-FFA3-4ED6-4D68-716B51F6A249}"/>
                  </a:ext>
                </a:extLst>
              </p:cNvPr>
              <p:cNvSpPr/>
              <p:nvPr/>
            </p:nvSpPr>
            <p:spPr>
              <a:xfrm>
                <a:off x="472479" y="437644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5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5" y="1900"/>
                      <a:pt x="42435" y="9500"/>
                    </a:cubicBezTo>
                    <a:cubicBezTo>
                      <a:pt x="42435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8EC849CB-F188-BF5D-464A-0E795F2703CA}"/>
                  </a:ext>
                </a:extLst>
              </p:cNvPr>
              <p:cNvSpPr/>
              <p:nvPr/>
            </p:nvSpPr>
            <p:spPr>
              <a:xfrm>
                <a:off x="514280" y="438278"/>
                <a:ext cx="61435" cy="69668"/>
              </a:xfrm>
              <a:custGeom>
                <a:avLst/>
                <a:gdLst>
                  <a:gd name="connsiteX0" fmla="*/ 30401 w 61435"/>
                  <a:gd name="connsiteY0" fmla="*/ 69669 h 69668"/>
                  <a:gd name="connsiteX1" fmla="*/ 0 w 61435"/>
                  <a:gd name="connsiteY1" fmla="*/ 34834 h 69668"/>
                  <a:gd name="connsiteX2" fmla="*/ 31034 w 61435"/>
                  <a:gd name="connsiteY2" fmla="*/ 0 h 69668"/>
                  <a:gd name="connsiteX3" fmla="*/ 61435 w 61435"/>
                  <a:gd name="connsiteY3" fmla="*/ 34201 h 69668"/>
                  <a:gd name="connsiteX4" fmla="*/ 30401 w 61435"/>
                  <a:gd name="connsiteY4" fmla="*/ 69669 h 69668"/>
                  <a:gd name="connsiteX5" fmla="*/ 29768 w 61435"/>
                  <a:gd name="connsiteY5" fmla="*/ 9500 h 69668"/>
                  <a:gd name="connsiteX6" fmla="*/ 16467 w 61435"/>
                  <a:gd name="connsiteY6" fmla="*/ 32934 h 69668"/>
                  <a:gd name="connsiteX7" fmla="*/ 31034 w 61435"/>
                  <a:gd name="connsiteY7" fmla="*/ 58902 h 69668"/>
                  <a:gd name="connsiteX8" fmla="*/ 44335 w 61435"/>
                  <a:gd name="connsiteY8" fmla="*/ 32934 h 69668"/>
                  <a:gd name="connsiteX9" fmla="*/ 29768 w 61435"/>
                  <a:gd name="connsiteY9" fmla="*/ 9500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435" h="69668">
                    <a:moveTo>
                      <a:pt x="30401" y="69669"/>
                    </a:moveTo>
                    <a:cubicBezTo>
                      <a:pt x="11400" y="69669"/>
                      <a:pt x="0" y="54468"/>
                      <a:pt x="0" y="34834"/>
                    </a:cubicBezTo>
                    <a:cubicBezTo>
                      <a:pt x="0" y="15200"/>
                      <a:pt x="12034" y="0"/>
                      <a:pt x="31034" y="0"/>
                    </a:cubicBezTo>
                    <a:cubicBezTo>
                      <a:pt x="51935" y="0"/>
                      <a:pt x="61435" y="18367"/>
                      <a:pt x="61435" y="34201"/>
                    </a:cubicBezTo>
                    <a:cubicBezTo>
                      <a:pt x="61435" y="52568"/>
                      <a:pt x="50668" y="69669"/>
                      <a:pt x="30401" y="69669"/>
                    </a:cubicBezTo>
                    <a:moveTo>
                      <a:pt x="29768" y="9500"/>
                    </a:moveTo>
                    <a:cubicBezTo>
                      <a:pt x="20901" y="9500"/>
                      <a:pt x="16467" y="20267"/>
                      <a:pt x="16467" y="32934"/>
                    </a:cubicBezTo>
                    <a:cubicBezTo>
                      <a:pt x="16467" y="47501"/>
                      <a:pt x="22801" y="58902"/>
                      <a:pt x="31034" y="58902"/>
                    </a:cubicBezTo>
                    <a:cubicBezTo>
                      <a:pt x="39268" y="58902"/>
                      <a:pt x="44968" y="47501"/>
                      <a:pt x="44335" y="32934"/>
                    </a:cubicBezTo>
                    <a:cubicBezTo>
                      <a:pt x="43701" y="17734"/>
                      <a:pt x="37368" y="8867"/>
                      <a:pt x="29768" y="9500"/>
                    </a:cubicBezTo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300D381-4463-4661-1703-73DF7A06CD22}"/>
                  </a:ext>
                </a:extLst>
              </p:cNvPr>
              <p:cNvSpPr/>
              <p:nvPr/>
            </p:nvSpPr>
            <p:spPr>
              <a:xfrm>
                <a:off x="582682" y="438278"/>
                <a:ext cx="56368" cy="98169"/>
              </a:xfrm>
              <a:custGeom>
                <a:avLst/>
                <a:gdLst>
                  <a:gd name="connsiteX0" fmla="*/ 0 w 56368"/>
                  <a:gd name="connsiteY0" fmla="*/ 16467 h 98169"/>
                  <a:gd name="connsiteX1" fmla="*/ 1267 w 56368"/>
                  <a:gd name="connsiteY1" fmla="*/ 7600 h 98169"/>
                  <a:gd name="connsiteX2" fmla="*/ 25967 w 56368"/>
                  <a:gd name="connsiteY2" fmla="*/ 0 h 98169"/>
                  <a:gd name="connsiteX3" fmla="*/ 47501 w 56368"/>
                  <a:gd name="connsiteY3" fmla="*/ 7600 h 98169"/>
                  <a:gd name="connsiteX4" fmla="*/ 56368 w 56368"/>
                  <a:gd name="connsiteY4" fmla="*/ 32301 h 98169"/>
                  <a:gd name="connsiteX5" fmla="*/ 27867 w 56368"/>
                  <a:gd name="connsiteY5" fmla="*/ 69669 h 98169"/>
                  <a:gd name="connsiteX6" fmla="*/ 16467 w 56368"/>
                  <a:gd name="connsiteY6" fmla="*/ 66502 h 98169"/>
                  <a:gd name="connsiteX7" fmla="*/ 16467 w 56368"/>
                  <a:gd name="connsiteY7" fmla="*/ 95636 h 98169"/>
                  <a:gd name="connsiteX8" fmla="*/ 13934 w 56368"/>
                  <a:gd name="connsiteY8" fmla="*/ 98169 h 98169"/>
                  <a:gd name="connsiteX9" fmla="*/ 3800 w 56368"/>
                  <a:gd name="connsiteY9" fmla="*/ 98169 h 98169"/>
                  <a:gd name="connsiteX10" fmla="*/ 633 w 56368"/>
                  <a:gd name="connsiteY10" fmla="*/ 95636 h 98169"/>
                  <a:gd name="connsiteX11" fmla="*/ 0 w 56368"/>
                  <a:gd name="connsiteY11" fmla="*/ 16467 h 98169"/>
                  <a:gd name="connsiteX12" fmla="*/ 0 w 56368"/>
                  <a:gd name="connsiteY12" fmla="*/ 16467 h 98169"/>
                  <a:gd name="connsiteX13" fmla="*/ 0 w 56368"/>
                  <a:gd name="connsiteY13" fmla="*/ 16467 h 98169"/>
                  <a:gd name="connsiteX14" fmla="*/ 15834 w 56368"/>
                  <a:gd name="connsiteY14" fmla="*/ 56368 h 98169"/>
                  <a:gd name="connsiteX15" fmla="*/ 24701 w 56368"/>
                  <a:gd name="connsiteY15" fmla="*/ 59535 h 98169"/>
                  <a:gd name="connsiteX16" fmla="*/ 39268 w 56368"/>
                  <a:gd name="connsiteY16" fmla="*/ 34834 h 98169"/>
                  <a:gd name="connsiteX17" fmla="*/ 23434 w 56368"/>
                  <a:gd name="connsiteY17" fmla="*/ 9500 h 98169"/>
                  <a:gd name="connsiteX18" fmla="*/ 15200 w 56368"/>
                  <a:gd name="connsiteY18" fmla="*/ 18367 h 98169"/>
                  <a:gd name="connsiteX19" fmla="*/ 15834 w 56368"/>
                  <a:gd name="connsiteY19" fmla="*/ 56368 h 98169"/>
                  <a:gd name="connsiteX20" fmla="*/ 15834 w 56368"/>
                  <a:gd name="connsiteY20" fmla="*/ 56368 h 9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68" h="98169">
                    <a:moveTo>
                      <a:pt x="0" y="16467"/>
                    </a:moveTo>
                    <a:cubicBezTo>
                      <a:pt x="0" y="11400"/>
                      <a:pt x="0" y="9500"/>
                      <a:pt x="1267" y="7600"/>
                    </a:cubicBezTo>
                    <a:cubicBezTo>
                      <a:pt x="3800" y="3800"/>
                      <a:pt x="14567" y="0"/>
                      <a:pt x="25967" y="0"/>
                    </a:cubicBezTo>
                    <a:cubicBezTo>
                      <a:pt x="29767" y="0"/>
                      <a:pt x="39901" y="0"/>
                      <a:pt x="47501" y="7600"/>
                    </a:cubicBezTo>
                    <a:cubicBezTo>
                      <a:pt x="52568" y="12667"/>
                      <a:pt x="56368" y="21534"/>
                      <a:pt x="56368" y="32301"/>
                    </a:cubicBezTo>
                    <a:cubicBezTo>
                      <a:pt x="56368" y="50035"/>
                      <a:pt x="47501" y="69669"/>
                      <a:pt x="27867" y="69669"/>
                    </a:cubicBezTo>
                    <a:cubicBezTo>
                      <a:pt x="23434" y="69669"/>
                      <a:pt x="19634" y="69035"/>
                      <a:pt x="16467" y="66502"/>
                    </a:cubicBezTo>
                    <a:lnTo>
                      <a:pt x="16467" y="95636"/>
                    </a:lnTo>
                    <a:cubicBezTo>
                      <a:pt x="16467" y="97536"/>
                      <a:pt x="15834" y="98169"/>
                      <a:pt x="13934" y="98169"/>
                    </a:cubicBezTo>
                    <a:lnTo>
                      <a:pt x="3800" y="98169"/>
                    </a:lnTo>
                    <a:cubicBezTo>
                      <a:pt x="1900" y="98169"/>
                      <a:pt x="633" y="98169"/>
                      <a:pt x="633" y="95636"/>
                    </a:cubicBezTo>
                    <a:lnTo>
                      <a:pt x="0" y="16467"/>
                    </a:lnTo>
                    <a:lnTo>
                      <a:pt x="0" y="16467"/>
                    </a:lnTo>
                    <a:lnTo>
                      <a:pt x="0" y="16467"/>
                    </a:lnTo>
                    <a:close/>
                    <a:moveTo>
                      <a:pt x="15834" y="56368"/>
                    </a:moveTo>
                    <a:cubicBezTo>
                      <a:pt x="20267" y="58902"/>
                      <a:pt x="23434" y="59535"/>
                      <a:pt x="24701" y="59535"/>
                    </a:cubicBezTo>
                    <a:cubicBezTo>
                      <a:pt x="34201" y="59535"/>
                      <a:pt x="39268" y="48135"/>
                      <a:pt x="39268" y="34834"/>
                    </a:cubicBezTo>
                    <a:cubicBezTo>
                      <a:pt x="39268" y="17100"/>
                      <a:pt x="31668" y="9500"/>
                      <a:pt x="23434" y="9500"/>
                    </a:cubicBezTo>
                    <a:cubicBezTo>
                      <a:pt x="15200" y="9500"/>
                      <a:pt x="15200" y="14567"/>
                      <a:pt x="15200" y="18367"/>
                    </a:cubicBezTo>
                    <a:lnTo>
                      <a:pt x="15834" y="56368"/>
                    </a:lnTo>
                    <a:cubicBezTo>
                      <a:pt x="15834" y="56368"/>
                      <a:pt x="15834" y="56368"/>
                      <a:pt x="15834" y="56368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2BD52B8-BC7D-0D80-0892-8B1AD1F92D28}"/>
                  </a:ext>
                </a:extLst>
              </p:cNvPr>
              <p:cNvSpPr/>
              <p:nvPr/>
            </p:nvSpPr>
            <p:spPr>
              <a:xfrm>
                <a:off x="642850" y="437644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38001 w 54468"/>
                  <a:gd name="connsiteY12" fmla="*/ 22801 h 69668"/>
                  <a:gd name="connsiteX13" fmla="*/ 26601 w 54468"/>
                  <a:gd name="connsiteY13" fmla="*/ 9500 h 69668"/>
                  <a:gd name="connsiteX14" fmla="*/ 13300 w 54468"/>
                  <a:gd name="connsiteY14" fmla="*/ 26601 h 69668"/>
                  <a:gd name="connsiteX15" fmla="*/ 38001 w 54468"/>
                  <a:gd name="connsiteY15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635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9500"/>
                      <a:pt x="26601" y="9500"/>
                    </a:cubicBezTo>
                    <a:cubicBezTo>
                      <a:pt x="17734" y="9500"/>
                      <a:pt x="13934" y="17734"/>
                      <a:pt x="13300" y="26601"/>
                    </a:cubicBezTo>
                    <a:cubicBezTo>
                      <a:pt x="13300" y="27234"/>
                      <a:pt x="38001" y="22801"/>
                      <a:pt x="38001" y="22801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F37D318-A89E-C6AB-3D5A-4F3891CE0AEB}"/>
                  </a:ext>
                </a:extLst>
              </p:cNvPr>
              <p:cNvSpPr/>
              <p:nvPr/>
            </p:nvSpPr>
            <p:spPr>
              <a:xfrm>
                <a:off x="350876" y="556081"/>
                <a:ext cx="53834" cy="67768"/>
              </a:xfrm>
              <a:custGeom>
                <a:avLst/>
                <a:gdLst>
                  <a:gd name="connsiteX0" fmla="*/ 53835 w 53834"/>
                  <a:gd name="connsiteY0" fmla="*/ 64602 h 67768"/>
                  <a:gd name="connsiteX1" fmla="*/ 50668 w 53834"/>
                  <a:gd name="connsiteY1" fmla="*/ 67135 h 67768"/>
                  <a:gd name="connsiteX2" fmla="*/ 40534 w 53834"/>
                  <a:gd name="connsiteY2" fmla="*/ 67135 h 67768"/>
                  <a:gd name="connsiteX3" fmla="*/ 37368 w 53834"/>
                  <a:gd name="connsiteY3" fmla="*/ 63968 h 67768"/>
                  <a:gd name="connsiteX4" fmla="*/ 37368 w 53834"/>
                  <a:gd name="connsiteY4" fmla="*/ 20267 h 67768"/>
                  <a:gd name="connsiteX5" fmla="*/ 25967 w 53834"/>
                  <a:gd name="connsiteY5" fmla="*/ 6967 h 67768"/>
                  <a:gd name="connsiteX6" fmla="*/ 15834 w 53834"/>
                  <a:gd name="connsiteY6" fmla="*/ 17734 h 67768"/>
                  <a:gd name="connsiteX7" fmla="*/ 15834 w 53834"/>
                  <a:gd name="connsiteY7" fmla="*/ 64602 h 67768"/>
                  <a:gd name="connsiteX8" fmla="*/ 12667 w 53834"/>
                  <a:gd name="connsiteY8" fmla="*/ 67768 h 67768"/>
                  <a:gd name="connsiteX9" fmla="*/ 2533 w 53834"/>
                  <a:gd name="connsiteY9" fmla="*/ 67768 h 67768"/>
                  <a:gd name="connsiteX10" fmla="*/ 0 w 53834"/>
                  <a:gd name="connsiteY10" fmla="*/ 65235 h 67768"/>
                  <a:gd name="connsiteX11" fmla="*/ 0 w 53834"/>
                  <a:gd name="connsiteY11" fmla="*/ 14567 h 67768"/>
                  <a:gd name="connsiteX12" fmla="*/ 6334 w 53834"/>
                  <a:gd name="connsiteY12" fmla="*/ 3800 h 67768"/>
                  <a:gd name="connsiteX13" fmla="*/ 27867 w 53834"/>
                  <a:gd name="connsiteY13" fmla="*/ 0 h 67768"/>
                  <a:gd name="connsiteX14" fmla="*/ 47501 w 53834"/>
                  <a:gd name="connsiteY14" fmla="*/ 5067 h 67768"/>
                  <a:gd name="connsiteX15" fmla="*/ 53201 w 53834"/>
                  <a:gd name="connsiteY15" fmla="*/ 20267 h 67768"/>
                  <a:gd name="connsiteX16" fmla="*/ 53835 w 53834"/>
                  <a:gd name="connsiteY16" fmla="*/ 64602 h 67768"/>
                  <a:gd name="connsiteX17" fmla="*/ 53835 w 53834"/>
                  <a:gd name="connsiteY17" fmla="*/ 64602 h 67768"/>
                  <a:gd name="connsiteX18" fmla="*/ 53835 w 53834"/>
                  <a:gd name="connsiteY18" fmla="*/ 64602 h 6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834" h="67768">
                    <a:moveTo>
                      <a:pt x="53835" y="64602"/>
                    </a:moveTo>
                    <a:cubicBezTo>
                      <a:pt x="53835" y="67135"/>
                      <a:pt x="53201" y="67135"/>
                      <a:pt x="50668" y="67135"/>
                    </a:cubicBezTo>
                    <a:lnTo>
                      <a:pt x="40534" y="67135"/>
                    </a:lnTo>
                    <a:cubicBezTo>
                      <a:pt x="38001" y="67135"/>
                      <a:pt x="37368" y="65868"/>
                      <a:pt x="37368" y="63968"/>
                    </a:cubicBezTo>
                    <a:lnTo>
                      <a:pt x="37368" y="20267"/>
                    </a:lnTo>
                    <a:cubicBezTo>
                      <a:pt x="37368" y="15200"/>
                      <a:pt x="37368" y="6967"/>
                      <a:pt x="25967" y="6967"/>
                    </a:cubicBezTo>
                    <a:cubicBezTo>
                      <a:pt x="15834" y="6967"/>
                      <a:pt x="15834" y="14567"/>
                      <a:pt x="15834" y="17734"/>
                    </a:cubicBezTo>
                    <a:lnTo>
                      <a:pt x="15834" y="64602"/>
                    </a:lnTo>
                    <a:cubicBezTo>
                      <a:pt x="15834" y="67135"/>
                      <a:pt x="15200" y="67768"/>
                      <a:pt x="12667" y="67768"/>
                    </a:cubicBezTo>
                    <a:lnTo>
                      <a:pt x="2533" y="67768"/>
                    </a:lnTo>
                    <a:cubicBezTo>
                      <a:pt x="633" y="67768"/>
                      <a:pt x="0" y="67135"/>
                      <a:pt x="0" y="65235"/>
                    </a:cubicBezTo>
                    <a:lnTo>
                      <a:pt x="0" y="14567"/>
                    </a:lnTo>
                    <a:cubicBezTo>
                      <a:pt x="0" y="9500"/>
                      <a:pt x="0" y="6334"/>
                      <a:pt x="6334" y="3800"/>
                    </a:cubicBezTo>
                    <a:cubicBezTo>
                      <a:pt x="13300" y="633"/>
                      <a:pt x="20267" y="0"/>
                      <a:pt x="27867" y="0"/>
                    </a:cubicBezTo>
                    <a:cubicBezTo>
                      <a:pt x="40534" y="0"/>
                      <a:pt x="44968" y="3167"/>
                      <a:pt x="47501" y="5067"/>
                    </a:cubicBezTo>
                    <a:cubicBezTo>
                      <a:pt x="53201" y="10134"/>
                      <a:pt x="53201" y="15834"/>
                      <a:pt x="53201" y="20267"/>
                    </a:cubicBezTo>
                    <a:lnTo>
                      <a:pt x="53835" y="64602"/>
                    </a:lnTo>
                    <a:lnTo>
                      <a:pt x="53835" y="64602"/>
                    </a:lnTo>
                    <a:lnTo>
                      <a:pt x="53835" y="64602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E7A12EF-39F3-4316-1EFC-E5D874F0E0AF}"/>
                  </a:ext>
                </a:extLst>
              </p:cNvPr>
              <p:cNvSpPr/>
              <p:nvPr/>
            </p:nvSpPr>
            <p:spPr>
              <a:xfrm>
                <a:off x="411677" y="555447"/>
                <a:ext cx="54468" cy="69668"/>
              </a:xfrm>
              <a:custGeom>
                <a:avLst/>
                <a:gdLst>
                  <a:gd name="connsiteX0" fmla="*/ 13934 w 54468"/>
                  <a:gd name="connsiteY0" fmla="*/ 34834 h 69668"/>
                  <a:gd name="connsiteX1" fmla="*/ 31668 w 54468"/>
                  <a:gd name="connsiteY1" fmla="*/ 55735 h 69668"/>
                  <a:gd name="connsiteX2" fmla="*/ 46868 w 54468"/>
                  <a:gd name="connsiteY2" fmla="*/ 47501 h 69668"/>
                  <a:gd name="connsiteX3" fmla="*/ 51301 w 54468"/>
                  <a:gd name="connsiteY3" fmla="*/ 43701 h 69668"/>
                  <a:gd name="connsiteX4" fmla="*/ 54468 w 54468"/>
                  <a:gd name="connsiteY4" fmla="*/ 47501 h 69668"/>
                  <a:gd name="connsiteX5" fmla="*/ 29134 w 54468"/>
                  <a:gd name="connsiteY5" fmla="*/ 69669 h 69668"/>
                  <a:gd name="connsiteX6" fmla="*/ 0 w 54468"/>
                  <a:gd name="connsiteY6" fmla="*/ 34834 h 69668"/>
                  <a:gd name="connsiteX7" fmla="*/ 29134 w 54468"/>
                  <a:gd name="connsiteY7" fmla="*/ 0 h 69668"/>
                  <a:gd name="connsiteX8" fmla="*/ 53835 w 54468"/>
                  <a:gd name="connsiteY8" fmla="*/ 24067 h 69668"/>
                  <a:gd name="connsiteX9" fmla="*/ 49401 w 54468"/>
                  <a:gd name="connsiteY9" fmla="*/ 29134 h 69668"/>
                  <a:gd name="connsiteX10" fmla="*/ 13934 w 54468"/>
                  <a:gd name="connsiteY10" fmla="*/ 34834 h 69668"/>
                  <a:gd name="connsiteX11" fmla="*/ 13934 w 54468"/>
                  <a:gd name="connsiteY11" fmla="*/ 34834 h 69668"/>
                  <a:gd name="connsiteX12" fmla="*/ 38001 w 54468"/>
                  <a:gd name="connsiteY12" fmla="*/ 22801 h 69668"/>
                  <a:gd name="connsiteX13" fmla="*/ 26601 w 54468"/>
                  <a:gd name="connsiteY13" fmla="*/ 9500 h 69668"/>
                  <a:gd name="connsiteX14" fmla="*/ 13300 w 54468"/>
                  <a:gd name="connsiteY14" fmla="*/ 26601 h 69668"/>
                  <a:gd name="connsiteX15" fmla="*/ 38001 w 54468"/>
                  <a:gd name="connsiteY15" fmla="*/ 22801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468" h="69668">
                    <a:moveTo>
                      <a:pt x="13934" y="34834"/>
                    </a:moveTo>
                    <a:cubicBezTo>
                      <a:pt x="15834" y="52568"/>
                      <a:pt x="25334" y="55735"/>
                      <a:pt x="31668" y="55735"/>
                    </a:cubicBezTo>
                    <a:cubicBezTo>
                      <a:pt x="38634" y="55735"/>
                      <a:pt x="43701" y="51301"/>
                      <a:pt x="46868" y="47501"/>
                    </a:cubicBezTo>
                    <a:cubicBezTo>
                      <a:pt x="48768" y="44335"/>
                      <a:pt x="49401" y="43701"/>
                      <a:pt x="51301" y="43701"/>
                    </a:cubicBezTo>
                    <a:cubicBezTo>
                      <a:pt x="53201" y="43701"/>
                      <a:pt x="54468" y="44968"/>
                      <a:pt x="54468" y="47501"/>
                    </a:cubicBezTo>
                    <a:cubicBezTo>
                      <a:pt x="54468" y="51301"/>
                      <a:pt x="49401" y="69669"/>
                      <a:pt x="29134" y="69669"/>
                    </a:cubicBezTo>
                    <a:cubicBezTo>
                      <a:pt x="12034" y="69669"/>
                      <a:pt x="0" y="57635"/>
                      <a:pt x="0" y="34834"/>
                    </a:cubicBezTo>
                    <a:cubicBezTo>
                      <a:pt x="0" y="9500"/>
                      <a:pt x="15200" y="0"/>
                      <a:pt x="29134" y="0"/>
                    </a:cubicBezTo>
                    <a:cubicBezTo>
                      <a:pt x="49401" y="0"/>
                      <a:pt x="53835" y="17734"/>
                      <a:pt x="53835" y="24067"/>
                    </a:cubicBezTo>
                    <a:cubicBezTo>
                      <a:pt x="53835" y="28501"/>
                      <a:pt x="50668" y="29134"/>
                      <a:pt x="49401" y="29134"/>
                    </a:cubicBezTo>
                    <a:lnTo>
                      <a:pt x="13934" y="34834"/>
                    </a:lnTo>
                    <a:lnTo>
                      <a:pt x="13934" y="34834"/>
                    </a:lnTo>
                    <a:close/>
                    <a:moveTo>
                      <a:pt x="38001" y="22801"/>
                    </a:moveTo>
                    <a:cubicBezTo>
                      <a:pt x="37368" y="14567"/>
                      <a:pt x="32301" y="9500"/>
                      <a:pt x="26601" y="9500"/>
                    </a:cubicBezTo>
                    <a:cubicBezTo>
                      <a:pt x="17734" y="9500"/>
                      <a:pt x="13934" y="17734"/>
                      <a:pt x="13300" y="26601"/>
                    </a:cubicBezTo>
                    <a:cubicBezTo>
                      <a:pt x="13300" y="26601"/>
                      <a:pt x="38001" y="22801"/>
                      <a:pt x="38001" y="22801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0957C468-97A7-025B-5505-72BF7D0518D1}"/>
                  </a:ext>
                </a:extLst>
              </p:cNvPr>
              <p:cNvSpPr/>
              <p:nvPr/>
            </p:nvSpPr>
            <p:spPr>
              <a:xfrm>
                <a:off x="466146" y="538347"/>
                <a:ext cx="38634" cy="86768"/>
              </a:xfrm>
              <a:custGeom>
                <a:avLst/>
                <a:gdLst>
                  <a:gd name="connsiteX0" fmla="*/ 24067 w 38634"/>
                  <a:gd name="connsiteY0" fmla="*/ 25967 h 86768"/>
                  <a:gd name="connsiteX1" fmla="*/ 24067 w 38634"/>
                  <a:gd name="connsiteY1" fmla="*/ 65868 h 86768"/>
                  <a:gd name="connsiteX2" fmla="*/ 32934 w 38634"/>
                  <a:gd name="connsiteY2" fmla="*/ 77902 h 86768"/>
                  <a:gd name="connsiteX3" fmla="*/ 38634 w 38634"/>
                  <a:gd name="connsiteY3" fmla="*/ 81069 h 86768"/>
                  <a:gd name="connsiteX4" fmla="*/ 26601 w 38634"/>
                  <a:gd name="connsiteY4" fmla="*/ 86769 h 86768"/>
                  <a:gd name="connsiteX5" fmla="*/ 12667 w 38634"/>
                  <a:gd name="connsiteY5" fmla="*/ 81069 h 86768"/>
                  <a:gd name="connsiteX6" fmla="*/ 8867 w 38634"/>
                  <a:gd name="connsiteY6" fmla="*/ 67768 h 86768"/>
                  <a:gd name="connsiteX7" fmla="*/ 8867 w 38634"/>
                  <a:gd name="connsiteY7" fmla="*/ 25334 h 86768"/>
                  <a:gd name="connsiteX8" fmla="*/ 2533 w 38634"/>
                  <a:gd name="connsiteY8" fmla="*/ 25334 h 86768"/>
                  <a:gd name="connsiteX9" fmla="*/ 0 w 38634"/>
                  <a:gd name="connsiteY9" fmla="*/ 20267 h 86768"/>
                  <a:gd name="connsiteX10" fmla="*/ 1900 w 38634"/>
                  <a:gd name="connsiteY10" fmla="*/ 18367 h 86768"/>
                  <a:gd name="connsiteX11" fmla="*/ 8234 w 38634"/>
                  <a:gd name="connsiteY11" fmla="*/ 18367 h 86768"/>
                  <a:gd name="connsiteX12" fmla="*/ 8234 w 38634"/>
                  <a:gd name="connsiteY12" fmla="*/ 11400 h 86768"/>
                  <a:gd name="connsiteX13" fmla="*/ 10767 w 38634"/>
                  <a:gd name="connsiteY13" fmla="*/ 6967 h 86768"/>
                  <a:gd name="connsiteX14" fmla="*/ 20267 w 38634"/>
                  <a:gd name="connsiteY14" fmla="*/ 1267 h 86768"/>
                  <a:gd name="connsiteX15" fmla="*/ 22167 w 38634"/>
                  <a:gd name="connsiteY15" fmla="*/ 0 h 86768"/>
                  <a:gd name="connsiteX16" fmla="*/ 24067 w 38634"/>
                  <a:gd name="connsiteY16" fmla="*/ 3800 h 86768"/>
                  <a:gd name="connsiteX17" fmla="*/ 24067 w 38634"/>
                  <a:gd name="connsiteY17" fmla="*/ 19001 h 86768"/>
                  <a:gd name="connsiteX18" fmla="*/ 33568 w 38634"/>
                  <a:gd name="connsiteY18" fmla="*/ 19001 h 86768"/>
                  <a:gd name="connsiteX19" fmla="*/ 36101 w 38634"/>
                  <a:gd name="connsiteY19" fmla="*/ 20901 h 86768"/>
                  <a:gd name="connsiteX20" fmla="*/ 34201 w 38634"/>
                  <a:gd name="connsiteY20" fmla="*/ 25967 h 86768"/>
                  <a:gd name="connsiteX21" fmla="*/ 24067 w 38634"/>
                  <a:gd name="connsiteY21" fmla="*/ 25967 h 86768"/>
                  <a:gd name="connsiteX22" fmla="*/ 24067 w 38634"/>
                  <a:gd name="connsiteY22" fmla="*/ 25967 h 8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634" h="86768">
                    <a:moveTo>
                      <a:pt x="24067" y="25967"/>
                    </a:moveTo>
                    <a:lnTo>
                      <a:pt x="24067" y="65868"/>
                    </a:lnTo>
                    <a:cubicBezTo>
                      <a:pt x="24067" y="69669"/>
                      <a:pt x="24067" y="77902"/>
                      <a:pt x="32934" y="77902"/>
                    </a:cubicBezTo>
                    <a:cubicBezTo>
                      <a:pt x="36101" y="77902"/>
                      <a:pt x="38634" y="77902"/>
                      <a:pt x="38634" y="81069"/>
                    </a:cubicBezTo>
                    <a:cubicBezTo>
                      <a:pt x="38634" y="84869"/>
                      <a:pt x="31668" y="86769"/>
                      <a:pt x="26601" y="86769"/>
                    </a:cubicBezTo>
                    <a:cubicBezTo>
                      <a:pt x="19634" y="86769"/>
                      <a:pt x="15200" y="84236"/>
                      <a:pt x="12667" y="81069"/>
                    </a:cubicBezTo>
                    <a:cubicBezTo>
                      <a:pt x="8867" y="76635"/>
                      <a:pt x="8867" y="72202"/>
                      <a:pt x="8867" y="67768"/>
                    </a:cubicBezTo>
                    <a:lnTo>
                      <a:pt x="8867" y="25334"/>
                    </a:lnTo>
                    <a:lnTo>
                      <a:pt x="2533" y="25334"/>
                    </a:lnTo>
                    <a:cubicBezTo>
                      <a:pt x="0" y="25334"/>
                      <a:pt x="0" y="24701"/>
                      <a:pt x="0" y="20267"/>
                    </a:cubicBezTo>
                    <a:cubicBezTo>
                      <a:pt x="0" y="19001"/>
                      <a:pt x="633" y="18367"/>
                      <a:pt x="1900" y="18367"/>
                    </a:cubicBezTo>
                    <a:lnTo>
                      <a:pt x="8234" y="18367"/>
                    </a:lnTo>
                    <a:lnTo>
                      <a:pt x="8234" y="11400"/>
                    </a:lnTo>
                    <a:cubicBezTo>
                      <a:pt x="8234" y="8867"/>
                      <a:pt x="8867" y="8234"/>
                      <a:pt x="10767" y="6967"/>
                    </a:cubicBezTo>
                    <a:lnTo>
                      <a:pt x="20267" y="1267"/>
                    </a:lnTo>
                    <a:cubicBezTo>
                      <a:pt x="20901" y="0"/>
                      <a:pt x="21534" y="0"/>
                      <a:pt x="22167" y="0"/>
                    </a:cubicBezTo>
                    <a:cubicBezTo>
                      <a:pt x="24067" y="0"/>
                      <a:pt x="24067" y="1900"/>
                      <a:pt x="24067" y="3800"/>
                    </a:cubicBezTo>
                    <a:lnTo>
                      <a:pt x="24067" y="19001"/>
                    </a:lnTo>
                    <a:lnTo>
                      <a:pt x="33568" y="19001"/>
                    </a:lnTo>
                    <a:cubicBezTo>
                      <a:pt x="34834" y="19001"/>
                      <a:pt x="36101" y="19001"/>
                      <a:pt x="36101" y="20901"/>
                    </a:cubicBezTo>
                    <a:cubicBezTo>
                      <a:pt x="36101" y="25967"/>
                      <a:pt x="36101" y="25967"/>
                      <a:pt x="34201" y="25967"/>
                    </a:cubicBezTo>
                    <a:lnTo>
                      <a:pt x="24067" y="25967"/>
                    </a:lnTo>
                    <a:lnTo>
                      <a:pt x="24067" y="25967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56C7C98E-C36A-071D-0FFB-B0C5478B7FFF}"/>
                  </a:ext>
                </a:extLst>
              </p:cNvPr>
              <p:cNvSpPr/>
              <p:nvPr/>
            </p:nvSpPr>
            <p:spPr>
              <a:xfrm>
                <a:off x="499080" y="556081"/>
                <a:ext cx="89302" cy="67135"/>
              </a:xfrm>
              <a:custGeom>
                <a:avLst/>
                <a:gdLst>
                  <a:gd name="connsiteX0" fmla="*/ 44335 w 89302"/>
                  <a:gd name="connsiteY0" fmla="*/ 30401 h 67135"/>
                  <a:gd name="connsiteX1" fmla="*/ 33568 w 89302"/>
                  <a:gd name="connsiteY1" fmla="*/ 65235 h 67135"/>
                  <a:gd name="connsiteX2" fmla="*/ 31034 w 89302"/>
                  <a:gd name="connsiteY2" fmla="*/ 67135 h 67135"/>
                  <a:gd name="connsiteX3" fmla="*/ 22801 w 89302"/>
                  <a:gd name="connsiteY3" fmla="*/ 67135 h 67135"/>
                  <a:gd name="connsiteX4" fmla="*/ 19634 w 89302"/>
                  <a:gd name="connsiteY4" fmla="*/ 64602 h 67135"/>
                  <a:gd name="connsiteX5" fmla="*/ 633 w 89302"/>
                  <a:gd name="connsiteY5" fmla="*/ 4433 h 67135"/>
                  <a:gd name="connsiteX6" fmla="*/ 0 w 89302"/>
                  <a:gd name="connsiteY6" fmla="*/ 1900 h 67135"/>
                  <a:gd name="connsiteX7" fmla="*/ 2533 w 89302"/>
                  <a:gd name="connsiteY7" fmla="*/ 0 h 67135"/>
                  <a:gd name="connsiteX8" fmla="*/ 13300 w 89302"/>
                  <a:gd name="connsiteY8" fmla="*/ 0 h 67135"/>
                  <a:gd name="connsiteX9" fmla="*/ 17100 w 89302"/>
                  <a:gd name="connsiteY9" fmla="*/ 2533 h 67135"/>
                  <a:gd name="connsiteX10" fmla="*/ 29134 w 89302"/>
                  <a:gd name="connsiteY10" fmla="*/ 45601 h 67135"/>
                  <a:gd name="connsiteX11" fmla="*/ 42434 w 89302"/>
                  <a:gd name="connsiteY11" fmla="*/ 2533 h 67135"/>
                  <a:gd name="connsiteX12" fmla="*/ 44335 w 89302"/>
                  <a:gd name="connsiteY12" fmla="*/ 0 h 67135"/>
                  <a:gd name="connsiteX13" fmla="*/ 48768 w 89302"/>
                  <a:gd name="connsiteY13" fmla="*/ 0 h 67135"/>
                  <a:gd name="connsiteX14" fmla="*/ 51301 w 89302"/>
                  <a:gd name="connsiteY14" fmla="*/ 2533 h 67135"/>
                  <a:gd name="connsiteX15" fmla="*/ 64602 w 89302"/>
                  <a:gd name="connsiteY15" fmla="*/ 45601 h 67135"/>
                  <a:gd name="connsiteX16" fmla="*/ 76635 w 89302"/>
                  <a:gd name="connsiteY16" fmla="*/ 2533 h 67135"/>
                  <a:gd name="connsiteX17" fmla="*/ 79169 w 89302"/>
                  <a:gd name="connsiteY17" fmla="*/ 0 h 67135"/>
                  <a:gd name="connsiteX18" fmla="*/ 86769 w 89302"/>
                  <a:gd name="connsiteY18" fmla="*/ 0 h 67135"/>
                  <a:gd name="connsiteX19" fmla="*/ 89302 w 89302"/>
                  <a:gd name="connsiteY19" fmla="*/ 1267 h 67135"/>
                  <a:gd name="connsiteX20" fmla="*/ 88669 w 89302"/>
                  <a:gd name="connsiteY20" fmla="*/ 3800 h 67135"/>
                  <a:gd name="connsiteX21" fmla="*/ 70302 w 89302"/>
                  <a:gd name="connsiteY21" fmla="*/ 63968 h 67135"/>
                  <a:gd name="connsiteX22" fmla="*/ 67769 w 89302"/>
                  <a:gd name="connsiteY22" fmla="*/ 66502 h 67135"/>
                  <a:gd name="connsiteX23" fmla="*/ 58268 w 89302"/>
                  <a:gd name="connsiteY23" fmla="*/ 66502 h 67135"/>
                  <a:gd name="connsiteX24" fmla="*/ 55101 w 89302"/>
                  <a:gd name="connsiteY24" fmla="*/ 63968 h 67135"/>
                  <a:gd name="connsiteX25" fmla="*/ 44335 w 89302"/>
                  <a:gd name="connsiteY25" fmla="*/ 30401 h 67135"/>
                  <a:gd name="connsiteX26" fmla="*/ 44335 w 89302"/>
                  <a:gd name="connsiteY26" fmla="*/ 30401 h 67135"/>
                  <a:gd name="connsiteX27" fmla="*/ 44335 w 89302"/>
                  <a:gd name="connsiteY27" fmla="*/ 30401 h 6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9302" h="67135">
                    <a:moveTo>
                      <a:pt x="44335" y="30401"/>
                    </a:moveTo>
                    <a:lnTo>
                      <a:pt x="33568" y="65235"/>
                    </a:lnTo>
                    <a:cubicBezTo>
                      <a:pt x="32934" y="67135"/>
                      <a:pt x="32934" y="67135"/>
                      <a:pt x="31034" y="67135"/>
                    </a:cubicBezTo>
                    <a:lnTo>
                      <a:pt x="22801" y="67135"/>
                    </a:lnTo>
                    <a:cubicBezTo>
                      <a:pt x="20901" y="67135"/>
                      <a:pt x="20267" y="66502"/>
                      <a:pt x="19634" y="64602"/>
                    </a:cubicBezTo>
                    <a:lnTo>
                      <a:pt x="633" y="4433"/>
                    </a:lnTo>
                    <a:cubicBezTo>
                      <a:pt x="0" y="3167"/>
                      <a:pt x="0" y="2533"/>
                      <a:pt x="0" y="1900"/>
                    </a:cubicBezTo>
                    <a:cubicBezTo>
                      <a:pt x="0" y="0"/>
                      <a:pt x="1900" y="0"/>
                      <a:pt x="2533" y="0"/>
                    </a:cubicBezTo>
                    <a:lnTo>
                      <a:pt x="13300" y="0"/>
                    </a:lnTo>
                    <a:cubicBezTo>
                      <a:pt x="15200" y="0"/>
                      <a:pt x="16467" y="0"/>
                      <a:pt x="17100" y="2533"/>
                    </a:cubicBezTo>
                    <a:lnTo>
                      <a:pt x="29134" y="45601"/>
                    </a:lnTo>
                    <a:lnTo>
                      <a:pt x="42434" y="2533"/>
                    </a:lnTo>
                    <a:cubicBezTo>
                      <a:pt x="43068" y="1267"/>
                      <a:pt x="43068" y="633"/>
                      <a:pt x="44335" y="0"/>
                    </a:cubicBezTo>
                    <a:cubicBezTo>
                      <a:pt x="44335" y="0"/>
                      <a:pt x="47501" y="0"/>
                      <a:pt x="48768" y="0"/>
                    </a:cubicBezTo>
                    <a:cubicBezTo>
                      <a:pt x="50035" y="0"/>
                      <a:pt x="50668" y="633"/>
                      <a:pt x="51301" y="2533"/>
                    </a:cubicBezTo>
                    <a:lnTo>
                      <a:pt x="64602" y="45601"/>
                    </a:lnTo>
                    <a:lnTo>
                      <a:pt x="76635" y="2533"/>
                    </a:lnTo>
                    <a:cubicBezTo>
                      <a:pt x="77269" y="633"/>
                      <a:pt x="77269" y="0"/>
                      <a:pt x="79169" y="0"/>
                    </a:cubicBezTo>
                    <a:lnTo>
                      <a:pt x="86769" y="0"/>
                    </a:lnTo>
                    <a:cubicBezTo>
                      <a:pt x="88036" y="0"/>
                      <a:pt x="89302" y="0"/>
                      <a:pt x="89302" y="1267"/>
                    </a:cubicBezTo>
                    <a:cubicBezTo>
                      <a:pt x="89302" y="1900"/>
                      <a:pt x="89302" y="2533"/>
                      <a:pt x="88669" y="3800"/>
                    </a:cubicBezTo>
                    <a:lnTo>
                      <a:pt x="70302" y="63968"/>
                    </a:lnTo>
                    <a:cubicBezTo>
                      <a:pt x="69669" y="65868"/>
                      <a:pt x="69669" y="66502"/>
                      <a:pt x="67769" y="66502"/>
                    </a:cubicBezTo>
                    <a:lnTo>
                      <a:pt x="58268" y="66502"/>
                    </a:lnTo>
                    <a:cubicBezTo>
                      <a:pt x="56368" y="66502"/>
                      <a:pt x="55735" y="65868"/>
                      <a:pt x="55101" y="63968"/>
                    </a:cubicBezTo>
                    <a:lnTo>
                      <a:pt x="44335" y="30401"/>
                    </a:lnTo>
                    <a:lnTo>
                      <a:pt x="44335" y="30401"/>
                    </a:lnTo>
                    <a:lnTo>
                      <a:pt x="44335" y="30401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EE055BC6-BF67-F4A8-B1A8-3E9ADBF288CE}"/>
                  </a:ext>
                </a:extLst>
              </p:cNvPr>
              <p:cNvSpPr/>
              <p:nvPr/>
            </p:nvSpPr>
            <p:spPr>
              <a:xfrm>
                <a:off x="588382" y="555447"/>
                <a:ext cx="61434" cy="69668"/>
              </a:xfrm>
              <a:custGeom>
                <a:avLst/>
                <a:gdLst>
                  <a:gd name="connsiteX0" fmla="*/ 30401 w 61434"/>
                  <a:gd name="connsiteY0" fmla="*/ 69669 h 69668"/>
                  <a:gd name="connsiteX1" fmla="*/ 0 w 61434"/>
                  <a:gd name="connsiteY1" fmla="*/ 34834 h 69668"/>
                  <a:gd name="connsiteX2" fmla="*/ 31034 w 61434"/>
                  <a:gd name="connsiteY2" fmla="*/ 0 h 69668"/>
                  <a:gd name="connsiteX3" fmla="*/ 61435 w 61434"/>
                  <a:gd name="connsiteY3" fmla="*/ 34201 h 69668"/>
                  <a:gd name="connsiteX4" fmla="*/ 30401 w 61434"/>
                  <a:gd name="connsiteY4" fmla="*/ 69669 h 69668"/>
                  <a:gd name="connsiteX5" fmla="*/ 29767 w 61434"/>
                  <a:gd name="connsiteY5" fmla="*/ 9500 h 69668"/>
                  <a:gd name="connsiteX6" fmla="*/ 16467 w 61434"/>
                  <a:gd name="connsiteY6" fmla="*/ 32934 h 69668"/>
                  <a:gd name="connsiteX7" fmla="*/ 31034 w 61434"/>
                  <a:gd name="connsiteY7" fmla="*/ 58902 h 69668"/>
                  <a:gd name="connsiteX8" fmla="*/ 44335 w 61434"/>
                  <a:gd name="connsiteY8" fmla="*/ 32934 h 69668"/>
                  <a:gd name="connsiteX9" fmla="*/ 29767 w 61434"/>
                  <a:gd name="connsiteY9" fmla="*/ 9500 h 6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434" h="69668">
                    <a:moveTo>
                      <a:pt x="30401" y="69669"/>
                    </a:moveTo>
                    <a:cubicBezTo>
                      <a:pt x="11400" y="69669"/>
                      <a:pt x="0" y="54468"/>
                      <a:pt x="0" y="34834"/>
                    </a:cubicBezTo>
                    <a:cubicBezTo>
                      <a:pt x="0" y="15200"/>
                      <a:pt x="12034" y="0"/>
                      <a:pt x="31034" y="0"/>
                    </a:cubicBezTo>
                    <a:cubicBezTo>
                      <a:pt x="51935" y="0"/>
                      <a:pt x="61435" y="18367"/>
                      <a:pt x="61435" y="34201"/>
                    </a:cubicBezTo>
                    <a:cubicBezTo>
                      <a:pt x="61435" y="53201"/>
                      <a:pt x="50035" y="69669"/>
                      <a:pt x="30401" y="69669"/>
                    </a:cubicBezTo>
                    <a:moveTo>
                      <a:pt x="29767" y="9500"/>
                    </a:moveTo>
                    <a:cubicBezTo>
                      <a:pt x="20901" y="9500"/>
                      <a:pt x="16467" y="20267"/>
                      <a:pt x="16467" y="32934"/>
                    </a:cubicBezTo>
                    <a:cubicBezTo>
                      <a:pt x="16467" y="47501"/>
                      <a:pt x="22801" y="58902"/>
                      <a:pt x="31034" y="58902"/>
                    </a:cubicBezTo>
                    <a:cubicBezTo>
                      <a:pt x="39268" y="58902"/>
                      <a:pt x="44968" y="47501"/>
                      <a:pt x="44335" y="32934"/>
                    </a:cubicBezTo>
                    <a:cubicBezTo>
                      <a:pt x="43701" y="17734"/>
                      <a:pt x="37368" y="9500"/>
                      <a:pt x="29767" y="9500"/>
                    </a:cubicBezTo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0633425-0F20-3B02-2504-0533372844CB}"/>
                  </a:ext>
                </a:extLst>
              </p:cNvPr>
              <p:cNvSpPr/>
              <p:nvPr/>
            </p:nvSpPr>
            <p:spPr>
              <a:xfrm>
                <a:off x="656784" y="554814"/>
                <a:ext cx="42434" cy="68401"/>
              </a:xfrm>
              <a:custGeom>
                <a:avLst/>
                <a:gdLst>
                  <a:gd name="connsiteX0" fmla="*/ 15834 w 42434"/>
                  <a:gd name="connsiteY0" fmla="*/ 65868 h 68401"/>
                  <a:gd name="connsiteX1" fmla="*/ 13300 w 42434"/>
                  <a:gd name="connsiteY1" fmla="*/ 68402 h 68401"/>
                  <a:gd name="connsiteX2" fmla="*/ 2533 w 42434"/>
                  <a:gd name="connsiteY2" fmla="*/ 68402 h 68401"/>
                  <a:gd name="connsiteX3" fmla="*/ 0 w 42434"/>
                  <a:gd name="connsiteY3" fmla="*/ 65868 h 68401"/>
                  <a:gd name="connsiteX4" fmla="*/ 0 w 42434"/>
                  <a:gd name="connsiteY4" fmla="*/ 12034 h 68401"/>
                  <a:gd name="connsiteX5" fmla="*/ 3800 w 42434"/>
                  <a:gd name="connsiteY5" fmla="*/ 4433 h 68401"/>
                  <a:gd name="connsiteX6" fmla="*/ 27234 w 42434"/>
                  <a:gd name="connsiteY6" fmla="*/ 0 h 68401"/>
                  <a:gd name="connsiteX7" fmla="*/ 42435 w 42434"/>
                  <a:gd name="connsiteY7" fmla="*/ 9500 h 68401"/>
                  <a:gd name="connsiteX8" fmla="*/ 35468 w 42434"/>
                  <a:gd name="connsiteY8" fmla="*/ 16467 h 68401"/>
                  <a:gd name="connsiteX9" fmla="*/ 29134 w 42434"/>
                  <a:gd name="connsiteY9" fmla="*/ 11400 h 68401"/>
                  <a:gd name="connsiteX10" fmla="*/ 22801 w 42434"/>
                  <a:gd name="connsiteY10" fmla="*/ 7600 h 68401"/>
                  <a:gd name="connsiteX11" fmla="*/ 15834 w 42434"/>
                  <a:gd name="connsiteY11" fmla="*/ 15200 h 68401"/>
                  <a:gd name="connsiteX12" fmla="*/ 15834 w 42434"/>
                  <a:gd name="connsiteY12" fmla="*/ 65868 h 68401"/>
                  <a:gd name="connsiteX13" fmla="*/ 15834 w 42434"/>
                  <a:gd name="connsiteY13" fmla="*/ 65868 h 68401"/>
                  <a:gd name="connsiteX14" fmla="*/ 15834 w 42434"/>
                  <a:gd name="connsiteY14" fmla="*/ 65868 h 6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34" h="68401">
                    <a:moveTo>
                      <a:pt x="15834" y="65868"/>
                    </a:moveTo>
                    <a:cubicBezTo>
                      <a:pt x="15834" y="67768"/>
                      <a:pt x="15200" y="68402"/>
                      <a:pt x="13300" y="68402"/>
                    </a:cubicBezTo>
                    <a:lnTo>
                      <a:pt x="2533" y="68402"/>
                    </a:lnTo>
                    <a:cubicBezTo>
                      <a:pt x="633" y="68402"/>
                      <a:pt x="0" y="67768"/>
                      <a:pt x="0" y="65868"/>
                    </a:cubicBezTo>
                    <a:lnTo>
                      <a:pt x="0" y="12034"/>
                    </a:lnTo>
                    <a:cubicBezTo>
                      <a:pt x="0" y="8234"/>
                      <a:pt x="633" y="6334"/>
                      <a:pt x="3800" y="4433"/>
                    </a:cubicBezTo>
                    <a:cubicBezTo>
                      <a:pt x="8234" y="1900"/>
                      <a:pt x="17734" y="0"/>
                      <a:pt x="27234" y="0"/>
                    </a:cubicBezTo>
                    <a:cubicBezTo>
                      <a:pt x="35468" y="0"/>
                      <a:pt x="42435" y="1900"/>
                      <a:pt x="42435" y="9500"/>
                    </a:cubicBezTo>
                    <a:cubicBezTo>
                      <a:pt x="42435" y="13300"/>
                      <a:pt x="39901" y="16467"/>
                      <a:pt x="35468" y="16467"/>
                    </a:cubicBezTo>
                    <a:cubicBezTo>
                      <a:pt x="31668" y="16467"/>
                      <a:pt x="31034" y="14567"/>
                      <a:pt x="29134" y="11400"/>
                    </a:cubicBezTo>
                    <a:cubicBezTo>
                      <a:pt x="27867" y="10134"/>
                      <a:pt x="26601" y="7600"/>
                      <a:pt x="22801" y="7600"/>
                    </a:cubicBezTo>
                    <a:cubicBezTo>
                      <a:pt x="15834" y="7600"/>
                      <a:pt x="15834" y="12034"/>
                      <a:pt x="15834" y="15200"/>
                    </a:cubicBezTo>
                    <a:lnTo>
                      <a:pt x="15834" y="65868"/>
                    </a:lnTo>
                    <a:lnTo>
                      <a:pt x="15834" y="65868"/>
                    </a:lnTo>
                    <a:lnTo>
                      <a:pt x="15834" y="65868"/>
                    </a:ln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721772E0-2487-27A8-4871-6BAF8AC87DA1}"/>
                  </a:ext>
                </a:extLst>
              </p:cNvPr>
              <p:cNvSpPr/>
              <p:nvPr/>
            </p:nvSpPr>
            <p:spPr>
              <a:xfrm>
                <a:off x="701752" y="525047"/>
                <a:ext cx="58901" cy="98169"/>
              </a:xfrm>
              <a:custGeom>
                <a:avLst/>
                <a:gdLst>
                  <a:gd name="connsiteX0" fmla="*/ 31034 w 58901"/>
                  <a:gd name="connsiteY0" fmla="*/ 60168 h 98169"/>
                  <a:gd name="connsiteX1" fmla="*/ 57635 w 58901"/>
                  <a:gd name="connsiteY1" fmla="*/ 94369 h 98169"/>
                  <a:gd name="connsiteX2" fmla="*/ 58902 w 58901"/>
                  <a:gd name="connsiteY2" fmla="*/ 96269 h 98169"/>
                  <a:gd name="connsiteX3" fmla="*/ 56368 w 58901"/>
                  <a:gd name="connsiteY3" fmla="*/ 98169 h 98169"/>
                  <a:gd name="connsiteX4" fmla="*/ 43068 w 58901"/>
                  <a:gd name="connsiteY4" fmla="*/ 98169 h 98169"/>
                  <a:gd name="connsiteX5" fmla="*/ 38634 w 58901"/>
                  <a:gd name="connsiteY5" fmla="*/ 96269 h 98169"/>
                  <a:gd name="connsiteX6" fmla="*/ 15200 w 58901"/>
                  <a:gd name="connsiteY6" fmla="*/ 65235 h 98169"/>
                  <a:gd name="connsiteX7" fmla="*/ 15200 w 58901"/>
                  <a:gd name="connsiteY7" fmla="*/ 95636 h 98169"/>
                  <a:gd name="connsiteX8" fmla="*/ 12667 w 58901"/>
                  <a:gd name="connsiteY8" fmla="*/ 98169 h 98169"/>
                  <a:gd name="connsiteX9" fmla="*/ 2533 w 58901"/>
                  <a:gd name="connsiteY9" fmla="*/ 98169 h 98169"/>
                  <a:gd name="connsiteX10" fmla="*/ 0 w 58901"/>
                  <a:gd name="connsiteY10" fmla="*/ 95636 h 98169"/>
                  <a:gd name="connsiteX11" fmla="*/ 0 w 58901"/>
                  <a:gd name="connsiteY11" fmla="*/ 2533 h 98169"/>
                  <a:gd name="connsiteX12" fmla="*/ 2533 w 58901"/>
                  <a:gd name="connsiteY12" fmla="*/ 0 h 98169"/>
                  <a:gd name="connsiteX13" fmla="*/ 12667 w 58901"/>
                  <a:gd name="connsiteY13" fmla="*/ 0 h 98169"/>
                  <a:gd name="connsiteX14" fmla="*/ 15200 w 58901"/>
                  <a:gd name="connsiteY14" fmla="*/ 2533 h 98169"/>
                  <a:gd name="connsiteX15" fmla="*/ 15200 w 58901"/>
                  <a:gd name="connsiteY15" fmla="*/ 60168 h 98169"/>
                  <a:gd name="connsiteX16" fmla="*/ 38634 w 58901"/>
                  <a:gd name="connsiteY16" fmla="*/ 34201 h 98169"/>
                  <a:gd name="connsiteX17" fmla="*/ 43701 w 58901"/>
                  <a:gd name="connsiteY17" fmla="*/ 31668 h 98169"/>
                  <a:gd name="connsiteX18" fmla="*/ 52568 w 58901"/>
                  <a:gd name="connsiteY18" fmla="*/ 31668 h 98169"/>
                  <a:gd name="connsiteX19" fmla="*/ 55101 w 58901"/>
                  <a:gd name="connsiteY19" fmla="*/ 33568 h 98169"/>
                  <a:gd name="connsiteX20" fmla="*/ 53835 w 58901"/>
                  <a:gd name="connsiteY20" fmla="*/ 36101 h 98169"/>
                  <a:gd name="connsiteX21" fmla="*/ 31034 w 58901"/>
                  <a:gd name="connsiteY21" fmla="*/ 60168 h 9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901" h="98169">
                    <a:moveTo>
                      <a:pt x="31034" y="60168"/>
                    </a:moveTo>
                    <a:lnTo>
                      <a:pt x="57635" y="94369"/>
                    </a:lnTo>
                    <a:cubicBezTo>
                      <a:pt x="58268" y="95003"/>
                      <a:pt x="58902" y="95636"/>
                      <a:pt x="58902" y="96269"/>
                    </a:cubicBezTo>
                    <a:cubicBezTo>
                      <a:pt x="58902" y="97536"/>
                      <a:pt x="57635" y="98169"/>
                      <a:pt x="56368" y="98169"/>
                    </a:cubicBezTo>
                    <a:lnTo>
                      <a:pt x="43068" y="98169"/>
                    </a:lnTo>
                    <a:cubicBezTo>
                      <a:pt x="40534" y="98169"/>
                      <a:pt x="40534" y="98169"/>
                      <a:pt x="38634" y="96269"/>
                    </a:cubicBezTo>
                    <a:lnTo>
                      <a:pt x="15200" y="65235"/>
                    </a:lnTo>
                    <a:lnTo>
                      <a:pt x="15200" y="95636"/>
                    </a:lnTo>
                    <a:cubicBezTo>
                      <a:pt x="15200" y="98169"/>
                      <a:pt x="14567" y="98169"/>
                      <a:pt x="12667" y="98169"/>
                    </a:cubicBezTo>
                    <a:lnTo>
                      <a:pt x="2533" y="98169"/>
                    </a:lnTo>
                    <a:cubicBezTo>
                      <a:pt x="0" y="98169"/>
                      <a:pt x="0" y="97536"/>
                      <a:pt x="0" y="95636"/>
                    </a:cubicBezTo>
                    <a:lnTo>
                      <a:pt x="0" y="2533"/>
                    </a:lnTo>
                    <a:cubicBezTo>
                      <a:pt x="0" y="633"/>
                      <a:pt x="633" y="0"/>
                      <a:pt x="2533" y="0"/>
                    </a:cubicBezTo>
                    <a:lnTo>
                      <a:pt x="12667" y="0"/>
                    </a:lnTo>
                    <a:cubicBezTo>
                      <a:pt x="14567" y="0"/>
                      <a:pt x="15200" y="0"/>
                      <a:pt x="15200" y="2533"/>
                    </a:cubicBezTo>
                    <a:lnTo>
                      <a:pt x="15200" y="60168"/>
                    </a:lnTo>
                    <a:lnTo>
                      <a:pt x="38634" y="34201"/>
                    </a:lnTo>
                    <a:cubicBezTo>
                      <a:pt x="40534" y="32301"/>
                      <a:pt x="41168" y="31668"/>
                      <a:pt x="43701" y="31668"/>
                    </a:cubicBezTo>
                    <a:lnTo>
                      <a:pt x="52568" y="31668"/>
                    </a:lnTo>
                    <a:cubicBezTo>
                      <a:pt x="53201" y="31668"/>
                      <a:pt x="55101" y="31668"/>
                      <a:pt x="55101" y="33568"/>
                    </a:cubicBezTo>
                    <a:cubicBezTo>
                      <a:pt x="55101" y="34201"/>
                      <a:pt x="54468" y="35468"/>
                      <a:pt x="53835" y="36101"/>
                    </a:cubicBezTo>
                    <a:cubicBezTo>
                      <a:pt x="53201" y="36101"/>
                      <a:pt x="31034" y="60168"/>
                      <a:pt x="31034" y="60168"/>
                    </a:cubicBezTo>
                    <a:close/>
                  </a:path>
                </a:pathLst>
              </a:custGeom>
              <a:solidFill>
                <a:srgbClr val="003399"/>
              </a:solidFill>
              <a:ln w="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CA9C819-5C50-3EE3-9001-0F5BE3748B6B}"/>
                </a:ext>
              </a:extLst>
            </p:cNvPr>
            <p:cNvSpPr/>
            <p:nvPr/>
          </p:nvSpPr>
          <p:spPr>
            <a:xfrm>
              <a:off x="373043" y="677051"/>
              <a:ext cx="68401" cy="62701"/>
            </a:xfrm>
            <a:custGeom>
              <a:avLst/>
              <a:gdLst>
                <a:gd name="connsiteX0" fmla="*/ 30401 w 68401"/>
                <a:gd name="connsiteY0" fmla="*/ 0 h 62701"/>
                <a:gd name="connsiteX1" fmla="*/ 42434 w 68401"/>
                <a:gd name="connsiteY1" fmla="*/ 24067 h 62701"/>
                <a:gd name="connsiteX2" fmla="*/ 68402 w 68401"/>
                <a:gd name="connsiteY2" fmla="*/ 28501 h 62701"/>
                <a:gd name="connsiteX3" fmla="*/ 49401 w 68401"/>
                <a:gd name="connsiteY3" fmla="*/ 39268 h 62701"/>
                <a:gd name="connsiteX4" fmla="*/ 60168 w 68401"/>
                <a:gd name="connsiteY4" fmla="*/ 62702 h 62701"/>
                <a:gd name="connsiteX5" fmla="*/ 37368 w 68401"/>
                <a:gd name="connsiteY5" fmla="*/ 46235 h 62701"/>
                <a:gd name="connsiteX6" fmla="*/ 17734 w 68401"/>
                <a:gd name="connsiteY6" fmla="*/ 57002 h 62701"/>
                <a:gd name="connsiteX7" fmla="*/ 22167 w 68401"/>
                <a:gd name="connsiteY7" fmla="*/ 34834 h 62701"/>
                <a:gd name="connsiteX8" fmla="*/ 0 w 68401"/>
                <a:gd name="connsiteY8" fmla="*/ 17734 h 62701"/>
                <a:gd name="connsiteX9" fmla="*/ 25334 w 68401"/>
                <a:gd name="connsiteY9" fmla="*/ 20901 h 6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401" h="62701">
                  <a:moveTo>
                    <a:pt x="30401" y="0"/>
                  </a:moveTo>
                  <a:lnTo>
                    <a:pt x="42434" y="24067"/>
                  </a:lnTo>
                  <a:lnTo>
                    <a:pt x="68402" y="28501"/>
                  </a:lnTo>
                  <a:lnTo>
                    <a:pt x="49401" y="39268"/>
                  </a:lnTo>
                  <a:lnTo>
                    <a:pt x="60168" y="62702"/>
                  </a:lnTo>
                  <a:lnTo>
                    <a:pt x="37368" y="46235"/>
                  </a:lnTo>
                  <a:lnTo>
                    <a:pt x="17734" y="57002"/>
                  </a:lnTo>
                  <a:lnTo>
                    <a:pt x="22167" y="34834"/>
                  </a:lnTo>
                  <a:lnTo>
                    <a:pt x="0" y="17734"/>
                  </a:lnTo>
                  <a:lnTo>
                    <a:pt x="25334" y="20901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CE07E31-B5C8-E51E-D0C4-1D200EF2F089}"/>
                </a:ext>
              </a:extLst>
            </p:cNvPr>
            <p:cNvSpPr/>
            <p:nvPr/>
          </p:nvSpPr>
          <p:spPr>
            <a:xfrm>
              <a:off x="267273" y="221039"/>
              <a:ext cx="88669" cy="83602"/>
            </a:xfrm>
            <a:custGeom>
              <a:avLst/>
              <a:gdLst>
                <a:gd name="connsiteX0" fmla="*/ 40534 w 88669"/>
                <a:gd name="connsiteY0" fmla="*/ 0 h 83602"/>
                <a:gd name="connsiteX1" fmla="*/ 55102 w 88669"/>
                <a:gd name="connsiteY1" fmla="*/ 31034 h 83602"/>
                <a:gd name="connsiteX2" fmla="*/ 88669 w 88669"/>
                <a:gd name="connsiteY2" fmla="*/ 41168 h 83602"/>
                <a:gd name="connsiteX3" fmla="*/ 64602 w 88669"/>
                <a:gd name="connsiteY3" fmla="*/ 51935 h 83602"/>
                <a:gd name="connsiteX4" fmla="*/ 78535 w 88669"/>
                <a:gd name="connsiteY4" fmla="*/ 83602 h 83602"/>
                <a:gd name="connsiteX5" fmla="*/ 48135 w 88669"/>
                <a:gd name="connsiteY5" fmla="*/ 58902 h 83602"/>
                <a:gd name="connsiteX6" fmla="*/ 23434 w 88669"/>
                <a:gd name="connsiteY6" fmla="*/ 69035 h 83602"/>
                <a:gd name="connsiteX7" fmla="*/ 29134 w 88669"/>
                <a:gd name="connsiteY7" fmla="*/ 42434 h 83602"/>
                <a:gd name="connsiteX8" fmla="*/ 0 w 88669"/>
                <a:gd name="connsiteY8" fmla="*/ 16467 h 83602"/>
                <a:gd name="connsiteX9" fmla="*/ 33568 w 88669"/>
                <a:gd name="connsiteY9" fmla="*/ 25334 h 83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69" h="83602">
                  <a:moveTo>
                    <a:pt x="40534" y="0"/>
                  </a:moveTo>
                  <a:lnTo>
                    <a:pt x="55102" y="31034"/>
                  </a:lnTo>
                  <a:lnTo>
                    <a:pt x="88669" y="41168"/>
                  </a:lnTo>
                  <a:lnTo>
                    <a:pt x="64602" y="51935"/>
                  </a:lnTo>
                  <a:lnTo>
                    <a:pt x="78535" y="83602"/>
                  </a:lnTo>
                  <a:lnTo>
                    <a:pt x="48135" y="58902"/>
                  </a:lnTo>
                  <a:lnTo>
                    <a:pt x="23434" y="69035"/>
                  </a:lnTo>
                  <a:lnTo>
                    <a:pt x="29134" y="42434"/>
                  </a:lnTo>
                  <a:lnTo>
                    <a:pt x="0" y="16467"/>
                  </a:lnTo>
                  <a:lnTo>
                    <a:pt x="33568" y="253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FC8206E-EE9F-2771-EA9B-51AA76E24D51}"/>
                </a:ext>
              </a:extLst>
            </p:cNvPr>
            <p:cNvSpPr/>
            <p:nvPr/>
          </p:nvSpPr>
          <p:spPr>
            <a:xfrm>
              <a:off x="287541" y="624483"/>
              <a:ext cx="74735" cy="70935"/>
            </a:xfrm>
            <a:custGeom>
              <a:avLst/>
              <a:gdLst>
                <a:gd name="connsiteX0" fmla="*/ 33568 w 74735"/>
                <a:gd name="connsiteY0" fmla="*/ 0 h 70935"/>
                <a:gd name="connsiteX1" fmla="*/ 46235 w 74735"/>
                <a:gd name="connsiteY1" fmla="*/ 26601 h 70935"/>
                <a:gd name="connsiteX2" fmla="*/ 74735 w 74735"/>
                <a:gd name="connsiteY2" fmla="*/ 32301 h 70935"/>
                <a:gd name="connsiteX3" fmla="*/ 54468 w 74735"/>
                <a:gd name="connsiteY3" fmla="*/ 44335 h 70935"/>
                <a:gd name="connsiteX4" fmla="*/ 65868 w 74735"/>
                <a:gd name="connsiteY4" fmla="*/ 70935 h 70935"/>
                <a:gd name="connsiteX5" fmla="*/ 40534 w 74735"/>
                <a:gd name="connsiteY5" fmla="*/ 51935 h 70935"/>
                <a:gd name="connsiteX6" fmla="*/ 19634 w 74735"/>
                <a:gd name="connsiteY6" fmla="*/ 62702 h 70935"/>
                <a:gd name="connsiteX7" fmla="*/ 24067 w 74735"/>
                <a:gd name="connsiteY7" fmla="*/ 39268 h 70935"/>
                <a:gd name="connsiteX8" fmla="*/ 0 w 74735"/>
                <a:gd name="connsiteY8" fmla="*/ 19001 h 70935"/>
                <a:gd name="connsiteX9" fmla="*/ 27867 w 74735"/>
                <a:gd name="connsiteY9" fmla="*/ 23434 h 7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735" h="70935">
                  <a:moveTo>
                    <a:pt x="33568" y="0"/>
                  </a:moveTo>
                  <a:lnTo>
                    <a:pt x="46235" y="26601"/>
                  </a:lnTo>
                  <a:lnTo>
                    <a:pt x="74735" y="32301"/>
                  </a:lnTo>
                  <a:lnTo>
                    <a:pt x="54468" y="44335"/>
                  </a:lnTo>
                  <a:lnTo>
                    <a:pt x="65868" y="70935"/>
                  </a:lnTo>
                  <a:lnTo>
                    <a:pt x="40534" y="51935"/>
                  </a:lnTo>
                  <a:lnTo>
                    <a:pt x="19634" y="62702"/>
                  </a:lnTo>
                  <a:lnTo>
                    <a:pt x="24067" y="39268"/>
                  </a:lnTo>
                  <a:lnTo>
                    <a:pt x="0" y="19001"/>
                  </a:lnTo>
                  <a:lnTo>
                    <a:pt x="27867" y="234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91259AF-7BEF-2679-2E89-DF08789530CD}"/>
                </a:ext>
              </a:extLst>
            </p:cNvPr>
            <p:cNvSpPr/>
            <p:nvPr/>
          </p:nvSpPr>
          <p:spPr>
            <a:xfrm>
              <a:off x="202672" y="300841"/>
              <a:ext cx="101969" cy="97535"/>
            </a:xfrm>
            <a:custGeom>
              <a:avLst/>
              <a:gdLst>
                <a:gd name="connsiteX0" fmla="*/ 46868 w 101969"/>
                <a:gd name="connsiteY0" fmla="*/ 0 h 97535"/>
                <a:gd name="connsiteX1" fmla="*/ 63335 w 101969"/>
                <a:gd name="connsiteY1" fmla="*/ 36734 h 97535"/>
                <a:gd name="connsiteX2" fmla="*/ 101969 w 101969"/>
                <a:gd name="connsiteY2" fmla="*/ 46868 h 97535"/>
                <a:gd name="connsiteX3" fmla="*/ 74102 w 101969"/>
                <a:gd name="connsiteY3" fmla="*/ 60802 h 97535"/>
                <a:gd name="connsiteX4" fmla="*/ 89936 w 101969"/>
                <a:gd name="connsiteY4" fmla="*/ 97536 h 97535"/>
                <a:gd name="connsiteX5" fmla="*/ 55735 w 101969"/>
                <a:gd name="connsiteY5" fmla="*/ 69669 h 97535"/>
                <a:gd name="connsiteX6" fmla="*/ 26601 w 101969"/>
                <a:gd name="connsiteY6" fmla="*/ 82336 h 97535"/>
                <a:gd name="connsiteX7" fmla="*/ 32934 w 101969"/>
                <a:gd name="connsiteY7" fmla="*/ 50668 h 97535"/>
                <a:gd name="connsiteX8" fmla="*/ 0 w 101969"/>
                <a:gd name="connsiteY8" fmla="*/ 21534 h 97535"/>
                <a:gd name="connsiteX9" fmla="*/ 38001 w 101969"/>
                <a:gd name="connsiteY9" fmla="*/ 30401 h 9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969" h="97535">
                  <a:moveTo>
                    <a:pt x="46868" y="0"/>
                  </a:moveTo>
                  <a:lnTo>
                    <a:pt x="63335" y="36734"/>
                  </a:lnTo>
                  <a:lnTo>
                    <a:pt x="101969" y="46868"/>
                  </a:lnTo>
                  <a:lnTo>
                    <a:pt x="74102" y="60802"/>
                  </a:lnTo>
                  <a:lnTo>
                    <a:pt x="89936" y="97536"/>
                  </a:lnTo>
                  <a:lnTo>
                    <a:pt x="55735" y="69669"/>
                  </a:lnTo>
                  <a:lnTo>
                    <a:pt x="26601" y="82336"/>
                  </a:lnTo>
                  <a:lnTo>
                    <a:pt x="32934" y="50668"/>
                  </a:lnTo>
                  <a:lnTo>
                    <a:pt x="0" y="21534"/>
                  </a:lnTo>
                  <a:lnTo>
                    <a:pt x="38001" y="30401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F0766C9-5BF0-45AD-6032-82571F520014}"/>
                </a:ext>
              </a:extLst>
            </p:cNvPr>
            <p:cNvSpPr/>
            <p:nvPr/>
          </p:nvSpPr>
          <p:spPr>
            <a:xfrm>
              <a:off x="219139" y="528213"/>
              <a:ext cx="88669" cy="84235"/>
            </a:xfrm>
            <a:custGeom>
              <a:avLst/>
              <a:gdLst>
                <a:gd name="connsiteX0" fmla="*/ 40534 w 88669"/>
                <a:gd name="connsiteY0" fmla="*/ 0 h 84235"/>
                <a:gd name="connsiteX1" fmla="*/ 55102 w 88669"/>
                <a:gd name="connsiteY1" fmla="*/ 31668 h 84235"/>
                <a:gd name="connsiteX2" fmla="*/ 88669 w 88669"/>
                <a:gd name="connsiteY2" fmla="*/ 38634 h 84235"/>
                <a:gd name="connsiteX3" fmla="*/ 63968 w 88669"/>
                <a:gd name="connsiteY3" fmla="*/ 52568 h 84235"/>
                <a:gd name="connsiteX4" fmla="*/ 77902 w 88669"/>
                <a:gd name="connsiteY4" fmla="*/ 84236 h 84235"/>
                <a:gd name="connsiteX5" fmla="*/ 48135 w 88669"/>
                <a:gd name="connsiteY5" fmla="*/ 61435 h 84235"/>
                <a:gd name="connsiteX6" fmla="*/ 22801 w 88669"/>
                <a:gd name="connsiteY6" fmla="*/ 74102 h 84235"/>
                <a:gd name="connsiteX7" fmla="*/ 28501 w 88669"/>
                <a:gd name="connsiteY7" fmla="*/ 45601 h 84235"/>
                <a:gd name="connsiteX8" fmla="*/ 0 w 88669"/>
                <a:gd name="connsiteY8" fmla="*/ 21534 h 84235"/>
                <a:gd name="connsiteX9" fmla="*/ 32934 w 88669"/>
                <a:gd name="connsiteY9" fmla="*/ 27234 h 8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669" h="84235">
                  <a:moveTo>
                    <a:pt x="40534" y="0"/>
                  </a:moveTo>
                  <a:lnTo>
                    <a:pt x="55102" y="31668"/>
                  </a:lnTo>
                  <a:lnTo>
                    <a:pt x="88669" y="38634"/>
                  </a:lnTo>
                  <a:lnTo>
                    <a:pt x="63968" y="52568"/>
                  </a:lnTo>
                  <a:lnTo>
                    <a:pt x="77902" y="84236"/>
                  </a:lnTo>
                  <a:lnTo>
                    <a:pt x="48135" y="61435"/>
                  </a:lnTo>
                  <a:lnTo>
                    <a:pt x="22801" y="74102"/>
                  </a:lnTo>
                  <a:lnTo>
                    <a:pt x="28501" y="45601"/>
                  </a:lnTo>
                  <a:lnTo>
                    <a:pt x="0" y="21534"/>
                  </a:lnTo>
                  <a:lnTo>
                    <a:pt x="32934" y="272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83B68C5-4CD3-2C54-945C-F18CB07D86DA}"/>
                </a:ext>
              </a:extLst>
            </p:cNvPr>
            <p:cNvSpPr/>
            <p:nvPr/>
          </p:nvSpPr>
          <p:spPr>
            <a:xfrm>
              <a:off x="187471" y="417377"/>
              <a:ext cx="96269" cy="92469"/>
            </a:xfrm>
            <a:custGeom>
              <a:avLst/>
              <a:gdLst>
                <a:gd name="connsiteX0" fmla="*/ 43701 w 96269"/>
                <a:gd name="connsiteY0" fmla="*/ 0 h 92469"/>
                <a:gd name="connsiteX1" fmla="*/ 59535 w 96269"/>
                <a:gd name="connsiteY1" fmla="*/ 34834 h 92469"/>
                <a:gd name="connsiteX2" fmla="*/ 96269 w 96269"/>
                <a:gd name="connsiteY2" fmla="*/ 43068 h 92469"/>
                <a:gd name="connsiteX3" fmla="*/ 69669 w 96269"/>
                <a:gd name="connsiteY3" fmla="*/ 57635 h 92469"/>
                <a:gd name="connsiteX4" fmla="*/ 84236 w 96269"/>
                <a:gd name="connsiteY4" fmla="*/ 92469 h 92469"/>
                <a:gd name="connsiteX5" fmla="*/ 51935 w 96269"/>
                <a:gd name="connsiteY5" fmla="*/ 66502 h 92469"/>
                <a:gd name="connsiteX6" fmla="*/ 24701 w 96269"/>
                <a:gd name="connsiteY6" fmla="*/ 79802 h 92469"/>
                <a:gd name="connsiteX7" fmla="*/ 31034 w 96269"/>
                <a:gd name="connsiteY7" fmla="*/ 48768 h 92469"/>
                <a:gd name="connsiteX8" fmla="*/ 0 w 96269"/>
                <a:gd name="connsiteY8" fmla="*/ 22167 h 92469"/>
                <a:gd name="connsiteX9" fmla="*/ 36101 w 96269"/>
                <a:gd name="connsiteY9" fmla="*/ 29134 h 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269" h="92469">
                  <a:moveTo>
                    <a:pt x="43701" y="0"/>
                  </a:moveTo>
                  <a:lnTo>
                    <a:pt x="59535" y="34834"/>
                  </a:lnTo>
                  <a:lnTo>
                    <a:pt x="96269" y="43068"/>
                  </a:lnTo>
                  <a:lnTo>
                    <a:pt x="69669" y="57635"/>
                  </a:lnTo>
                  <a:lnTo>
                    <a:pt x="84236" y="92469"/>
                  </a:lnTo>
                  <a:lnTo>
                    <a:pt x="51935" y="66502"/>
                  </a:lnTo>
                  <a:lnTo>
                    <a:pt x="24701" y="79802"/>
                  </a:lnTo>
                  <a:lnTo>
                    <a:pt x="31034" y="48768"/>
                  </a:lnTo>
                  <a:lnTo>
                    <a:pt x="0" y="22167"/>
                  </a:lnTo>
                  <a:lnTo>
                    <a:pt x="36101" y="291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B89AA0C-35DD-FF5E-9113-40D7205F7437}"/>
                </a:ext>
              </a:extLst>
            </p:cNvPr>
            <p:cNvSpPr/>
            <p:nvPr/>
          </p:nvSpPr>
          <p:spPr>
            <a:xfrm>
              <a:off x="454112" y="693518"/>
              <a:ext cx="63968" cy="57634"/>
            </a:xfrm>
            <a:custGeom>
              <a:avLst/>
              <a:gdLst>
                <a:gd name="connsiteX0" fmla="*/ 28501 w 63968"/>
                <a:gd name="connsiteY0" fmla="*/ 0 h 57634"/>
                <a:gd name="connsiteX1" fmla="*/ 39901 w 63968"/>
                <a:gd name="connsiteY1" fmla="*/ 21534 h 57634"/>
                <a:gd name="connsiteX2" fmla="*/ 63968 w 63968"/>
                <a:gd name="connsiteY2" fmla="*/ 25334 h 57634"/>
                <a:gd name="connsiteX3" fmla="*/ 46868 w 63968"/>
                <a:gd name="connsiteY3" fmla="*/ 36101 h 57634"/>
                <a:gd name="connsiteX4" fmla="*/ 57002 w 63968"/>
                <a:gd name="connsiteY4" fmla="*/ 57635 h 57634"/>
                <a:gd name="connsiteX5" fmla="*/ 34834 w 63968"/>
                <a:gd name="connsiteY5" fmla="*/ 42434 h 57634"/>
                <a:gd name="connsiteX6" fmla="*/ 17100 w 63968"/>
                <a:gd name="connsiteY6" fmla="*/ 51935 h 57634"/>
                <a:gd name="connsiteX7" fmla="*/ 20901 w 63968"/>
                <a:gd name="connsiteY7" fmla="*/ 32301 h 57634"/>
                <a:gd name="connsiteX8" fmla="*/ 0 w 63968"/>
                <a:gd name="connsiteY8" fmla="*/ 16467 h 57634"/>
                <a:gd name="connsiteX9" fmla="*/ 24067 w 63968"/>
                <a:gd name="connsiteY9" fmla="*/ 19634 h 5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968" h="57634">
                  <a:moveTo>
                    <a:pt x="28501" y="0"/>
                  </a:moveTo>
                  <a:lnTo>
                    <a:pt x="39901" y="21534"/>
                  </a:lnTo>
                  <a:lnTo>
                    <a:pt x="63968" y="25334"/>
                  </a:lnTo>
                  <a:lnTo>
                    <a:pt x="46868" y="36101"/>
                  </a:lnTo>
                  <a:lnTo>
                    <a:pt x="57002" y="57635"/>
                  </a:lnTo>
                  <a:lnTo>
                    <a:pt x="34834" y="42434"/>
                  </a:lnTo>
                  <a:lnTo>
                    <a:pt x="17100" y="51935"/>
                  </a:lnTo>
                  <a:lnTo>
                    <a:pt x="20901" y="32301"/>
                  </a:lnTo>
                  <a:lnTo>
                    <a:pt x="0" y="16467"/>
                  </a:lnTo>
                  <a:lnTo>
                    <a:pt x="24067" y="196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9D3581-51D0-DDE0-15E3-6F03D6FFDA8A}"/>
                </a:ext>
              </a:extLst>
            </p:cNvPr>
            <p:cNvSpPr/>
            <p:nvPr/>
          </p:nvSpPr>
          <p:spPr>
            <a:xfrm>
              <a:off x="536447" y="690984"/>
              <a:ext cx="46867" cy="40534"/>
            </a:xfrm>
            <a:custGeom>
              <a:avLst/>
              <a:gdLst>
                <a:gd name="connsiteX0" fmla="*/ 20901 w 46867"/>
                <a:gd name="connsiteY0" fmla="*/ 0 h 40534"/>
                <a:gd name="connsiteX1" fmla="*/ 29134 w 46867"/>
                <a:gd name="connsiteY1" fmla="*/ 15200 h 40534"/>
                <a:gd name="connsiteX2" fmla="*/ 46868 w 46867"/>
                <a:gd name="connsiteY2" fmla="*/ 17734 h 40534"/>
                <a:gd name="connsiteX3" fmla="*/ 34201 w 46867"/>
                <a:gd name="connsiteY3" fmla="*/ 25334 h 40534"/>
                <a:gd name="connsiteX4" fmla="*/ 41801 w 46867"/>
                <a:gd name="connsiteY4" fmla="*/ 40534 h 40534"/>
                <a:gd name="connsiteX5" fmla="*/ 25967 w 46867"/>
                <a:gd name="connsiteY5" fmla="*/ 29767 h 40534"/>
                <a:gd name="connsiteX6" fmla="*/ 12667 w 46867"/>
                <a:gd name="connsiteY6" fmla="*/ 36734 h 40534"/>
                <a:gd name="connsiteX7" fmla="*/ 15200 w 46867"/>
                <a:gd name="connsiteY7" fmla="*/ 22801 h 40534"/>
                <a:gd name="connsiteX8" fmla="*/ 0 w 46867"/>
                <a:gd name="connsiteY8" fmla="*/ 11400 h 40534"/>
                <a:gd name="connsiteX9" fmla="*/ 17734 w 46867"/>
                <a:gd name="connsiteY9" fmla="*/ 13300 h 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867" h="40534">
                  <a:moveTo>
                    <a:pt x="20901" y="0"/>
                  </a:moveTo>
                  <a:lnTo>
                    <a:pt x="29134" y="15200"/>
                  </a:lnTo>
                  <a:lnTo>
                    <a:pt x="46868" y="17734"/>
                  </a:lnTo>
                  <a:lnTo>
                    <a:pt x="34201" y="25334"/>
                  </a:lnTo>
                  <a:lnTo>
                    <a:pt x="41801" y="40534"/>
                  </a:lnTo>
                  <a:lnTo>
                    <a:pt x="25967" y="29767"/>
                  </a:lnTo>
                  <a:lnTo>
                    <a:pt x="12667" y="36734"/>
                  </a:lnTo>
                  <a:lnTo>
                    <a:pt x="15200" y="22801"/>
                  </a:lnTo>
                  <a:lnTo>
                    <a:pt x="0" y="11400"/>
                  </a:lnTo>
                  <a:lnTo>
                    <a:pt x="17734" y="13300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3E73DC8-168A-7AB5-FB65-D039933E007B}"/>
                </a:ext>
              </a:extLst>
            </p:cNvPr>
            <p:cNvSpPr/>
            <p:nvPr/>
          </p:nvSpPr>
          <p:spPr>
            <a:xfrm>
              <a:off x="596616" y="663750"/>
              <a:ext cx="46867" cy="39901"/>
            </a:xfrm>
            <a:custGeom>
              <a:avLst/>
              <a:gdLst>
                <a:gd name="connsiteX0" fmla="*/ 20901 w 46867"/>
                <a:gd name="connsiteY0" fmla="*/ 0 h 39901"/>
                <a:gd name="connsiteX1" fmla="*/ 29134 w 46867"/>
                <a:gd name="connsiteY1" fmla="*/ 15200 h 39901"/>
                <a:gd name="connsiteX2" fmla="*/ 46868 w 46867"/>
                <a:gd name="connsiteY2" fmla="*/ 17734 h 39901"/>
                <a:gd name="connsiteX3" fmla="*/ 34201 w 46867"/>
                <a:gd name="connsiteY3" fmla="*/ 24701 h 39901"/>
                <a:gd name="connsiteX4" fmla="*/ 41801 w 46867"/>
                <a:gd name="connsiteY4" fmla="*/ 39901 h 39901"/>
                <a:gd name="connsiteX5" fmla="*/ 25967 w 46867"/>
                <a:gd name="connsiteY5" fmla="*/ 29134 h 39901"/>
                <a:gd name="connsiteX6" fmla="*/ 12667 w 46867"/>
                <a:gd name="connsiteY6" fmla="*/ 36101 h 39901"/>
                <a:gd name="connsiteX7" fmla="*/ 15834 w 46867"/>
                <a:gd name="connsiteY7" fmla="*/ 22167 h 39901"/>
                <a:gd name="connsiteX8" fmla="*/ 0 w 46867"/>
                <a:gd name="connsiteY8" fmla="*/ 11400 h 39901"/>
                <a:gd name="connsiteX9" fmla="*/ 17734 w 46867"/>
                <a:gd name="connsiteY9" fmla="*/ 13300 h 3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867" h="39901">
                  <a:moveTo>
                    <a:pt x="20901" y="0"/>
                  </a:moveTo>
                  <a:lnTo>
                    <a:pt x="29134" y="15200"/>
                  </a:lnTo>
                  <a:lnTo>
                    <a:pt x="46868" y="17734"/>
                  </a:lnTo>
                  <a:lnTo>
                    <a:pt x="34201" y="24701"/>
                  </a:lnTo>
                  <a:lnTo>
                    <a:pt x="41801" y="39901"/>
                  </a:lnTo>
                  <a:lnTo>
                    <a:pt x="25967" y="29134"/>
                  </a:lnTo>
                  <a:lnTo>
                    <a:pt x="12667" y="36101"/>
                  </a:lnTo>
                  <a:lnTo>
                    <a:pt x="15834" y="22167"/>
                  </a:lnTo>
                  <a:lnTo>
                    <a:pt x="0" y="11400"/>
                  </a:lnTo>
                  <a:lnTo>
                    <a:pt x="17734" y="13300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AD57ABD-D780-4DE1-5ECD-B533224C0BA3}"/>
                </a:ext>
              </a:extLst>
            </p:cNvPr>
            <p:cNvSpPr/>
            <p:nvPr/>
          </p:nvSpPr>
          <p:spPr>
            <a:xfrm>
              <a:off x="542781" y="222305"/>
              <a:ext cx="62701" cy="53201"/>
            </a:xfrm>
            <a:custGeom>
              <a:avLst/>
              <a:gdLst>
                <a:gd name="connsiteX0" fmla="*/ 28501 w 62701"/>
                <a:gd name="connsiteY0" fmla="*/ 0 h 53201"/>
                <a:gd name="connsiteX1" fmla="*/ 39268 w 62701"/>
                <a:gd name="connsiteY1" fmla="*/ 20267 h 53201"/>
                <a:gd name="connsiteX2" fmla="*/ 62702 w 62701"/>
                <a:gd name="connsiteY2" fmla="*/ 27867 h 53201"/>
                <a:gd name="connsiteX3" fmla="*/ 45601 w 62701"/>
                <a:gd name="connsiteY3" fmla="*/ 33568 h 53201"/>
                <a:gd name="connsiteX4" fmla="*/ 55735 w 62701"/>
                <a:gd name="connsiteY4" fmla="*/ 53201 h 53201"/>
                <a:gd name="connsiteX5" fmla="*/ 34201 w 62701"/>
                <a:gd name="connsiteY5" fmla="*/ 36734 h 53201"/>
                <a:gd name="connsiteX6" fmla="*/ 17100 w 62701"/>
                <a:gd name="connsiteY6" fmla="*/ 41801 h 53201"/>
                <a:gd name="connsiteX7" fmla="*/ 20901 w 62701"/>
                <a:gd name="connsiteY7" fmla="*/ 25334 h 53201"/>
                <a:gd name="connsiteX8" fmla="*/ 0 w 62701"/>
                <a:gd name="connsiteY8" fmla="*/ 8234 h 53201"/>
                <a:gd name="connsiteX9" fmla="*/ 23434 w 62701"/>
                <a:gd name="connsiteY9" fmla="*/ 15200 h 5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701" h="53201">
                  <a:moveTo>
                    <a:pt x="28501" y="0"/>
                  </a:moveTo>
                  <a:lnTo>
                    <a:pt x="39268" y="20267"/>
                  </a:lnTo>
                  <a:lnTo>
                    <a:pt x="62702" y="27867"/>
                  </a:lnTo>
                  <a:lnTo>
                    <a:pt x="45601" y="33568"/>
                  </a:lnTo>
                  <a:lnTo>
                    <a:pt x="55735" y="53201"/>
                  </a:lnTo>
                  <a:lnTo>
                    <a:pt x="34201" y="36734"/>
                  </a:lnTo>
                  <a:lnTo>
                    <a:pt x="17100" y="41801"/>
                  </a:lnTo>
                  <a:lnTo>
                    <a:pt x="20901" y="25334"/>
                  </a:lnTo>
                  <a:lnTo>
                    <a:pt x="0" y="8234"/>
                  </a:lnTo>
                  <a:lnTo>
                    <a:pt x="23434" y="15200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2EF09B9-45D2-6E13-53B5-851232256788}"/>
                </a:ext>
              </a:extLst>
            </p:cNvPr>
            <p:cNvSpPr/>
            <p:nvPr/>
          </p:nvSpPr>
          <p:spPr>
            <a:xfrm>
              <a:off x="454112" y="186838"/>
              <a:ext cx="70935" cy="63335"/>
            </a:xfrm>
            <a:custGeom>
              <a:avLst/>
              <a:gdLst>
                <a:gd name="connsiteX0" fmla="*/ 31668 w 70935"/>
                <a:gd name="connsiteY0" fmla="*/ 0 h 63335"/>
                <a:gd name="connsiteX1" fmla="*/ 44335 w 70935"/>
                <a:gd name="connsiteY1" fmla="*/ 24067 h 63335"/>
                <a:gd name="connsiteX2" fmla="*/ 70935 w 70935"/>
                <a:gd name="connsiteY2" fmla="*/ 32934 h 63335"/>
                <a:gd name="connsiteX3" fmla="*/ 51935 w 70935"/>
                <a:gd name="connsiteY3" fmla="*/ 39901 h 63335"/>
                <a:gd name="connsiteX4" fmla="*/ 62702 w 70935"/>
                <a:gd name="connsiteY4" fmla="*/ 63335 h 63335"/>
                <a:gd name="connsiteX5" fmla="*/ 38634 w 70935"/>
                <a:gd name="connsiteY5" fmla="*/ 43701 h 63335"/>
                <a:gd name="connsiteX6" fmla="*/ 19001 w 70935"/>
                <a:gd name="connsiteY6" fmla="*/ 50035 h 63335"/>
                <a:gd name="connsiteX7" fmla="*/ 23434 w 70935"/>
                <a:gd name="connsiteY7" fmla="*/ 30401 h 63335"/>
                <a:gd name="connsiteX8" fmla="*/ 0 w 70935"/>
                <a:gd name="connsiteY8" fmla="*/ 10134 h 63335"/>
                <a:gd name="connsiteX9" fmla="*/ 26601 w 70935"/>
                <a:gd name="connsiteY9" fmla="*/ 18367 h 6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935" h="63335">
                  <a:moveTo>
                    <a:pt x="31668" y="0"/>
                  </a:moveTo>
                  <a:lnTo>
                    <a:pt x="44335" y="24067"/>
                  </a:lnTo>
                  <a:lnTo>
                    <a:pt x="70935" y="32934"/>
                  </a:lnTo>
                  <a:lnTo>
                    <a:pt x="51935" y="39901"/>
                  </a:lnTo>
                  <a:lnTo>
                    <a:pt x="62702" y="63335"/>
                  </a:lnTo>
                  <a:lnTo>
                    <a:pt x="38634" y="43701"/>
                  </a:lnTo>
                  <a:lnTo>
                    <a:pt x="19001" y="50035"/>
                  </a:lnTo>
                  <a:lnTo>
                    <a:pt x="23434" y="30401"/>
                  </a:lnTo>
                  <a:lnTo>
                    <a:pt x="0" y="10134"/>
                  </a:lnTo>
                  <a:lnTo>
                    <a:pt x="26601" y="18367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669F83E-D3A1-5D76-8BD6-ACD5D8465164}"/>
                </a:ext>
              </a:extLst>
            </p:cNvPr>
            <p:cNvSpPr/>
            <p:nvPr/>
          </p:nvSpPr>
          <p:spPr>
            <a:xfrm>
              <a:off x="359743" y="181771"/>
              <a:ext cx="78535" cy="72201"/>
            </a:xfrm>
            <a:custGeom>
              <a:avLst/>
              <a:gdLst>
                <a:gd name="connsiteX0" fmla="*/ 35468 w 78535"/>
                <a:gd name="connsiteY0" fmla="*/ 0 h 72201"/>
                <a:gd name="connsiteX1" fmla="*/ 48768 w 78535"/>
                <a:gd name="connsiteY1" fmla="*/ 27234 h 72201"/>
                <a:gd name="connsiteX2" fmla="*/ 78535 w 78535"/>
                <a:gd name="connsiteY2" fmla="*/ 36734 h 72201"/>
                <a:gd name="connsiteX3" fmla="*/ 57635 w 78535"/>
                <a:gd name="connsiteY3" fmla="*/ 45601 h 72201"/>
                <a:gd name="connsiteX4" fmla="*/ 69669 w 78535"/>
                <a:gd name="connsiteY4" fmla="*/ 72202 h 72201"/>
                <a:gd name="connsiteX5" fmla="*/ 43068 w 78535"/>
                <a:gd name="connsiteY5" fmla="*/ 50668 h 72201"/>
                <a:gd name="connsiteX6" fmla="*/ 20901 w 78535"/>
                <a:gd name="connsiteY6" fmla="*/ 58268 h 72201"/>
                <a:gd name="connsiteX7" fmla="*/ 25967 w 78535"/>
                <a:gd name="connsiteY7" fmla="*/ 36101 h 72201"/>
                <a:gd name="connsiteX8" fmla="*/ 0 w 78535"/>
                <a:gd name="connsiteY8" fmla="*/ 13300 h 72201"/>
                <a:gd name="connsiteX9" fmla="*/ 29767 w 78535"/>
                <a:gd name="connsiteY9" fmla="*/ 21534 h 7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35" h="72201">
                  <a:moveTo>
                    <a:pt x="35468" y="0"/>
                  </a:moveTo>
                  <a:lnTo>
                    <a:pt x="48768" y="27234"/>
                  </a:lnTo>
                  <a:lnTo>
                    <a:pt x="78535" y="36734"/>
                  </a:lnTo>
                  <a:lnTo>
                    <a:pt x="57635" y="45601"/>
                  </a:lnTo>
                  <a:lnTo>
                    <a:pt x="69669" y="72202"/>
                  </a:lnTo>
                  <a:lnTo>
                    <a:pt x="43068" y="50668"/>
                  </a:lnTo>
                  <a:lnTo>
                    <a:pt x="20901" y="58268"/>
                  </a:lnTo>
                  <a:lnTo>
                    <a:pt x="25967" y="36101"/>
                  </a:lnTo>
                  <a:lnTo>
                    <a:pt x="0" y="13300"/>
                  </a:lnTo>
                  <a:lnTo>
                    <a:pt x="29767" y="21534"/>
                  </a:lnTo>
                  <a:close/>
                </a:path>
              </a:pathLst>
            </a:custGeom>
            <a:solidFill>
              <a:srgbClr val="FFCC00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14683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White curve - No profi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42FD5AE-F512-DD92-6C6A-A213E0EB9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D83CC-64B8-27D9-EE31-9AEF185F7D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57802-853E-3AA4-F379-CB795E2A86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2E86A1-693B-A3C7-7C44-38C6D56AA69A}"/>
              </a:ext>
            </a:extLst>
          </p:cNvPr>
          <p:cNvCxnSpPr>
            <a:cxnSpLocks/>
          </p:cNvCxnSpPr>
          <p:nvPr userDrawn="1"/>
        </p:nvCxnSpPr>
        <p:spPr>
          <a:xfrm>
            <a:off x="4761125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AC65F2F-D44A-86B7-94EA-2A2BFE1C9A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234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437444-326F-9857-0508-F205FF7C20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34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E24571C-3AD2-AA60-DFE1-6F6B485A21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4291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43BE0A8-59B6-40F2-4F60-02260AF0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4291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765404B-6658-8836-D04D-15CECFA18C52}"/>
              </a:ext>
            </a:extLst>
          </p:cNvPr>
          <p:cNvSpPr/>
          <p:nvPr userDrawn="1"/>
        </p:nvSpPr>
        <p:spPr>
          <a:xfrm>
            <a:off x="-12449" y="-4761"/>
            <a:ext cx="12208564" cy="2227163"/>
          </a:xfrm>
          <a:custGeom>
            <a:avLst/>
            <a:gdLst>
              <a:gd name="connsiteX0" fmla="*/ 0 w 12208564"/>
              <a:gd name="connsiteY0" fmla="*/ 0 h 2227163"/>
              <a:gd name="connsiteX1" fmla="*/ 0 w 12208564"/>
              <a:gd name="connsiteY1" fmla="*/ 2062310 h 2227163"/>
              <a:gd name="connsiteX2" fmla="*/ 5160023 w 12208564"/>
              <a:gd name="connsiteY2" fmla="*/ 2149316 h 2227163"/>
              <a:gd name="connsiteX3" fmla="*/ 12208565 w 12208564"/>
              <a:gd name="connsiteY3" fmla="*/ 1608091 h 2227163"/>
              <a:gd name="connsiteX4" fmla="*/ 12208565 w 12208564"/>
              <a:gd name="connsiteY4" fmla="*/ 0 h 2227163"/>
              <a:gd name="connsiteX5" fmla="*/ 0 w 12208564"/>
              <a:gd name="connsiteY5" fmla="*/ 0 h 222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8564" h="2227163">
                <a:moveTo>
                  <a:pt x="0" y="0"/>
                </a:moveTo>
                <a:lnTo>
                  <a:pt x="0" y="2062310"/>
                </a:lnTo>
                <a:cubicBezTo>
                  <a:pt x="977774" y="2172690"/>
                  <a:pt x="2296770" y="2320008"/>
                  <a:pt x="5160023" y="2149316"/>
                </a:cubicBezTo>
                <a:cubicBezTo>
                  <a:pt x="9026529" y="1918887"/>
                  <a:pt x="9174628" y="1788451"/>
                  <a:pt x="12208565" y="1608091"/>
                </a:cubicBezTo>
                <a:lnTo>
                  <a:pt x="1220856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4468" cap="flat">
            <a:noFill/>
            <a:prstDash val="solid"/>
            <a:miter/>
          </a:ln>
        </p:spPr>
        <p:txBody>
          <a:bodyPr rtlCol="0" anchor="ctr"/>
          <a:lstStyle/>
          <a:p>
            <a:endParaRPr lang="en-GR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6B666902-A377-F283-1FAF-DD654C81D0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67283" y="403653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5143C41-E297-8EF1-8007-C17A41B33A7B}"/>
              </a:ext>
            </a:extLst>
          </p:cNvPr>
          <p:cNvSpPr/>
          <p:nvPr userDrawn="1"/>
        </p:nvSpPr>
        <p:spPr>
          <a:xfrm>
            <a:off x="-12449" y="1601309"/>
            <a:ext cx="12208564" cy="732658"/>
          </a:xfrm>
          <a:custGeom>
            <a:avLst/>
            <a:gdLst>
              <a:gd name="connsiteX0" fmla="*/ 12208565 w 12208564"/>
              <a:gd name="connsiteY0" fmla="*/ 0 h 732658"/>
              <a:gd name="connsiteX1" fmla="*/ 5160023 w 12208564"/>
              <a:gd name="connsiteY1" fmla="*/ 541225 h 732658"/>
              <a:gd name="connsiteX2" fmla="*/ 0 w 12208564"/>
              <a:gd name="connsiteY2" fmla="*/ 454219 h 732658"/>
              <a:gd name="connsiteX3" fmla="*/ 0 w 12208564"/>
              <a:gd name="connsiteY3" fmla="*/ 579605 h 732658"/>
              <a:gd name="connsiteX4" fmla="*/ 5154811 w 12208564"/>
              <a:gd name="connsiteY4" fmla="*/ 664302 h 732658"/>
              <a:gd name="connsiteX5" fmla="*/ 12208565 w 12208564"/>
              <a:gd name="connsiteY5" fmla="*/ 190460 h 732658"/>
              <a:gd name="connsiteX6" fmla="*/ 12208565 w 12208564"/>
              <a:gd name="connsiteY6" fmla="*/ 144 h 73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8564" h="732658">
                <a:moveTo>
                  <a:pt x="12208565" y="0"/>
                </a:moveTo>
                <a:cubicBezTo>
                  <a:pt x="9174773" y="180360"/>
                  <a:pt x="9026673" y="310797"/>
                  <a:pt x="5160023" y="541225"/>
                </a:cubicBezTo>
                <a:cubicBezTo>
                  <a:pt x="2296770" y="711773"/>
                  <a:pt x="977629" y="564599"/>
                  <a:pt x="0" y="454219"/>
                </a:cubicBezTo>
                <a:lnTo>
                  <a:pt x="0" y="579605"/>
                </a:lnTo>
                <a:cubicBezTo>
                  <a:pt x="974734" y="699364"/>
                  <a:pt x="2290834" y="807580"/>
                  <a:pt x="5154811" y="664302"/>
                </a:cubicBezTo>
                <a:cubicBezTo>
                  <a:pt x="9022186" y="470812"/>
                  <a:pt x="9174050" y="341963"/>
                  <a:pt x="12208565" y="190460"/>
                </a:cubicBezTo>
                <a:lnTo>
                  <a:pt x="12208565" y="144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0" scaled="1"/>
          </a:gradFill>
          <a:ln w="14468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grpSp>
        <p:nvGrpSpPr>
          <p:cNvPr id="15" name="Picture 6">
            <a:extLst>
              <a:ext uri="{FF2B5EF4-FFF2-40B4-BE49-F238E27FC236}">
                <a16:creationId xmlns:a16="http://schemas.microsoft.com/office/drawing/2014/main" id="{CD6CC4FB-5A4F-9588-A726-FE64CBC4D227}"/>
              </a:ext>
            </a:extLst>
          </p:cNvPr>
          <p:cNvGrpSpPr/>
          <p:nvPr userDrawn="1"/>
        </p:nvGrpSpPr>
        <p:grpSpPr>
          <a:xfrm>
            <a:off x="414910" y="414683"/>
            <a:ext cx="1503866" cy="1296139"/>
            <a:chOff x="414910" y="414683"/>
            <a:chExt cx="1503866" cy="1296139"/>
          </a:xfrm>
        </p:grpSpPr>
        <p:grpSp>
          <p:nvGrpSpPr>
            <p:cNvPr id="16" name="Picture 6">
              <a:extLst>
                <a:ext uri="{FF2B5EF4-FFF2-40B4-BE49-F238E27FC236}">
                  <a16:creationId xmlns:a16="http://schemas.microsoft.com/office/drawing/2014/main" id="{7A83E517-3B6D-EDDA-07BD-12B925D8B9E5}"/>
                </a:ext>
              </a:extLst>
            </p:cNvPr>
            <p:cNvGrpSpPr/>
            <p:nvPr/>
          </p:nvGrpSpPr>
          <p:grpSpPr>
            <a:xfrm>
              <a:off x="784507" y="677143"/>
              <a:ext cx="1134269" cy="747556"/>
              <a:chOff x="784507" y="677143"/>
              <a:chExt cx="1134269" cy="747556"/>
            </a:xfrm>
            <a:solidFill>
              <a:srgbClr val="003399"/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36DD1E06-0CCF-996E-8598-CBF74A274D8D}"/>
                  </a:ext>
                </a:extLst>
              </p:cNvPr>
              <p:cNvSpPr/>
              <p:nvPr/>
            </p:nvSpPr>
            <p:spPr>
              <a:xfrm>
                <a:off x="784507" y="730386"/>
                <a:ext cx="124067" cy="159294"/>
              </a:xfrm>
              <a:custGeom>
                <a:avLst/>
                <a:gdLst>
                  <a:gd name="connsiteX0" fmla="*/ 30836 w 124067"/>
                  <a:gd name="connsiteY0" fmla="*/ 78781 h 159294"/>
                  <a:gd name="connsiteX1" fmla="*/ 71371 w 124067"/>
                  <a:gd name="connsiteY1" fmla="*/ 127118 h 159294"/>
                  <a:gd name="connsiteX2" fmla="*/ 106406 w 124067"/>
                  <a:gd name="connsiteY2" fmla="*/ 107783 h 159294"/>
                  <a:gd name="connsiteX3" fmla="*/ 116395 w 124067"/>
                  <a:gd name="connsiteY3" fmla="*/ 99270 h 159294"/>
                  <a:gd name="connsiteX4" fmla="*/ 124068 w 124067"/>
                  <a:gd name="connsiteY4" fmla="*/ 108360 h 159294"/>
                  <a:gd name="connsiteX5" fmla="*/ 65870 w 124067"/>
                  <a:gd name="connsiteY5" fmla="*/ 159294 h 159294"/>
                  <a:gd name="connsiteX6" fmla="*/ 0 w 124067"/>
                  <a:gd name="connsiteY6" fmla="*/ 79358 h 159294"/>
                  <a:gd name="connsiteX7" fmla="*/ 65870 w 124067"/>
                  <a:gd name="connsiteY7" fmla="*/ 0 h 159294"/>
                  <a:gd name="connsiteX8" fmla="*/ 122620 w 124067"/>
                  <a:gd name="connsiteY8" fmla="*/ 55118 h 159294"/>
                  <a:gd name="connsiteX9" fmla="*/ 112341 w 124067"/>
                  <a:gd name="connsiteY9" fmla="*/ 66805 h 159294"/>
                  <a:gd name="connsiteX10" fmla="*/ 30981 w 124067"/>
                  <a:gd name="connsiteY10" fmla="*/ 78781 h 159294"/>
                  <a:gd name="connsiteX11" fmla="*/ 85848 w 124067"/>
                  <a:gd name="connsiteY11" fmla="*/ 51511 h 159294"/>
                  <a:gd name="connsiteX12" fmla="*/ 60224 w 124067"/>
                  <a:gd name="connsiteY12" fmla="*/ 21932 h 159294"/>
                  <a:gd name="connsiteX13" fmla="*/ 29388 w 124067"/>
                  <a:gd name="connsiteY13" fmla="*/ 60601 h 159294"/>
                  <a:gd name="connsiteX14" fmla="*/ 85848 w 124067"/>
                  <a:gd name="connsiteY14" fmla="*/ 51511 h 15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4">
                    <a:moveTo>
                      <a:pt x="30836" y="78781"/>
                    </a:moveTo>
                    <a:cubicBezTo>
                      <a:pt x="35903" y="119182"/>
                      <a:pt x="57329" y="127118"/>
                      <a:pt x="71371" y="127118"/>
                    </a:cubicBezTo>
                    <a:cubicBezTo>
                      <a:pt x="87007" y="127118"/>
                      <a:pt x="98733" y="117739"/>
                      <a:pt x="106406" y="107783"/>
                    </a:cubicBezTo>
                    <a:cubicBezTo>
                      <a:pt x="111038" y="101002"/>
                      <a:pt x="112631" y="99270"/>
                      <a:pt x="116395" y="99270"/>
                    </a:cubicBezTo>
                    <a:cubicBezTo>
                      <a:pt x="120159" y="99270"/>
                      <a:pt x="124068" y="102445"/>
                      <a:pt x="124068" y="108360"/>
                    </a:cubicBezTo>
                    <a:cubicBezTo>
                      <a:pt x="124068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3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3610345-1ACD-4294-A5C2-1582297AAFBE}"/>
                  </a:ext>
                </a:extLst>
              </p:cNvPr>
              <p:cNvSpPr/>
              <p:nvPr/>
            </p:nvSpPr>
            <p:spPr>
              <a:xfrm>
                <a:off x="922472" y="730242"/>
                <a:ext cx="121751" cy="155686"/>
              </a:xfrm>
              <a:custGeom>
                <a:avLst/>
                <a:gdLst>
                  <a:gd name="connsiteX0" fmla="*/ 121751 w 121751"/>
                  <a:gd name="connsiteY0" fmla="*/ 149482 h 155686"/>
                  <a:gd name="connsiteX1" fmla="*/ 115237 w 121751"/>
                  <a:gd name="connsiteY1" fmla="*/ 155687 h 155686"/>
                  <a:gd name="connsiteX2" fmla="*/ 91784 w 121751"/>
                  <a:gd name="connsiteY2" fmla="*/ 155687 h 155686"/>
                  <a:gd name="connsiteX3" fmla="*/ 85269 w 121751"/>
                  <a:gd name="connsiteY3" fmla="*/ 148905 h 155686"/>
                  <a:gd name="connsiteX4" fmla="*/ 85269 w 121751"/>
                  <a:gd name="connsiteY4" fmla="*/ 49924 h 155686"/>
                  <a:gd name="connsiteX5" fmla="*/ 59935 w 121751"/>
                  <a:gd name="connsiteY5" fmla="*/ 20056 h 155686"/>
                  <a:gd name="connsiteX6" fmla="*/ 36482 w 121751"/>
                  <a:gd name="connsiteY6" fmla="*/ 44585 h 155686"/>
                  <a:gd name="connsiteX7" fmla="*/ 36482 w 121751"/>
                  <a:gd name="connsiteY7" fmla="*/ 148617 h 155686"/>
                  <a:gd name="connsiteX8" fmla="*/ 29388 w 121751"/>
                  <a:gd name="connsiteY8" fmla="*/ 155687 h 155686"/>
                  <a:gd name="connsiteX9" fmla="*/ 6225 w 121751"/>
                  <a:gd name="connsiteY9" fmla="*/ 155687 h 155686"/>
                  <a:gd name="connsiteX10" fmla="*/ 0 w 121751"/>
                  <a:gd name="connsiteY10" fmla="*/ 149482 h 155686"/>
                  <a:gd name="connsiteX11" fmla="*/ 0 w 121751"/>
                  <a:gd name="connsiteY11" fmla="*/ 33763 h 155686"/>
                  <a:gd name="connsiteX12" fmla="*/ 13753 w 121751"/>
                  <a:gd name="connsiteY12" fmla="*/ 9090 h 155686"/>
                  <a:gd name="connsiteX13" fmla="*/ 63409 w 121751"/>
                  <a:gd name="connsiteY13" fmla="*/ 0 h 155686"/>
                  <a:gd name="connsiteX14" fmla="*/ 108143 w 121751"/>
                  <a:gd name="connsiteY14" fmla="*/ 11399 h 155686"/>
                  <a:gd name="connsiteX15" fmla="*/ 121606 w 121751"/>
                  <a:gd name="connsiteY15" fmla="*/ 46316 h 155686"/>
                  <a:gd name="connsiteX16" fmla="*/ 121606 w 121751"/>
                  <a:gd name="connsiteY16" fmla="*/ 149338 h 155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751" h="155686">
                    <a:moveTo>
                      <a:pt x="121751" y="149482"/>
                    </a:moveTo>
                    <a:cubicBezTo>
                      <a:pt x="121751" y="154821"/>
                      <a:pt x="120014" y="155687"/>
                      <a:pt x="115237" y="155687"/>
                    </a:cubicBezTo>
                    <a:lnTo>
                      <a:pt x="91784" y="155687"/>
                    </a:lnTo>
                    <a:cubicBezTo>
                      <a:pt x="85848" y="155687"/>
                      <a:pt x="85269" y="153378"/>
                      <a:pt x="85269" y="148905"/>
                    </a:cubicBezTo>
                    <a:lnTo>
                      <a:pt x="85269" y="49924"/>
                    </a:lnTo>
                    <a:cubicBezTo>
                      <a:pt x="85269" y="38236"/>
                      <a:pt x="84980" y="20056"/>
                      <a:pt x="59935" y="20056"/>
                    </a:cubicBezTo>
                    <a:cubicBezTo>
                      <a:pt x="36482" y="20056"/>
                      <a:pt x="36482" y="37948"/>
                      <a:pt x="36482" y="44585"/>
                    </a:cubicBezTo>
                    <a:lnTo>
                      <a:pt x="36482" y="148617"/>
                    </a:lnTo>
                    <a:cubicBezTo>
                      <a:pt x="36482" y="154533"/>
                      <a:pt x="35034" y="155687"/>
                      <a:pt x="29388" y="155687"/>
                    </a:cubicBezTo>
                    <a:lnTo>
                      <a:pt x="6225" y="155687"/>
                    </a:lnTo>
                    <a:cubicBezTo>
                      <a:pt x="1592" y="155687"/>
                      <a:pt x="0" y="154533"/>
                      <a:pt x="0" y="149482"/>
                    </a:cubicBezTo>
                    <a:lnTo>
                      <a:pt x="0" y="33763"/>
                    </a:lnTo>
                    <a:cubicBezTo>
                      <a:pt x="0" y="22076"/>
                      <a:pt x="579" y="15295"/>
                      <a:pt x="13753" y="9090"/>
                    </a:cubicBezTo>
                    <a:cubicBezTo>
                      <a:pt x="29388" y="2020"/>
                      <a:pt x="46326" y="0"/>
                      <a:pt x="63409" y="0"/>
                    </a:cubicBezTo>
                    <a:cubicBezTo>
                      <a:pt x="92797" y="0"/>
                      <a:pt x="103076" y="7359"/>
                      <a:pt x="108143" y="11399"/>
                    </a:cubicBezTo>
                    <a:cubicBezTo>
                      <a:pt x="121317" y="22220"/>
                      <a:pt x="121606" y="35928"/>
                      <a:pt x="121606" y="46316"/>
                    </a:cubicBezTo>
                    <a:lnTo>
                      <a:pt x="121606" y="149338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563D203C-F115-7638-9506-ED2DE404D971}"/>
                  </a:ext>
                </a:extLst>
              </p:cNvPr>
              <p:cNvSpPr/>
              <p:nvPr/>
            </p:nvSpPr>
            <p:spPr>
              <a:xfrm>
                <a:off x="1051462" y="691861"/>
                <a:ext cx="88164" cy="197530"/>
              </a:xfrm>
              <a:custGeom>
                <a:avLst/>
                <a:gdLst>
                  <a:gd name="connsiteX0" fmla="*/ 55302 w 88164"/>
                  <a:gd name="connsiteY0" fmla="*/ 58437 h 197530"/>
                  <a:gd name="connsiteX1" fmla="*/ 55302 w 88164"/>
                  <a:gd name="connsiteY1" fmla="*/ 148905 h 197530"/>
                  <a:gd name="connsiteX2" fmla="*/ 75280 w 88164"/>
                  <a:gd name="connsiteY2" fmla="*/ 177041 h 197530"/>
                  <a:gd name="connsiteX3" fmla="*/ 88165 w 88164"/>
                  <a:gd name="connsiteY3" fmla="*/ 184689 h 197530"/>
                  <a:gd name="connsiteX4" fmla="*/ 59935 w 88164"/>
                  <a:gd name="connsiteY4" fmla="*/ 197530 h 197530"/>
                  <a:gd name="connsiteX5" fmla="*/ 27941 w 88164"/>
                  <a:gd name="connsiteY5" fmla="*/ 184689 h 197530"/>
                  <a:gd name="connsiteX6" fmla="*/ 19399 w 88164"/>
                  <a:gd name="connsiteY6" fmla="*/ 154821 h 197530"/>
                  <a:gd name="connsiteX7" fmla="*/ 19399 w 88164"/>
                  <a:gd name="connsiteY7" fmla="*/ 58437 h 197530"/>
                  <a:gd name="connsiteX8" fmla="*/ 5357 w 88164"/>
                  <a:gd name="connsiteY8" fmla="*/ 58437 h 197530"/>
                  <a:gd name="connsiteX9" fmla="*/ 0 w 88164"/>
                  <a:gd name="connsiteY9" fmla="*/ 47038 h 197530"/>
                  <a:gd name="connsiteX10" fmla="*/ 5067 w 88164"/>
                  <a:gd name="connsiteY10" fmla="*/ 42421 h 197530"/>
                  <a:gd name="connsiteX11" fmla="*/ 19399 w 88164"/>
                  <a:gd name="connsiteY11" fmla="*/ 42421 h 197530"/>
                  <a:gd name="connsiteX12" fmla="*/ 19399 w 88164"/>
                  <a:gd name="connsiteY12" fmla="*/ 25972 h 197530"/>
                  <a:gd name="connsiteX13" fmla="*/ 24756 w 88164"/>
                  <a:gd name="connsiteY13" fmla="*/ 15727 h 197530"/>
                  <a:gd name="connsiteX14" fmla="*/ 45892 w 88164"/>
                  <a:gd name="connsiteY14" fmla="*/ 2309 h 197530"/>
                  <a:gd name="connsiteX15" fmla="*/ 51248 w 88164"/>
                  <a:gd name="connsiteY15" fmla="*/ 0 h 197530"/>
                  <a:gd name="connsiteX16" fmla="*/ 55302 w 88164"/>
                  <a:gd name="connsiteY16" fmla="*/ 8224 h 197530"/>
                  <a:gd name="connsiteX17" fmla="*/ 55302 w 88164"/>
                  <a:gd name="connsiteY17" fmla="*/ 42421 h 197530"/>
                  <a:gd name="connsiteX18" fmla="*/ 77597 w 88164"/>
                  <a:gd name="connsiteY18" fmla="*/ 42421 h 197530"/>
                  <a:gd name="connsiteX19" fmla="*/ 83243 w 88164"/>
                  <a:gd name="connsiteY19" fmla="*/ 46461 h 197530"/>
                  <a:gd name="connsiteX20" fmla="*/ 78176 w 88164"/>
                  <a:gd name="connsiteY20" fmla="*/ 58437 h 197530"/>
                  <a:gd name="connsiteX21" fmla="*/ 55302 w 88164"/>
                  <a:gd name="connsiteY21" fmla="*/ 58437 h 197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164" h="197530">
                    <a:moveTo>
                      <a:pt x="55302" y="58437"/>
                    </a:moveTo>
                    <a:lnTo>
                      <a:pt x="55302" y="148905"/>
                    </a:lnTo>
                    <a:cubicBezTo>
                      <a:pt x="55302" y="157418"/>
                      <a:pt x="55592" y="176176"/>
                      <a:pt x="75280" y="177041"/>
                    </a:cubicBezTo>
                    <a:cubicBezTo>
                      <a:pt x="82663" y="177041"/>
                      <a:pt x="88165" y="177041"/>
                      <a:pt x="88165" y="184689"/>
                    </a:cubicBezTo>
                    <a:cubicBezTo>
                      <a:pt x="88165" y="192913"/>
                      <a:pt x="71661" y="197530"/>
                      <a:pt x="59935" y="197530"/>
                    </a:cubicBezTo>
                    <a:cubicBezTo>
                      <a:pt x="44010" y="197530"/>
                      <a:pt x="33731" y="191615"/>
                      <a:pt x="27941" y="184689"/>
                    </a:cubicBezTo>
                    <a:cubicBezTo>
                      <a:pt x="19689" y="174733"/>
                      <a:pt x="19399" y="164200"/>
                      <a:pt x="19399" y="154821"/>
                    </a:cubicBezTo>
                    <a:lnTo>
                      <a:pt x="19399" y="58437"/>
                    </a:lnTo>
                    <a:lnTo>
                      <a:pt x="5357" y="58437"/>
                    </a:lnTo>
                    <a:cubicBezTo>
                      <a:pt x="0" y="58437"/>
                      <a:pt x="0" y="57282"/>
                      <a:pt x="0" y="47038"/>
                    </a:cubicBezTo>
                    <a:cubicBezTo>
                      <a:pt x="0" y="43575"/>
                      <a:pt x="1158" y="42421"/>
                      <a:pt x="5067" y="42421"/>
                    </a:cubicBezTo>
                    <a:lnTo>
                      <a:pt x="19399" y="42421"/>
                    </a:lnTo>
                    <a:lnTo>
                      <a:pt x="19399" y="25972"/>
                    </a:lnTo>
                    <a:cubicBezTo>
                      <a:pt x="19399" y="20345"/>
                      <a:pt x="20268" y="18902"/>
                      <a:pt x="24756" y="15727"/>
                    </a:cubicBezTo>
                    <a:lnTo>
                      <a:pt x="45892" y="2309"/>
                    </a:lnTo>
                    <a:cubicBezTo>
                      <a:pt x="49077" y="289"/>
                      <a:pt x="49946" y="0"/>
                      <a:pt x="51248" y="0"/>
                    </a:cubicBezTo>
                    <a:cubicBezTo>
                      <a:pt x="55012" y="0"/>
                      <a:pt x="55302" y="4617"/>
                      <a:pt x="55302" y="8224"/>
                    </a:cubicBezTo>
                    <a:lnTo>
                      <a:pt x="55302" y="42421"/>
                    </a:lnTo>
                    <a:lnTo>
                      <a:pt x="77597" y="42421"/>
                    </a:lnTo>
                    <a:cubicBezTo>
                      <a:pt x="80781" y="42421"/>
                      <a:pt x="83243" y="42421"/>
                      <a:pt x="83243" y="46461"/>
                    </a:cubicBezTo>
                    <a:cubicBezTo>
                      <a:pt x="83243" y="57282"/>
                      <a:pt x="83243" y="58437"/>
                      <a:pt x="78176" y="58437"/>
                    </a:cubicBezTo>
                    <a:lnTo>
                      <a:pt x="55302" y="58437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E6C7A30C-0C1B-D47E-A413-4FA9D486427D}"/>
                  </a:ext>
                </a:extLst>
              </p:cNvPr>
              <p:cNvSpPr/>
              <p:nvPr/>
            </p:nvSpPr>
            <p:spPr>
              <a:xfrm>
                <a:off x="1137745" y="730386"/>
                <a:ext cx="124067" cy="159294"/>
              </a:xfrm>
              <a:custGeom>
                <a:avLst/>
                <a:gdLst>
                  <a:gd name="connsiteX0" fmla="*/ 30836 w 124067"/>
                  <a:gd name="connsiteY0" fmla="*/ 78781 h 159294"/>
                  <a:gd name="connsiteX1" fmla="*/ 71371 w 124067"/>
                  <a:gd name="connsiteY1" fmla="*/ 127118 h 159294"/>
                  <a:gd name="connsiteX2" fmla="*/ 106406 w 124067"/>
                  <a:gd name="connsiteY2" fmla="*/ 107783 h 159294"/>
                  <a:gd name="connsiteX3" fmla="*/ 116395 w 124067"/>
                  <a:gd name="connsiteY3" fmla="*/ 99270 h 159294"/>
                  <a:gd name="connsiteX4" fmla="*/ 124068 w 124067"/>
                  <a:gd name="connsiteY4" fmla="*/ 108360 h 159294"/>
                  <a:gd name="connsiteX5" fmla="*/ 65870 w 124067"/>
                  <a:gd name="connsiteY5" fmla="*/ 159294 h 159294"/>
                  <a:gd name="connsiteX6" fmla="*/ 0 w 124067"/>
                  <a:gd name="connsiteY6" fmla="*/ 79358 h 159294"/>
                  <a:gd name="connsiteX7" fmla="*/ 65870 w 124067"/>
                  <a:gd name="connsiteY7" fmla="*/ 0 h 159294"/>
                  <a:gd name="connsiteX8" fmla="*/ 122620 w 124067"/>
                  <a:gd name="connsiteY8" fmla="*/ 55118 h 159294"/>
                  <a:gd name="connsiteX9" fmla="*/ 112341 w 124067"/>
                  <a:gd name="connsiteY9" fmla="*/ 66805 h 159294"/>
                  <a:gd name="connsiteX10" fmla="*/ 30981 w 124067"/>
                  <a:gd name="connsiteY10" fmla="*/ 78781 h 159294"/>
                  <a:gd name="connsiteX11" fmla="*/ 85848 w 124067"/>
                  <a:gd name="connsiteY11" fmla="*/ 51511 h 159294"/>
                  <a:gd name="connsiteX12" fmla="*/ 60224 w 124067"/>
                  <a:gd name="connsiteY12" fmla="*/ 21932 h 159294"/>
                  <a:gd name="connsiteX13" fmla="*/ 29388 w 124067"/>
                  <a:gd name="connsiteY13" fmla="*/ 60601 h 159294"/>
                  <a:gd name="connsiteX14" fmla="*/ 85848 w 124067"/>
                  <a:gd name="connsiteY14" fmla="*/ 51511 h 15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4">
                    <a:moveTo>
                      <a:pt x="30836" y="78781"/>
                    </a:moveTo>
                    <a:cubicBezTo>
                      <a:pt x="35758" y="119182"/>
                      <a:pt x="57329" y="127118"/>
                      <a:pt x="71371" y="127118"/>
                    </a:cubicBezTo>
                    <a:cubicBezTo>
                      <a:pt x="87007" y="127118"/>
                      <a:pt x="98733" y="117739"/>
                      <a:pt x="106406" y="107783"/>
                    </a:cubicBezTo>
                    <a:cubicBezTo>
                      <a:pt x="111183" y="101002"/>
                      <a:pt x="112631" y="99270"/>
                      <a:pt x="116395" y="99270"/>
                    </a:cubicBezTo>
                    <a:cubicBezTo>
                      <a:pt x="120159" y="99270"/>
                      <a:pt x="124068" y="102445"/>
                      <a:pt x="124068" y="108360"/>
                    </a:cubicBezTo>
                    <a:cubicBezTo>
                      <a:pt x="124068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3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FD1794E7-D75E-E894-A04C-615B422A765C}"/>
                  </a:ext>
                </a:extLst>
              </p:cNvPr>
              <p:cNvSpPr/>
              <p:nvPr/>
            </p:nvSpPr>
            <p:spPr>
              <a:xfrm>
                <a:off x="1275710" y="730386"/>
                <a:ext cx="97574" cy="155542"/>
              </a:xfrm>
              <a:custGeom>
                <a:avLst/>
                <a:gdLst>
                  <a:gd name="connsiteX0" fmla="*/ 36771 w 97574"/>
                  <a:gd name="connsiteY0" fmla="*/ 149338 h 155542"/>
                  <a:gd name="connsiteX1" fmla="*/ 30546 w 97574"/>
                  <a:gd name="connsiteY1" fmla="*/ 155543 h 155542"/>
                  <a:gd name="connsiteX2" fmla="*/ 6515 w 97574"/>
                  <a:gd name="connsiteY2" fmla="*/ 155543 h 155542"/>
                  <a:gd name="connsiteX3" fmla="*/ 0 w 97574"/>
                  <a:gd name="connsiteY3" fmla="*/ 149338 h 155542"/>
                  <a:gd name="connsiteX4" fmla="*/ 0 w 97574"/>
                  <a:gd name="connsiteY4" fmla="*/ 26982 h 155542"/>
                  <a:gd name="connsiteX5" fmla="*/ 8541 w 97574"/>
                  <a:gd name="connsiteY5" fmla="*/ 10244 h 155542"/>
                  <a:gd name="connsiteX6" fmla="*/ 62251 w 97574"/>
                  <a:gd name="connsiteY6" fmla="*/ 0 h 155542"/>
                  <a:gd name="connsiteX7" fmla="*/ 97575 w 97574"/>
                  <a:gd name="connsiteY7" fmla="*/ 21932 h 155542"/>
                  <a:gd name="connsiteX8" fmla="*/ 81940 w 97574"/>
                  <a:gd name="connsiteY8" fmla="*/ 37804 h 155542"/>
                  <a:gd name="connsiteX9" fmla="*/ 66883 w 97574"/>
                  <a:gd name="connsiteY9" fmla="*/ 26693 h 155542"/>
                  <a:gd name="connsiteX10" fmla="*/ 52117 w 97574"/>
                  <a:gd name="connsiteY10" fmla="*/ 18469 h 155542"/>
                  <a:gd name="connsiteX11" fmla="*/ 36482 w 97574"/>
                  <a:gd name="connsiteY11" fmla="*/ 36072 h 155542"/>
                  <a:gd name="connsiteX12" fmla="*/ 36482 w 97574"/>
                  <a:gd name="connsiteY12" fmla="*/ 149482 h 1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74" h="155542">
                    <a:moveTo>
                      <a:pt x="36771" y="149338"/>
                    </a:moveTo>
                    <a:cubicBezTo>
                      <a:pt x="36482" y="153955"/>
                      <a:pt x="35613" y="155543"/>
                      <a:pt x="30546" y="155543"/>
                    </a:cubicBezTo>
                    <a:lnTo>
                      <a:pt x="6515" y="155543"/>
                    </a:lnTo>
                    <a:cubicBezTo>
                      <a:pt x="1448" y="155543"/>
                      <a:pt x="0" y="154388"/>
                      <a:pt x="0" y="149338"/>
                    </a:cubicBezTo>
                    <a:lnTo>
                      <a:pt x="0" y="26982"/>
                    </a:lnTo>
                    <a:cubicBezTo>
                      <a:pt x="0" y="17892"/>
                      <a:pt x="1158" y="14140"/>
                      <a:pt x="8541" y="10244"/>
                    </a:cubicBezTo>
                    <a:cubicBezTo>
                      <a:pt x="18530" y="4617"/>
                      <a:pt x="39667" y="0"/>
                      <a:pt x="62251" y="0"/>
                    </a:cubicBezTo>
                    <a:cubicBezTo>
                      <a:pt x="80492" y="0"/>
                      <a:pt x="97575" y="4762"/>
                      <a:pt x="97575" y="21932"/>
                    </a:cubicBezTo>
                    <a:cubicBezTo>
                      <a:pt x="97575" y="30733"/>
                      <a:pt x="91350" y="37804"/>
                      <a:pt x="81940" y="37804"/>
                    </a:cubicBezTo>
                    <a:cubicBezTo>
                      <a:pt x="73977" y="37804"/>
                      <a:pt x="71371" y="33475"/>
                      <a:pt x="66883" y="26693"/>
                    </a:cubicBezTo>
                    <a:cubicBezTo>
                      <a:pt x="64278" y="23230"/>
                      <a:pt x="60948" y="18469"/>
                      <a:pt x="52117" y="18469"/>
                    </a:cubicBezTo>
                    <a:cubicBezTo>
                      <a:pt x="36771" y="18469"/>
                      <a:pt x="36482" y="28713"/>
                      <a:pt x="36482" y="36072"/>
                    </a:cubicBezTo>
                    <a:lnTo>
                      <a:pt x="36482" y="149482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EDBB5271-E4F8-16C2-7EE9-111D67B44A8F}"/>
                  </a:ext>
                </a:extLst>
              </p:cNvPr>
              <p:cNvSpPr/>
              <p:nvPr/>
            </p:nvSpPr>
            <p:spPr>
              <a:xfrm>
                <a:off x="1377338" y="730386"/>
                <a:ext cx="127976" cy="224512"/>
              </a:xfrm>
              <a:custGeom>
                <a:avLst/>
                <a:gdLst>
                  <a:gd name="connsiteX0" fmla="*/ 145 w 127976"/>
                  <a:gd name="connsiteY0" fmla="*/ 38092 h 224512"/>
                  <a:gd name="connsiteX1" fmla="*/ 3619 w 127976"/>
                  <a:gd name="connsiteY1" fmla="*/ 17603 h 224512"/>
                  <a:gd name="connsiteX2" fmla="*/ 59500 w 127976"/>
                  <a:gd name="connsiteY2" fmla="*/ 0 h 224512"/>
                  <a:gd name="connsiteX3" fmla="*/ 108288 w 127976"/>
                  <a:gd name="connsiteY3" fmla="*/ 17315 h 224512"/>
                  <a:gd name="connsiteX4" fmla="*/ 127976 w 127976"/>
                  <a:gd name="connsiteY4" fmla="*/ 73298 h 224512"/>
                  <a:gd name="connsiteX5" fmla="*/ 62975 w 127976"/>
                  <a:gd name="connsiteY5" fmla="*/ 159150 h 224512"/>
                  <a:gd name="connsiteX6" fmla="*/ 36192 w 127976"/>
                  <a:gd name="connsiteY6" fmla="*/ 151502 h 224512"/>
                  <a:gd name="connsiteX7" fmla="*/ 36192 w 127976"/>
                  <a:gd name="connsiteY7" fmla="*/ 218308 h 224512"/>
                  <a:gd name="connsiteX8" fmla="*/ 30257 w 127976"/>
                  <a:gd name="connsiteY8" fmla="*/ 224512 h 224512"/>
                  <a:gd name="connsiteX9" fmla="*/ 7383 w 127976"/>
                  <a:gd name="connsiteY9" fmla="*/ 224512 h 224512"/>
                  <a:gd name="connsiteX10" fmla="*/ 0 w 127976"/>
                  <a:gd name="connsiteY10" fmla="*/ 218308 h 224512"/>
                  <a:gd name="connsiteX11" fmla="*/ 0 w 127976"/>
                  <a:gd name="connsiteY11" fmla="*/ 38236 h 224512"/>
                  <a:gd name="connsiteX12" fmla="*/ 36337 w 127976"/>
                  <a:gd name="connsiteY12" fmla="*/ 128849 h 224512"/>
                  <a:gd name="connsiteX13" fmla="*/ 57184 w 127976"/>
                  <a:gd name="connsiteY13" fmla="*/ 135631 h 224512"/>
                  <a:gd name="connsiteX14" fmla="*/ 90626 w 127976"/>
                  <a:gd name="connsiteY14" fmla="*/ 78781 h 224512"/>
                  <a:gd name="connsiteX15" fmla="*/ 54433 w 127976"/>
                  <a:gd name="connsiteY15" fmla="*/ 21355 h 224512"/>
                  <a:gd name="connsiteX16" fmla="*/ 36192 w 127976"/>
                  <a:gd name="connsiteY16" fmla="*/ 41844 h 224512"/>
                  <a:gd name="connsiteX17" fmla="*/ 36192 w 127976"/>
                  <a:gd name="connsiteY17" fmla="*/ 128849 h 22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976" h="224512">
                    <a:moveTo>
                      <a:pt x="145" y="38092"/>
                    </a:moveTo>
                    <a:cubicBezTo>
                      <a:pt x="145" y="26693"/>
                      <a:pt x="145" y="22220"/>
                      <a:pt x="3619" y="17603"/>
                    </a:cubicBezTo>
                    <a:cubicBezTo>
                      <a:pt x="9555" y="9090"/>
                      <a:pt x="33297" y="0"/>
                      <a:pt x="59500" y="0"/>
                    </a:cubicBezTo>
                    <a:cubicBezTo>
                      <a:pt x="67752" y="0"/>
                      <a:pt x="91494" y="577"/>
                      <a:pt x="108288" y="17315"/>
                    </a:cubicBezTo>
                    <a:cubicBezTo>
                      <a:pt x="120014" y="28713"/>
                      <a:pt x="127976" y="48914"/>
                      <a:pt x="127976" y="73298"/>
                    </a:cubicBezTo>
                    <a:cubicBezTo>
                      <a:pt x="127976" y="113410"/>
                      <a:pt x="107130" y="159150"/>
                      <a:pt x="62975" y="159150"/>
                    </a:cubicBezTo>
                    <a:cubicBezTo>
                      <a:pt x="52696" y="159150"/>
                      <a:pt x="44734" y="157130"/>
                      <a:pt x="36192" y="151502"/>
                    </a:cubicBezTo>
                    <a:lnTo>
                      <a:pt x="36192" y="218308"/>
                    </a:lnTo>
                    <a:cubicBezTo>
                      <a:pt x="36192" y="222925"/>
                      <a:pt x="34745" y="224512"/>
                      <a:pt x="30257" y="224512"/>
                    </a:cubicBezTo>
                    <a:lnTo>
                      <a:pt x="7383" y="224512"/>
                    </a:lnTo>
                    <a:cubicBezTo>
                      <a:pt x="2751" y="224512"/>
                      <a:pt x="0" y="223935"/>
                      <a:pt x="0" y="218308"/>
                    </a:cubicBezTo>
                    <a:lnTo>
                      <a:pt x="0" y="38236"/>
                    </a:lnTo>
                    <a:close/>
                    <a:moveTo>
                      <a:pt x="36337" y="128849"/>
                    </a:moveTo>
                    <a:cubicBezTo>
                      <a:pt x="46037" y="134765"/>
                      <a:pt x="53710" y="135631"/>
                      <a:pt x="57184" y="135631"/>
                    </a:cubicBezTo>
                    <a:cubicBezTo>
                      <a:pt x="78899" y="135631"/>
                      <a:pt x="90626" y="110380"/>
                      <a:pt x="90626" y="78781"/>
                    </a:cubicBezTo>
                    <a:cubicBezTo>
                      <a:pt x="90626" y="38092"/>
                      <a:pt x="72964" y="21355"/>
                      <a:pt x="54433" y="21355"/>
                    </a:cubicBezTo>
                    <a:cubicBezTo>
                      <a:pt x="35903" y="21355"/>
                      <a:pt x="36192" y="33619"/>
                      <a:pt x="36192" y="41844"/>
                    </a:cubicBezTo>
                    <a:lnTo>
                      <a:pt x="36192" y="128849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1FE7EE1-A9D5-6D73-9267-EA1A27819C71}"/>
                  </a:ext>
                </a:extLst>
              </p:cNvPr>
              <p:cNvSpPr/>
              <p:nvPr/>
            </p:nvSpPr>
            <p:spPr>
              <a:xfrm>
                <a:off x="1521384" y="730386"/>
                <a:ext cx="97574" cy="155542"/>
              </a:xfrm>
              <a:custGeom>
                <a:avLst/>
                <a:gdLst>
                  <a:gd name="connsiteX0" fmla="*/ 36771 w 97574"/>
                  <a:gd name="connsiteY0" fmla="*/ 149338 h 155542"/>
                  <a:gd name="connsiteX1" fmla="*/ 30546 w 97574"/>
                  <a:gd name="connsiteY1" fmla="*/ 155543 h 155542"/>
                  <a:gd name="connsiteX2" fmla="*/ 6515 w 97574"/>
                  <a:gd name="connsiteY2" fmla="*/ 155543 h 155542"/>
                  <a:gd name="connsiteX3" fmla="*/ 0 w 97574"/>
                  <a:gd name="connsiteY3" fmla="*/ 149338 h 155542"/>
                  <a:gd name="connsiteX4" fmla="*/ 0 w 97574"/>
                  <a:gd name="connsiteY4" fmla="*/ 26982 h 155542"/>
                  <a:gd name="connsiteX5" fmla="*/ 8541 w 97574"/>
                  <a:gd name="connsiteY5" fmla="*/ 10244 h 155542"/>
                  <a:gd name="connsiteX6" fmla="*/ 62251 w 97574"/>
                  <a:gd name="connsiteY6" fmla="*/ 0 h 155542"/>
                  <a:gd name="connsiteX7" fmla="*/ 97575 w 97574"/>
                  <a:gd name="connsiteY7" fmla="*/ 21932 h 155542"/>
                  <a:gd name="connsiteX8" fmla="*/ 81940 w 97574"/>
                  <a:gd name="connsiteY8" fmla="*/ 37804 h 155542"/>
                  <a:gd name="connsiteX9" fmla="*/ 66884 w 97574"/>
                  <a:gd name="connsiteY9" fmla="*/ 26693 h 155542"/>
                  <a:gd name="connsiteX10" fmla="*/ 52262 w 97574"/>
                  <a:gd name="connsiteY10" fmla="*/ 18469 h 155542"/>
                  <a:gd name="connsiteX11" fmla="*/ 36627 w 97574"/>
                  <a:gd name="connsiteY11" fmla="*/ 36072 h 155542"/>
                  <a:gd name="connsiteX12" fmla="*/ 36627 w 97574"/>
                  <a:gd name="connsiteY12" fmla="*/ 149482 h 1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74" h="155542">
                    <a:moveTo>
                      <a:pt x="36771" y="149338"/>
                    </a:moveTo>
                    <a:cubicBezTo>
                      <a:pt x="36482" y="153955"/>
                      <a:pt x="35613" y="155543"/>
                      <a:pt x="30546" y="155543"/>
                    </a:cubicBezTo>
                    <a:lnTo>
                      <a:pt x="6515" y="155543"/>
                    </a:lnTo>
                    <a:cubicBezTo>
                      <a:pt x="1592" y="155543"/>
                      <a:pt x="0" y="154388"/>
                      <a:pt x="0" y="149338"/>
                    </a:cubicBezTo>
                    <a:lnTo>
                      <a:pt x="0" y="26982"/>
                    </a:lnTo>
                    <a:cubicBezTo>
                      <a:pt x="0" y="17892"/>
                      <a:pt x="1158" y="14140"/>
                      <a:pt x="8541" y="10244"/>
                    </a:cubicBezTo>
                    <a:cubicBezTo>
                      <a:pt x="18531" y="4617"/>
                      <a:pt x="39667" y="0"/>
                      <a:pt x="62251" y="0"/>
                    </a:cubicBezTo>
                    <a:cubicBezTo>
                      <a:pt x="80492" y="0"/>
                      <a:pt x="97575" y="4762"/>
                      <a:pt x="97575" y="21932"/>
                    </a:cubicBezTo>
                    <a:cubicBezTo>
                      <a:pt x="97575" y="30733"/>
                      <a:pt x="91350" y="37804"/>
                      <a:pt x="81940" y="37804"/>
                    </a:cubicBezTo>
                    <a:cubicBezTo>
                      <a:pt x="73977" y="37804"/>
                      <a:pt x="71371" y="33475"/>
                      <a:pt x="66884" y="26693"/>
                    </a:cubicBezTo>
                    <a:cubicBezTo>
                      <a:pt x="64278" y="23230"/>
                      <a:pt x="60948" y="18469"/>
                      <a:pt x="52262" y="18469"/>
                    </a:cubicBezTo>
                    <a:cubicBezTo>
                      <a:pt x="36916" y="18469"/>
                      <a:pt x="36627" y="28713"/>
                      <a:pt x="36627" y="36072"/>
                    </a:cubicBezTo>
                    <a:lnTo>
                      <a:pt x="36627" y="149482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1D35CA33-EF6F-03B7-27E0-A57BF01E179A}"/>
                  </a:ext>
                </a:extLst>
              </p:cNvPr>
              <p:cNvSpPr/>
              <p:nvPr/>
            </p:nvSpPr>
            <p:spPr>
              <a:xfrm>
                <a:off x="1621275" y="677143"/>
                <a:ext cx="39095" cy="208929"/>
              </a:xfrm>
              <a:custGeom>
                <a:avLst/>
                <a:gdLst>
                  <a:gd name="connsiteX0" fmla="*/ 19978 w 39095"/>
                  <a:gd name="connsiteY0" fmla="*/ 36072 h 208929"/>
                  <a:gd name="connsiteX1" fmla="*/ 0 w 39095"/>
                  <a:gd name="connsiteY1" fmla="*/ 18469 h 208929"/>
                  <a:gd name="connsiteX2" fmla="*/ 19978 w 39095"/>
                  <a:gd name="connsiteY2" fmla="*/ 0 h 208929"/>
                  <a:gd name="connsiteX3" fmla="*/ 39088 w 39095"/>
                  <a:gd name="connsiteY3" fmla="*/ 17603 h 208929"/>
                  <a:gd name="connsiteX4" fmla="*/ 19978 w 39095"/>
                  <a:gd name="connsiteY4" fmla="*/ 36072 h 208929"/>
                  <a:gd name="connsiteX5" fmla="*/ 38509 w 39095"/>
                  <a:gd name="connsiteY5" fmla="*/ 202436 h 208929"/>
                  <a:gd name="connsiteX6" fmla="*/ 31994 w 39095"/>
                  <a:gd name="connsiteY6" fmla="*/ 208929 h 208929"/>
                  <a:gd name="connsiteX7" fmla="*/ 6370 w 39095"/>
                  <a:gd name="connsiteY7" fmla="*/ 208929 h 208929"/>
                  <a:gd name="connsiteX8" fmla="*/ 1303 w 39095"/>
                  <a:gd name="connsiteY8" fmla="*/ 202725 h 208929"/>
                  <a:gd name="connsiteX9" fmla="*/ 1303 w 39095"/>
                  <a:gd name="connsiteY9" fmla="*/ 63342 h 208929"/>
                  <a:gd name="connsiteX10" fmla="*/ 6949 w 39095"/>
                  <a:gd name="connsiteY10" fmla="*/ 57138 h 208929"/>
                  <a:gd name="connsiteX11" fmla="*/ 31994 w 39095"/>
                  <a:gd name="connsiteY11" fmla="*/ 57138 h 208929"/>
                  <a:gd name="connsiteX12" fmla="*/ 38509 w 39095"/>
                  <a:gd name="connsiteY12" fmla="*/ 63631 h 208929"/>
                  <a:gd name="connsiteX13" fmla="*/ 38509 w 39095"/>
                  <a:gd name="connsiteY13" fmla="*/ 202436 h 20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095" h="208929">
                    <a:moveTo>
                      <a:pt x="19978" y="36072"/>
                    </a:moveTo>
                    <a:cubicBezTo>
                      <a:pt x="7673" y="36072"/>
                      <a:pt x="0" y="28713"/>
                      <a:pt x="0" y="18469"/>
                    </a:cubicBezTo>
                    <a:cubicBezTo>
                      <a:pt x="0" y="8224"/>
                      <a:pt x="7094" y="0"/>
                      <a:pt x="19978" y="0"/>
                    </a:cubicBezTo>
                    <a:cubicBezTo>
                      <a:pt x="32863" y="0"/>
                      <a:pt x="38798" y="8224"/>
                      <a:pt x="39088" y="17603"/>
                    </a:cubicBezTo>
                    <a:cubicBezTo>
                      <a:pt x="39377" y="28425"/>
                      <a:pt x="31415" y="36072"/>
                      <a:pt x="19978" y="36072"/>
                    </a:cubicBezTo>
                    <a:moveTo>
                      <a:pt x="38509" y="202436"/>
                    </a:moveTo>
                    <a:cubicBezTo>
                      <a:pt x="38509" y="207053"/>
                      <a:pt x="37930" y="208929"/>
                      <a:pt x="31994" y="208929"/>
                    </a:cubicBezTo>
                    <a:lnTo>
                      <a:pt x="6370" y="208929"/>
                    </a:lnTo>
                    <a:cubicBezTo>
                      <a:pt x="1592" y="208929"/>
                      <a:pt x="1303" y="207486"/>
                      <a:pt x="1303" y="202725"/>
                    </a:cubicBezTo>
                    <a:lnTo>
                      <a:pt x="1303" y="63342"/>
                    </a:lnTo>
                    <a:cubicBezTo>
                      <a:pt x="1303" y="59302"/>
                      <a:pt x="1882" y="57138"/>
                      <a:pt x="6949" y="57138"/>
                    </a:cubicBezTo>
                    <a:lnTo>
                      <a:pt x="31994" y="57138"/>
                    </a:lnTo>
                    <a:cubicBezTo>
                      <a:pt x="37640" y="57138"/>
                      <a:pt x="38219" y="58581"/>
                      <a:pt x="38509" y="63631"/>
                    </a:cubicBezTo>
                    <a:lnTo>
                      <a:pt x="38509" y="202436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3AB5F8CC-63CC-ED98-E9CC-78E4C1CAEE12}"/>
                  </a:ext>
                </a:extLst>
              </p:cNvPr>
              <p:cNvSpPr/>
              <p:nvPr/>
            </p:nvSpPr>
            <p:spPr>
              <a:xfrm>
                <a:off x="1675998" y="730386"/>
                <a:ext cx="107563" cy="159438"/>
              </a:xfrm>
              <a:custGeom>
                <a:avLst/>
                <a:gdLst>
                  <a:gd name="connsiteX0" fmla="*/ 72819 w 107563"/>
                  <a:gd name="connsiteY0" fmla="*/ 68248 h 159438"/>
                  <a:gd name="connsiteX1" fmla="*/ 107564 w 107563"/>
                  <a:gd name="connsiteY1" fmla="*/ 113410 h 159438"/>
                  <a:gd name="connsiteX2" fmla="*/ 54723 w 107563"/>
                  <a:gd name="connsiteY2" fmla="*/ 159438 h 159438"/>
                  <a:gd name="connsiteX3" fmla="*/ 0 w 107563"/>
                  <a:gd name="connsiteY3" fmla="*/ 123943 h 159438"/>
                  <a:gd name="connsiteX4" fmla="*/ 15056 w 107563"/>
                  <a:gd name="connsiteY4" fmla="*/ 108072 h 159438"/>
                  <a:gd name="connsiteX5" fmla="*/ 31560 w 107563"/>
                  <a:gd name="connsiteY5" fmla="*/ 119471 h 159438"/>
                  <a:gd name="connsiteX6" fmla="*/ 55592 w 107563"/>
                  <a:gd name="connsiteY6" fmla="*/ 137074 h 159438"/>
                  <a:gd name="connsiteX7" fmla="*/ 74122 w 107563"/>
                  <a:gd name="connsiteY7" fmla="*/ 118893 h 159438"/>
                  <a:gd name="connsiteX8" fmla="*/ 64712 w 107563"/>
                  <a:gd name="connsiteY8" fmla="*/ 100713 h 159438"/>
                  <a:gd name="connsiteX9" fmla="*/ 35324 w 107563"/>
                  <a:gd name="connsiteY9" fmla="*/ 85707 h 159438"/>
                  <a:gd name="connsiteX10" fmla="*/ 3040 w 107563"/>
                  <a:gd name="connsiteY10" fmla="*/ 42998 h 159438"/>
                  <a:gd name="connsiteX11" fmla="*/ 54144 w 107563"/>
                  <a:gd name="connsiteY11" fmla="*/ 0 h 159438"/>
                  <a:gd name="connsiteX12" fmla="*/ 102931 w 107563"/>
                  <a:gd name="connsiteY12" fmla="*/ 31311 h 159438"/>
                  <a:gd name="connsiteX13" fmla="*/ 88889 w 107563"/>
                  <a:gd name="connsiteY13" fmla="*/ 45595 h 159438"/>
                  <a:gd name="connsiteX14" fmla="*/ 72674 w 107563"/>
                  <a:gd name="connsiteY14" fmla="*/ 33619 h 159438"/>
                  <a:gd name="connsiteX15" fmla="*/ 52696 w 107563"/>
                  <a:gd name="connsiteY15" fmla="*/ 19335 h 159438"/>
                  <a:gd name="connsiteX16" fmla="*/ 35034 w 107563"/>
                  <a:gd name="connsiteY16" fmla="*/ 36938 h 159438"/>
                  <a:gd name="connsiteX17" fmla="*/ 58197 w 107563"/>
                  <a:gd name="connsiteY17" fmla="*/ 61611 h 159438"/>
                  <a:gd name="connsiteX18" fmla="*/ 72819 w 107563"/>
                  <a:gd name="connsiteY18" fmla="*/ 68393 h 15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563" h="159438">
                    <a:moveTo>
                      <a:pt x="72819" y="68248"/>
                    </a:moveTo>
                    <a:cubicBezTo>
                      <a:pt x="86283" y="74741"/>
                      <a:pt x="107564" y="85274"/>
                      <a:pt x="107564" y="113410"/>
                    </a:cubicBezTo>
                    <a:cubicBezTo>
                      <a:pt x="107564" y="129859"/>
                      <a:pt x="98443" y="159438"/>
                      <a:pt x="54723" y="159438"/>
                    </a:cubicBezTo>
                    <a:cubicBezTo>
                      <a:pt x="14187" y="159438"/>
                      <a:pt x="0" y="135775"/>
                      <a:pt x="0" y="123943"/>
                    </a:cubicBezTo>
                    <a:cubicBezTo>
                      <a:pt x="0" y="115142"/>
                      <a:pt x="6515" y="108072"/>
                      <a:pt x="15056" y="108072"/>
                    </a:cubicBezTo>
                    <a:cubicBezTo>
                      <a:pt x="23598" y="108072"/>
                      <a:pt x="27362" y="113988"/>
                      <a:pt x="31560" y="119471"/>
                    </a:cubicBezTo>
                    <a:cubicBezTo>
                      <a:pt x="38654" y="129426"/>
                      <a:pt x="43865" y="137074"/>
                      <a:pt x="55592" y="137074"/>
                    </a:cubicBezTo>
                    <a:cubicBezTo>
                      <a:pt x="66160" y="137074"/>
                      <a:pt x="74122" y="129715"/>
                      <a:pt x="74122" y="118893"/>
                    </a:cubicBezTo>
                    <a:cubicBezTo>
                      <a:pt x="74122" y="108937"/>
                      <a:pt x="67607" y="103310"/>
                      <a:pt x="64712" y="100713"/>
                    </a:cubicBezTo>
                    <a:cubicBezTo>
                      <a:pt x="60658" y="97827"/>
                      <a:pt x="42707" y="89314"/>
                      <a:pt x="35324" y="85707"/>
                    </a:cubicBezTo>
                    <a:cubicBezTo>
                      <a:pt x="26493" y="81667"/>
                      <a:pt x="3040" y="70124"/>
                      <a:pt x="3040" y="42998"/>
                    </a:cubicBezTo>
                    <a:cubicBezTo>
                      <a:pt x="3040" y="22220"/>
                      <a:pt x="16793" y="0"/>
                      <a:pt x="54144" y="0"/>
                    </a:cubicBezTo>
                    <a:cubicBezTo>
                      <a:pt x="91494" y="0"/>
                      <a:pt x="102931" y="19623"/>
                      <a:pt x="102931" y="31311"/>
                    </a:cubicBezTo>
                    <a:cubicBezTo>
                      <a:pt x="102931" y="39535"/>
                      <a:pt x="96996" y="45595"/>
                      <a:pt x="88889" y="45595"/>
                    </a:cubicBezTo>
                    <a:cubicBezTo>
                      <a:pt x="79768" y="45595"/>
                      <a:pt x="76004" y="39102"/>
                      <a:pt x="72674" y="33619"/>
                    </a:cubicBezTo>
                    <a:cubicBezTo>
                      <a:pt x="69779" y="27992"/>
                      <a:pt x="64712" y="19335"/>
                      <a:pt x="52696" y="19335"/>
                    </a:cubicBezTo>
                    <a:cubicBezTo>
                      <a:pt x="40680" y="19335"/>
                      <a:pt x="35034" y="29291"/>
                      <a:pt x="35034" y="36938"/>
                    </a:cubicBezTo>
                    <a:cubicBezTo>
                      <a:pt x="35034" y="51655"/>
                      <a:pt x="47919" y="57138"/>
                      <a:pt x="58197" y="61611"/>
                    </a:cubicBezTo>
                    <a:lnTo>
                      <a:pt x="72819" y="68393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83D0498-0E2C-1BD0-0955-D6A5ECFB69A9}"/>
                  </a:ext>
                </a:extLst>
              </p:cNvPr>
              <p:cNvSpPr/>
              <p:nvPr/>
            </p:nvSpPr>
            <p:spPr>
              <a:xfrm>
                <a:off x="1794709" y="730386"/>
                <a:ext cx="124067" cy="159294"/>
              </a:xfrm>
              <a:custGeom>
                <a:avLst/>
                <a:gdLst>
                  <a:gd name="connsiteX0" fmla="*/ 30836 w 124067"/>
                  <a:gd name="connsiteY0" fmla="*/ 78781 h 159294"/>
                  <a:gd name="connsiteX1" fmla="*/ 71371 w 124067"/>
                  <a:gd name="connsiteY1" fmla="*/ 127118 h 159294"/>
                  <a:gd name="connsiteX2" fmla="*/ 106406 w 124067"/>
                  <a:gd name="connsiteY2" fmla="*/ 107783 h 159294"/>
                  <a:gd name="connsiteX3" fmla="*/ 116395 w 124067"/>
                  <a:gd name="connsiteY3" fmla="*/ 99270 h 159294"/>
                  <a:gd name="connsiteX4" fmla="*/ 124067 w 124067"/>
                  <a:gd name="connsiteY4" fmla="*/ 108360 h 159294"/>
                  <a:gd name="connsiteX5" fmla="*/ 65870 w 124067"/>
                  <a:gd name="connsiteY5" fmla="*/ 159294 h 159294"/>
                  <a:gd name="connsiteX6" fmla="*/ 0 w 124067"/>
                  <a:gd name="connsiteY6" fmla="*/ 79358 h 159294"/>
                  <a:gd name="connsiteX7" fmla="*/ 65870 w 124067"/>
                  <a:gd name="connsiteY7" fmla="*/ 0 h 159294"/>
                  <a:gd name="connsiteX8" fmla="*/ 122620 w 124067"/>
                  <a:gd name="connsiteY8" fmla="*/ 55118 h 159294"/>
                  <a:gd name="connsiteX9" fmla="*/ 112341 w 124067"/>
                  <a:gd name="connsiteY9" fmla="*/ 66805 h 159294"/>
                  <a:gd name="connsiteX10" fmla="*/ 30981 w 124067"/>
                  <a:gd name="connsiteY10" fmla="*/ 78781 h 159294"/>
                  <a:gd name="connsiteX11" fmla="*/ 85848 w 124067"/>
                  <a:gd name="connsiteY11" fmla="*/ 51511 h 159294"/>
                  <a:gd name="connsiteX12" fmla="*/ 60224 w 124067"/>
                  <a:gd name="connsiteY12" fmla="*/ 21932 h 159294"/>
                  <a:gd name="connsiteX13" fmla="*/ 29388 w 124067"/>
                  <a:gd name="connsiteY13" fmla="*/ 60601 h 159294"/>
                  <a:gd name="connsiteX14" fmla="*/ 85848 w 124067"/>
                  <a:gd name="connsiteY14" fmla="*/ 51511 h 15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4">
                    <a:moveTo>
                      <a:pt x="30836" y="78781"/>
                    </a:moveTo>
                    <a:cubicBezTo>
                      <a:pt x="35903" y="119182"/>
                      <a:pt x="57329" y="127118"/>
                      <a:pt x="71371" y="127118"/>
                    </a:cubicBezTo>
                    <a:cubicBezTo>
                      <a:pt x="87006" y="127118"/>
                      <a:pt x="98733" y="117739"/>
                      <a:pt x="106406" y="107783"/>
                    </a:cubicBezTo>
                    <a:cubicBezTo>
                      <a:pt x="111038" y="101002"/>
                      <a:pt x="112631" y="99270"/>
                      <a:pt x="116395" y="99270"/>
                    </a:cubicBezTo>
                    <a:cubicBezTo>
                      <a:pt x="120159" y="99270"/>
                      <a:pt x="124067" y="102445"/>
                      <a:pt x="124067" y="108360"/>
                    </a:cubicBezTo>
                    <a:cubicBezTo>
                      <a:pt x="124067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3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ED123CA-6AEC-5738-50BE-EA22FF50D99E}"/>
                  </a:ext>
                </a:extLst>
              </p:cNvPr>
              <p:cNvSpPr/>
              <p:nvPr/>
            </p:nvSpPr>
            <p:spPr>
              <a:xfrm>
                <a:off x="784507" y="997896"/>
                <a:ext cx="124067" cy="159293"/>
              </a:xfrm>
              <a:custGeom>
                <a:avLst/>
                <a:gdLst>
                  <a:gd name="connsiteX0" fmla="*/ 30836 w 124067"/>
                  <a:gd name="connsiteY0" fmla="*/ 78781 h 159293"/>
                  <a:gd name="connsiteX1" fmla="*/ 71371 w 124067"/>
                  <a:gd name="connsiteY1" fmla="*/ 127118 h 159293"/>
                  <a:gd name="connsiteX2" fmla="*/ 106406 w 124067"/>
                  <a:gd name="connsiteY2" fmla="*/ 107783 h 159293"/>
                  <a:gd name="connsiteX3" fmla="*/ 116395 w 124067"/>
                  <a:gd name="connsiteY3" fmla="*/ 99270 h 159293"/>
                  <a:gd name="connsiteX4" fmla="*/ 124068 w 124067"/>
                  <a:gd name="connsiteY4" fmla="*/ 108360 h 159293"/>
                  <a:gd name="connsiteX5" fmla="*/ 65870 w 124067"/>
                  <a:gd name="connsiteY5" fmla="*/ 159294 h 159293"/>
                  <a:gd name="connsiteX6" fmla="*/ 0 w 124067"/>
                  <a:gd name="connsiteY6" fmla="*/ 79358 h 159293"/>
                  <a:gd name="connsiteX7" fmla="*/ 65870 w 124067"/>
                  <a:gd name="connsiteY7" fmla="*/ 0 h 159293"/>
                  <a:gd name="connsiteX8" fmla="*/ 122620 w 124067"/>
                  <a:gd name="connsiteY8" fmla="*/ 55118 h 159293"/>
                  <a:gd name="connsiteX9" fmla="*/ 112341 w 124067"/>
                  <a:gd name="connsiteY9" fmla="*/ 66805 h 159293"/>
                  <a:gd name="connsiteX10" fmla="*/ 30981 w 124067"/>
                  <a:gd name="connsiteY10" fmla="*/ 78781 h 159293"/>
                  <a:gd name="connsiteX11" fmla="*/ 85848 w 124067"/>
                  <a:gd name="connsiteY11" fmla="*/ 51511 h 159293"/>
                  <a:gd name="connsiteX12" fmla="*/ 60224 w 124067"/>
                  <a:gd name="connsiteY12" fmla="*/ 21932 h 159293"/>
                  <a:gd name="connsiteX13" fmla="*/ 29388 w 124067"/>
                  <a:gd name="connsiteY13" fmla="*/ 60601 h 159293"/>
                  <a:gd name="connsiteX14" fmla="*/ 85848 w 124067"/>
                  <a:gd name="connsiteY14" fmla="*/ 51511 h 15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3">
                    <a:moveTo>
                      <a:pt x="30836" y="78781"/>
                    </a:moveTo>
                    <a:cubicBezTo>
                      <a:pt x="35903" y="119182"/>
                      <a:pt x="57329" y="127118"/>
                      <a:pt x="71371" y="127118"/>
                    </a:cubicBezTo>
                    <a:cubicBezTo>
                      <a:pt x="87007" y="127118"/>
                      <a:pt x="98733" y="117739"/>
                      <a:pt x="106406" y="107783"/>
                    </a:cubicBezTo>
                    <a:cubicBezTo>
                      <a:pt x="111038" y="101002"/>
                      <a:pt x="112631" y="99270"/>
                      <a:pt x="116395" y="99270"/>
                    </a:cubicBezTo>
                    <a:cubicBezTo>
                      <a:pt x="120159" y="99270"/>
                      <a:pt x="124068" y="102445"/>
                      <a:pt x="124068" y="108360"/>
                    </a:cubicBezTo>
                    <a:cubicBezTo>
                      <a:pt x="124068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2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1E79B058-A062-1897-468A-99F4BAF741B4}"/>
                  </a:ext>
                </a:extLst>
              </p:cNvPr>
              <p:cNvSpPr/>
              <p:nvPr/>
            </p:nvSpPr>
            <p:spPr>
              <a:xfrm>
                <a:off x="922328" y="1001606"/>
                <a:ext cx="122619" cy="155583"/>
              </a:xfrm>
              <a:custGeom>
                <a:avLst/>
                <a:gdLst>
                  <a:gd name="connsiteX0" fmla="*/ 122475 w 122619"/>
                  <a:gd name="connsiteY0" fmla="*/ 115472 h 155583"/>
                  <a:gd name="connsiteX1" fmla="*/ 111038 w 122619"/>
                  <a:gd name="connsiteY1" fmla="*/ 144185 h 155583"/>
                  <a:gd name="connsiteX2" fmla="*/ 60224 w 122619"/>
                  <a:gd name="connsiteY2" fmla="*/ 155584 h 155583"/>
                  <a:gd name="connsiteX3" fmla="*/ 0 w 122619"/>
                  <a:gd name="connsiteY3" fmla="*/ 107824 h 155583"/>
                  <a:gd name="connsiteX4" fmla="*/ 0 w 122619"/>
                  <a:gd name="connsiteY4" fmla="*/ 5668 h 155583"/>
                  <a:gd name="connsiteX5" fmla="*/ 6225 w 122619"/>
                  <a:gd name="connsiteY5" fmla="*/ 41 h 155583"/>
                  <a:gd name="connsiteX6" fmla="*/ 30257 w 122619"/>
                  <a:gd name="connsiteY6" fmla="*/ 41 h 155583"/>
                  <a:gd name="connsiteX7" fmla="*/ 36771 w 122619"/>
                  <a:gd name="connsiteY7" fmla="*/ 5957 h 155583"/>
                  <a:gd name="connsiteX8" fmla="*/ 36771 w 122619"/>
                  <a:gd name="connsiteY8" fmla="*/ 104073 h 155583"/>
                  <a:gd name="connsiteX9" fmla="*/ 62396 w 122619"/>
                  <a:gd name="connsiteY9" fmla="*/ 131343 h 155583"/>
                  <a:gd name="connsiteX10" fmla="*/ 86138 w 122619"/>
                  <a:gd name="connsiteY10" fmla="*/ 107680 h 155583"/>
                  <a:gd name="connsiteX11" fmla="*/ 86138 w 122619"/>
                  <a:gd name="connsiteY11" fmla="*/ 6390 h 155583"/>
                  <a:gd name="connsiteX12" fmla="*/ 92363 w 122619"/>
                  <a:gd name="connsiteY12" fmla="*/ 185 h 155583"/>
                  <a:gd name="connsiteX13" fmla="*/ 115526 w 122619"/>
                  <a:gd name="connsiteY13" fmla="*/ 185 h 155583"/>
                  <a:gd name="connsiteX14" fmla="*/ 122620 w 122619"/>
                  <a:gd name="connsiteY14" fmla="*/ 6390 h 155583"/>
                  <a:gd name="connsiteX15" fmla="*/ 122620 w 122619"/>
                  <a:gd name="connsiteY15" fmla="*/ 115616 h 15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619" h="155583">
                    <a:moveTo>
                      <a:pt x="122475" y="115472"/>
                    </a:moveTo>
                    <a:cubicBezTo>
                      <a:pt x="122475" y="128313"/>
                      <a:pt x="122186" y="136538"/>
                      <a:pt x="111038" y="144185"/>
                    </a:cubicBezTo>
                    <a:cubicBezTo>
                      <a:pt x="102786" y="149091"/>
                      <a:pt x="84835" y="155584"/>
                      <a:pt x="60224" y="155584"/>
                    </a:cubicBezTo>
                    <a:cubicBezTo>
                      <a:pt x="3474" y="155584"/>
                      <a:pt x="0" y="126293"/>
                      <a:pt x="0" y="107824"/>
                    </a:cubicBezTo>
                    <a:lnTo>
                      <a:pt x="0" y="5668"/>
                    </a:lnTo>
                    <a:cubicBezTo>
                      <a:pt x="0" y="907"/>
                      <a:pt x="2316" y="41"/>
                      <a:pt x="6225" y="41"/>
                    </a:cubicBezTo>
                    <a:lnTo>
                      <a:pt x="30257" y="41"/>
                    </a:lnTo>
                    <a:cubicBezTo>
                      <a:pt x="34600" y="-247"/>
                      <a:pt x="36771" y="907"/>
                      <a:pt x="36771" y="5957"/>
                    </a:cubicBezTo>
                    <a:lnTo>
                      <a:pt x="36771" y="104073"/>
                    </a:lnTo>
                    <a:cubicBezTo>
                      <a:pt x="36771" y="113740"/>
                      <a:pt x="37061" y="131343"/>
                      <a:pt x="62396" y="131343"/>
                    </a:cubicBezTo>
                    <a:cubicBezTo>
                      <a:pt x="85848" y="131343"/>
                      <a:pt x="86138" y="117347"/>
                      <a:pt x="86138" y="107680"/>
                    </a:cubicBezTo>
                    <a:lnTo>
                      <a:pt x="86138" y="6390"/>
                    </a:lnTo>
                    <a:cubicBezTo>
                      <a:pt x="86138" y="1773"/>
                      <a:pt x="87586" y="185"/>
                      <a:pt x="92363" y="185"/>
                    </a:cubicBezTo>
                    <a:lnTo>
                      <a:pt x="115526" y="185"/>
                    </a:lnTo>
                    <a:cubicBezTo>
                      <a:pt x="120159" y="185"/>
                      <a:pt x="122620" y="763"/>
                      <a:pt x="122620" y="6390"/>
                    </a:cubicBezTo>
                    <a:lnTo>
                      <a:pt x="122620" y="115616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C40BB213-56A9-2FC3-1A19-0A3B02D88536}"/>
                  </a:ext>
                </a:extLst>
              </p:cNvPr>
              <p:cNvSpPr/>
              <p:nvPr/>
            </p:nvSpPr>
            <p:spPr>
              <a:xfrm>
                <a:off x="1066808" y="997896"/>
                <a:ext cx="97574" cy="155542"/>
              </a:xfrm>
              <a:custGeom>
                <a:avLst/>
                <a:gdLst>
                  <a:gd name="connsiteX0" fmla="*/ 36771 w 97574"/>
                  <a:gd name="connsiteY0" fmla="*/ 149338 h 155542"/>
                  <a:gd name="connsiteX1" fmla="*/ 30546 w 97574"/>
                  <a:gd name="connsiteY1" fmla="*/ 155543 h 155542"/>
                  <a:gd name="connsiteX2" fmla="*/ 6515 w 97574"/>
                  <a:gd name="connsiteY2" fmla="*/ 155543 h 155542"/>
                  <a:gd name="connsiteX3" fmla="*/ 0 w 97574"/>
                  <a:gd name="connsiteY3" fmla="*/ 149338 h 155542"/>
                  <a:gd name="connsiteX4" fmla="*/ 0 w 97574"/>
                  <a:gd name="connsiteY4" fmla="*/ 26982 h 155542"/>
                  <a:gd name="connsiteX5" fmla="*/ 8541 w 97574"/>
                  <a:gd name="connsiteY5" fmla="*/ 10244 h 155542"/>
                  <a:gd name="connsiteX6" fmla="*/ 62251 w 97574"/>
                  <a:gd name="connsiteY6" fmla="*/ 0 h 155542"/>
                  <a:gd name="connsiteX7" fmla="*/ 97575 w 97574"/>
                  <a:gd name="connsiteY7" fmla="*/ 21932 h 155542"/>
                  <a:gd name="connsiteX8" fmla="*/ 81940 w 97574"/>
                  <a:gd name="connsiteY8" fmla="*/ 37803 h 155542"/>
                  <a:gd name="connsiteX9" fmla="*/ 66883 w 97574"/>
                  <a:gd name="connsiteY9" fmla="*/ 26693 h 155542"/>
                  <a:gd name="connsiteX10" fmla="*/ 52117 w 97574"/>
                  <a:gd name="connsiteY10" fmla="*/ 18469 h 155542"/>
                  <a:gd name="connsiteX11" fmla="*/ 36482 w 97574"/>
                  <a:gd name="connsiteY11" fmla="*/ 36072 h 155542"/>
                  <a:gd name="connsiteX12" fmla="*/ 36482 w 97574"/>
                  <a:gd name="connsiteY12" fmla="*/ 149482 h 1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74" h="155542">
                    <a:moveTo>
                      <a:pt x="36771" y="149338"/>
                    </a:moveTo>
                    <a:cubicBezTo>
                      <a:pt x="36482" y="153955"/>
                      <a:pt x="35613" y="155543"/>
                      <a:pt x="30546" y="155543"/>
                    </a:cubicBezTo>
                    <a:lnTo>
                      <a:pt x="6515" y="155543"/>
                    </a:lnTo>
                    <a:cubicBezTo>
                      <a:pt x="1448" y="155543"/>
                      <a:pt x="0" y="154388"/>
                      <a:pt x="0" y="149338"/>
                    </a:cubicBezTo>
                    <a:lnTo>
                      <a:pt x="0" y="26982"/>
                    </a:lnTo>
                    <a:cubicBezTo>
                      <a:pt x="0" y="17892"/>
                      <a:pt x="1158" y="14140"/>
                      <a:pt x="8541" y="10244"/>
                    </a:cubicBezTo>
                    <a:cubicBezTo>
                      <a:pt x="18530" y="4617"/>
                      <a:pt x="39667" y="0"/>
                      <a:pt x="62251" y="0"/>
                    </a:cubicBezTo>
                    <a:cubicBezTo>
                      <a:pt x="80492" y="0"/>
                      <a:pt x="97575" y="4617"/>
                      <a:pt x="97575" y="21932"/>
                    </a:cubicBezTo>
                    <a:cubicBezTo>
                      <a:pt x="97575" y="30733"/>
                      <a:pt x="91350" y="37803"/>
                      <a:pt x="81940" y="37803"/>
                    </a:cubicBezTo>
                    <a:cubicBezTo>
                      <a:pt x="73977" y="37803"/>
                      <a:pt x="71371" y="33475"/>
                      <a:pt x="66883" y="26693"/>
                    </a:cubicBezTo>
                    <a:cubicBezTo>
                      <a:pt x="64278" y="23230"/>
                      <a:pt x="60948" y="18469"/>
                      <a:pt x="52117" y="18469"/>
                    </a:cubicBezTo>
                    <a:cubicBezTo>
                      <a:pt x="36771" y="18469"/>
                      <a:pt x="36482" y="28713"/>
                      <a:pt x="36482" y="36072"/>
                    </a:cubicBezTo>
                    <a:lnTo>
                      <a:pt x="36482" y="149482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51F0F620-212F-0275-016F-1C638F1C2CEF}"/>
                  </a:ext>
                </a:extLst>
              </p:cNvPr>
              <p:cNvSpPr/>
              <p:nvPr/>
            </p:nvSpPr>
            <p:spPr>
              <a:xfrm>
                <a:off x="1162066" y="997896"/>
                <a:ext cx="140158" cy="159293"/>
              </a:xfrm>
              <a:custGeom>
                <a:avLst/>
                <a:gdLst>
                  <a:gd name="connsiteX0" fmla="*/ 69924 w 140158"/>
                  <a:gd name="connsiteY0" fmla="*/ 159294 h 159293"/>
                  <a:gd name="connsiteX1" fmla="*/ 0 w 140158"/>
                  <a:gd name="connsiteY1" fmla="*/ 79647 h 159293"/>
                  <a:gd name="connsiteX2" fmla="*/ 70503 w 140158"/>
                  <a:gd name="connsiteY2" fmla="*/ 0 h 159293"/>
                  <a:gd name="connsiteX3" fmla="*/ 140137 w 140158"/>
                  <a:gd name="connsiteY3" fmla="*/ 77915 h 159293"/>
                  <a:gd name="connsiteX4" fmla="*/ 69924 w 140158"/>
                  <a:gd name="connsiteY4" fmla="*/ 159294 h 159293"/>
                  <a:gd name="connsiteX5" fmla="*/ 68766 w 140158"/>
                  <a:gd name="connsiteY5" fmla="*/ 21643 h 159293"/>
                  <a:gd name="connsiteX6" fmla="*/ 37930 w 140158"/>
                  <a:gd name="connsiteY6" fmla="*/ 75174 h 159293"/>
                  <a:gd name="connsiteX7" fmla="*/ 71371 w 140158"/>
                  <a:gd name="connsiteY7" fmla="*/ 134909 h 159293"/>
                  <a:gd name="connsiteX8" fmla="*/ 101918 w 140158"/>
                  <a:gd name="connsiteY8" fmla="*/ 76040 h 159293"/>
                  <a:gd name="connsiteX9" fmla="*/ 68766 w 140158"/>
                  <a:gd name="connsiteY9" fmla="*/ 21499 h 15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8" h="159293">
                    <a:moveTo>
                      <a:pt x="69924" y="159294"/>
                    </a:moveTo>
                    <a:cubicBezTo>
                      <a:pt x="26782" y="159294"/>
                      <a:pt x="0" y="124665"/>
                      <a:pt x="0" y="79647"/>
                    </a:cubicBezTo>
                    <a:cubicBezTo>
                      <a:pt x="0" y="34629"/>
                      <a:pt x="27651" y="0"/>
                      <a:pt x="70503" y="0"/>
                    </a:cubicBezTo>
                    <a:cubicBezTo>
                      <a:pt x="118422" y="0"/>
                      <a:pt x="139268" y="42421"/>
                      <a:pt x="140137" y="77915"/>
                    </a:cubicBezTo>
                    <a:cubicBezTo>
                      <a:pt x="141006" y="120913"/>
                      <a:pt x="115671" y="159294"/>
                      <a:pt x="69924" y="159294"/>
                    </a:cubicBezTo>
                    <a:moveTo>
                      <a:pt x="68766" y="21643"/>
                    </a:moveTo>
                    <a:cubicBezTo>
                      <a:pt x="48787" y="21643"/>
                      <a:pt x="37930" y="45595"/>
                      <a:pt x="37930" y="75174"/>
                    </a:cubicBezTo>
                    <a:cubicBezTo>
                      <a:pt x="37930" y="107927"/>
                      <a:pt x="51972" y="134909"/>
                      <a:pt x="71371" y="134909"/>
                    </a:cubicBezTo>
                    <a:cubicBezTo>
                      <a:pt x="90771" y="134909"/>
                      <a:pt x="103366" y="109659"/>
                      <a:pt x="101918" y="76040"/>
                    </a:cubicBezTo>
                    <a:cubicBezTo>
                      <a:pt x="100470" y="41122"/>
                      <a:pt x="85993" y="21499"/>
                      <a:pt x="68766" y="21499"/>
                    </a:cubicBezTo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809516A4-A170-FAAC-B5D1-A4E586EAA5AE}"/>
                  </a:ext>
                </a:extLst>
              </p:cNvPr>
              <p:cNvSpPr/>
              <p:nvPr/>
            </p:nvSpPr>
            <p:spPr>
              <a:xfrm>
                <a:off x="1318851" y="997896"/>
                <a:ext cx="127976" cy="224512"/>
              </a:xfrm>
              <a:custGeom>
                <a:avLst/>
                <a:gdLst>
                  <a:gd name="connsiteX0" fmla="*/ 145 w 127976"/>
                  <a:gd name="connsiteY0" fmla="*/ 38092 h 224512"/>
                  <a:gd name="connsiteX1" fmla="*/ 3619 w 127976"/>
                  <a:gd name="connsiteY1" fmla="*/ 17603 h 224512"/>
                  <a:gd name="connsiteX2" fmla="*/ 59500 w 127976"/>
                  <a:gd name="connsiteY2" fmla="*/ 0 h 224512"/>
                  <a:gd name="connsiteX3" fmla="*/ 108288 w 127976"/>
                  <a:gd name="connsiteY3" fmla="*/ 17315 h 224512"/>
                  <a:gd name="connsiteX4" fmla="*/ 127976 w 127976"/>
                  <a:gd name="connsiteY4" fmla="*/ 73298 h 224512"/>
                  <a:gd name="connsiteX5" fmla="*/ 62975 w 127976"/>
                  <a:gd name="connsiteY5" fmla="*/ 159150 h 224512"/>
                  <a:gd name="connsiteX6" fmla="*/ 36192 w 127976"/>
                  <a:gd name="connsiteY6" fmla="*/ 151502 h 224512"/>
                  <a:gd name="connsiteX7" fmla="*/ 36192 w 127976"/>
                  <a:gd name="connsiteY7" fmla="*/ 218308 h 224512"/>
                  <a:gd name="connsiteX8" fmla="*/ 30257 w 127976"/>
                  <a:gd name="connsiteY8" fmla="*/ 224512 h 224512"/>
                  <a:gd name="connsiteX9" fmla="*/ 7383 w 127976"/>
                  <a:gd name="connsiteY9" fmla="*/ 224512 h 224512"/>
                  <a:gd name="connsiteX10" fmla="*/ 0 w 127976"/>
                  <a:gd name="connsiteY10" fmla="*/ 218308 h 224512"/>
                  <a:gd name="connsiteX11" fmla="*/ 0 w 127976"/>
                  <a:gd name="connsiteY11" fmla="*/ 38236 h 224512"/>
                  <a:gd name="connsiteX12" fmla="*/ 36337 w 127976"/>
                  <a:gd name="connsiteY12" fmla="*/ 128849 h 224512"/>
                  <a:gd name="connsiteX13" fmla="*/ 57184 w 127976"/>
                  <a:gd name="connsiteY13" fmla="*/ 135631 h 224512"/>
                  <a:gd name="connsiteX14" fmla="*/ 90626 w 127976"/>
                  <a:gd name="connsiteY14" fmla="*/ 78781 h 224512"/>
                  <a:gd name="connsiteX15" fmla="*/ 54433 w 127976"/>
                  <a:gd name="connsiteY15" fmla="*/ 21355 h 224512"/>
                  <a:gd name="connsiteX16" fmla="*/ 36192 w 127976"/>
                  <a:gd name="connsiteY16" fmla="*/ 41843 h 224512"/>
                  <a:gd name="connsiteX17" fmla="*/ 36192 w 127976"/>
                  <a:gd name="connsiteY17" fmla="*/ 128849 h 22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976" h="224512">
                    <a:moveTo>
                      <a:pt x="145" y="38092"/>
                    </a:moveTo>
                    <a:cubicBezTo>
                      <a:pt x="145" y="26693"/>
                      <a:pt x="145" y="22220"/>
                      <a:pt x="3619" y="17603"/>
                    </a:cubicBezTo>
                    <a:cubicBezTo>
                      <a:pt x="9555" y="9090"/>
                      <a:pt x="33297" y="0"/>
                      <a:pt x="59500" y="0"/>
                    </a:cubicBezTo>
                    <a:cubicBezTo>
                      <a:pt x="67752" y="0"/>
                      <a:pt x="91494" y="577"/>
                      <a:pt x="108288" y="17315"/>
                    </a:cubicBezTo>
                    <a:cubicBezTo>
                      <a:pt x="120014" y="28713"/>
                      <a:pt x="127976" y="48914"/>
                      <a:pt x="127976" y="73298"/>
                    </a:cubicBezTo>
                    <a:cubicBezTo>
                      <a:pt x="127976" y="113410"/>
                      <a:pt x="107130" y="159150"/>
                      <a:pt x="62975" y="159150"/>
                    </a:cubicBezTo>
                    <a:cubicBezTo>
                      <a:pt x="52696" y="159150"/>
                      <a:pt x="44734" y="157130"/>
                      <a:pt x="36192" y="151502"/>
                    </a:cubicBezTo>
                    <a:lnTo>
                      <a:pt x="36192" y="218308"/>
                    </a:lnTo>
                    <a:cubicBezTo>
                      <a:pt x="36192" y="222925"/>
                      <a:pt x="34745" y="224512"/>
                      <a:pt x="30257" y="224512"/>
                    </a:cubicBezTo>
                    <a:lnTo>
                      <a:pt x="7383" y="224512"/>
                    </a:lnTo>
                    <a:cubicBezTo>
                      <a:pt x="2751" y="224512"/>
                      <a:pt x="0" y="223935"/>
                      <a:pt x="0" y="218308"/>
                    </a:cubicBezTo>
                    <a:lnTo>
                      <a:pt x="0" y="38236"/>
                    </a:lnTo>
                    <a:close/>
                    <a:moveTo>
                      <a:pt x="36337" y="128849"/>
                    </a:moveTo>
                    <a:cubicBezTo>
                      <a:pt x="46037" y="134765"/>
                      <a:pt x="53710" y="135631"/>
                      <a:pt x="57184" y="135631"/>
                    </a:cubicBezTo>
                    <a:cubicBezTo>
                      <a:pt x="78900" y="135631"/>
                      <a:pt x="90626" y="110380"/>
                      <a:pt x="90626" y="78781"/>
                    </a:cubicBezTo>
                    <a:cubicBezTo>
                      <a:pt x="90626" y="38092"/>
                      <a:pt x="72964" y="21355"/>
                      <a:pt x="54433" y="21355"/>
                    </a:cubicBezTo>
                    <a:cubicBezTo>
                      <a:pt x="35903" y="21355"/>
                      <a:pt x="36192" y="33619"/>
                      <a:pt x="36192" y="41843"/>
                    </a:cubicBezTo>
                    <a:lnTo>
                      <a:pt x="36192" y="128849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C3D28851-76EA-DA3F-6F0C-C9E38198D743}"/>
                  </a:ext>
                </a:extLst>
              </p:cNvPr>
              <p:cNvSpPr/>
              <p:nvPr/>
            </p:nvSpPr>
            <p:spPr>
              <a:xfrm>
                <a:off x="1456817" y="997896"/>
                <a:ext cx="124067" cy="159293"/>
              </a:xfrm>
              <a:custGeom>
                <a:avLst/>
                <a:gdLst>
                  <a:gd name="connsiteX0" fmla="*/ 30836 w 124067"/>
                  <a:gd name="connsiteY0" fmla="*/ 78781 h 159293"/>
                  <a:gd name="connsiteX1" fmla="*/ 71371 w 124067"/>
                  <a:gd name="connsiteY1" fmla="*/ 127118 h 159293"/>
                  <a:gd name="connsiteX2" fmla="*/ 106406 w 124067"/>
                  <a:gd name="connsiteY2" fmla="*/ 107783 h 159293"/>
                  <a:gd name="connsiteX3" fmla="*/ 116395 w 124067"/>
                  <a:gd name="connsiteY3" fmla="*/ 99270 h 159293"/>
                  <a:gd name="connsiteX4" fmla="*/ 124068 w 124067"/>
                  <a:gd name="connsiteY4" fmla="*/ 108360 h 159293"/>
                  <a:gd name="connsiteX5" fmla="*/ 65870 w 124067"/>
                  <a:gd name="connsiteY5" fmla="*/ 159294 h 159293"/>
                  <a:gd name="connsiteX6" fmla="*/ 0 w 124067"/>
                  <a:gd name="connsiteY6" fmla="*/ 79358 h 159293"/>
                  <a:gd name="connsiteX7" fmla="*/ 65870 w 124067"/>
                  <a:gd name="connsiteY7" fmla="*/ 0 h 159293"/>
                  <a:gd name="connsiteX8" fmla="*/ 122620 w 124067"/>
                  <a:gd name="connsiteY8" fmla="*/ 55118 h 159293"/>
                  <a:gd name="connsiteX9" fmla="*/ 112341 w 124067"/>
                  <a:gd name="connsiteY9" fmla="*/ 66805 h 159293"/>
                  <a:gd name="connsiteX10" fmla="*/ 30981 w 124067"/>
                  <a:gd name="connsiteY10" fmla="*/ 78781 h 159293"/>
                  <a:gd name="connsiteX11" fmla="*/ 85848 w 124067"/>
                  <a:gd name="connsiteY11" fmla="*/ 51511 h 159293"/>
                  <a:gd name="connsiteX12" fmla="*/ 60224 w 124067"/>
                  <a:gd name="connsiteY12" fmla="*/ 21932 h 159293"/>
                  <a:gd name="connsiteX13" fmla="*/ 29388 w 124067"/>
                  <a:gd name="connsiteY13" fmla="*/ 60601 h 159293"/>
                  <a:gd name="connsiteX14" fmla="*/ 85848 w 124067"/>
                  <a:gd name="connsiteY14" fmla="*/ 51511 h 15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3">
                    <a:moveTo>
                      <a:pt x="30836" y="78781"/>
                    </a:moveTo>
                    <a:cubicBezTo>
                      <a:pt x="35903" y="119182"/>
                      <a:pt x="57329" y="127118"/>
                      <a:pt x="71371" y="127118"/>
                    </a:cubicBezTo>
                    <a:cubicBezTo>
                      <a:pt x="87007" y="127118"/>
                      <a:pt x="98733" y="117739"/>
                      <a:pt x="106406" y="107783"/>
                    </a:cubicBezTo>
                    <a:cubicBezTo>
                      <a:pt x="111038" y="101002"/>
                      <a:pt x="112631" y="99270"/>
                      <a:pt x="116395" y="99270"/>
                    </a:cubicBezTo>
                    <a:cubicBezTo>
                      <a:pt x="120159" y="99270"/>
                      <a:pt x="124068" y="102445"/>
                      <a:pt x="124068" y="108360"/>
                    </a:cubicBezTo>
                    <a:cubicBezTo>
                      <a:pt x="124068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2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088F4A9C-E966-3E00-1F35-BF727908990F}"/>
                  </a:ext>
                </a:extLst>
              </p:cNvPr>
              <p:cNvSpPr/>
              <p:nvPr/>
            </p:nvSpPr>
            <p:spPr>
              <a:xfrm>
                <a:off x="790587" y="1265262"/>
                <a:ext cx="121751" cy="155686"/>
              </a:xfrm>
              <a:custGeom>
                <a:avLst/>
                <a:gdLst>
                  <a:gd name="connsiteX0" fmla="*/ 121751 w 121751"/>
                  <a:gd name="connsiteY0" fmla="*/ 149482 h 155686"/>
                  <a:gd name="connsiteX1" fmla="*/ 115237 w 121751"/>
                  <a:gd name="connsiteY1" fmla="*/ 155687 h 155686"/>
                  <a:gd name="connsiteX2" fmla="*/ 91784 w 121751"/>
                  <a:gd name="connsiteY2" fmla="*/ 155687 h 155686"/>
                  <a:gd name="connsiteX3" fmla="*/ 85269 w 121751"/>
                  <a:gd name="connsiteY3" fmla="*/ 148905 h 155686"/>
                  <a:gd name="connsiteX4" fmla="*/ 85269 w 121751"/>
                  <a:gd name="connsiteY4" fmla="*/ 49924 h 155686"/>
                  <a:gd name="connsiteX5" fmla="*/ 59935 w 121751"/>
                  <a:gd name="connsiteY5" fmla="*/ 20056 h 155686"/>
                  <a:gd name="connsiteX6" fmla="*/ 36482 w 121751"/>
                  <a:gd name="connsiteY6" fmla="*/ 44585 h 155686"/>
                  <a:gd name="connsiteX7" fmla="*/ 36482 w 121751"/>
                  <a:gd name="connsiteY7" fmla="*/ 148617 h 155686"/>
                  <a:gd name="connsiteX8" fmla="*/ 29388 w 121751"/>
                  <a:gd name="connsiteY8" fmla="*/ 155687 h 155686"/>
                  <a:gd name="connsiteX9" fmla="*/ 6225 w 121751"/>
                  <a:gd name="connsiteY9" fmla="*/ 155687 h 155686"/>
                  <a:gd name="connsiteX10" fmla="*/ 0 w 121751"/>
                  <a:gd name="connsiteY10" fmla="*/ 149482 h 155686"/>
                  <a:gd name="connsiteX11" fmla="*/ 0 w 121751"/>
                  <a:gd name="connsiteY11" fmla="*/ 33763 h 155686"/>
                  <a:gd name="connsiteX12" fmla="*/ 13753 w 121751"/>
                  <a:gd name="connsiteY12" fmla="*/ 9090 h 155686"/>
                  <a:gd name="connsiteX13" fmla="*/ 63409 w 121751"/>
                  <a:gd name="connsiteY13" fmla="*/ 0 h 155686"/>
                  <a:gd name="connsiteX14" fmla="*/ 108143 w 121751"/>
                  <a:gd name="connsiteY14" fmla="*/ 11399 h 155686"/>
                  <a:gd name="connsiteX15" fmla="*/ 121606 w 121751"/>
                  <a:gd name="connsiteY15" fmla="*/ 46316 h 155686"/>
                  <a:gd name="connsiteX16" fmla="*/ 121606 w 121751"/>
                  <a:gd name="connsiteY16" fmla="*/ 149338 h 155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751" h="155686">
                    <a:moveTo>
                      <a:pt x="121751" y="149482"/>
                    </a:moveTo>
                    <a:cubicBezTo>
                      <a:pt x="121751" y="154821"/>
                      <a:pt x="120014" y="155687"/>
                      <a:pt x="115237" y="155687"/>
                    </a:cubicBezTo>
                    <a:lnTo>
                      <a:pt x="91784" y="155687"/>
                    </a:lnTo>
                    <a:cubicBezTo>
                      <a:pt x="85848" y="155687"/>
                      <a:pt x="85269" y="153378"/>
                      <a:pt x="85269" y="148905"/>
                    </a:cubicBezTo>
                    <a:lnTo>
                      <a:pt x="85269" y="49924"/>
                    </a:lnTo>
                    <a:cubicBezTo>
                      <a:pt x="85269" y="38236"/>
                      <a:pt x="84980" y="20056"/>
                      <a:pt x="59935" y="20056"/>
                    </a:cubicBezTo>
                    <a:cubicBezTo>
                      <a:pt x="36482" y="20056"/>
                      <a:pt x="36482" y="37948"/>
                      <a:pt x="36482" y="44585"/>
                    </a:cubicBezTo>
                    <a:lnTo>
                      <a:pt x="36482" y="148617"/>
                    </a:lnTo>
                    <a:cubicBezTo>
                      <a:pt x="36482" y="154533"/>
                      <a:pt x="35034" y="155687"/>
                      <a:pt x="29388" y="155687"/>
                    </a:cubicBezTo>
                    <a:lnTo>
                      <a:pt x="6225" y="155687"/>
                    </a:lnTo>
                    <a:cubicBezTo>
                      <a:pt x="1592" y="155687"/>
                      <a:pt x="0" y="154533"/>
                      <a:pt x="0" y="149482"/>
                    </a:cubicBezTo>
                    <a:lnTo>
                      <a:pt x="0" y="33763"/>
                    </a:lnTo>
                    <a:cubicBezTo>
                      <a:pt x="0" y="22076"/>
                      <a:pt x="579" y="15295"/>
                      <a:pt x="13753" y="9090"/>
                    </a:cubicBezTo>
                    <a:cubicBezTo>
                      <a:pt x="29388" y="2020"/>
                      <a:pt x="46326" y="0"/>
                      <a:pt x="63409" y="0"/>
                    </a:cubicBezTo>
                    <a:cubicBezTo>
                      <a:pt x="92797" y="0"/>
                      <a:pt x="103076" y="7359"/>
                      <a:pt x="108143" y="11399"/>
                    </a:cubicBezTo>
                    <a:cubicBezTo>
                      <a:pt x="121317" y="22220"/>
                      <a:pt x="121606" y="36072"/>
                      <a:pt x="121606" y="46316"/>
                    </a:cubicBezTo>
                    <a:lnTo>
                      <a:pt x="121606" y="149338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76D558F5-8174-C549-F8B0-E923A8B93B9E}"/>
                  </a:ext>
                </a:extLst>
              </p:cNvPr>
              <p:cNvSpPr/>
              <p:nvPr/>
            </p:nvSpPr>
            <p:spPr>
              <a:xfrm>
                <a:off x="928842" y="1265406"/>
                <a:ext cx="124067" cy="159294"/>
              </a:xfrm>
              <a:custGeom>
                <a:avLst/>
                <a:gdLst>
                  <a:gd name="connsiteX0" fmla="*/ 30836 w 124067"/>
                  <a:gd name="connsiteY0" fmla="*/ 78781 h 159294"/>
                  <a:gd name="connsiteX1" fmla="*/ 71371 w 124067"/>
                  <a:gd name="connsiteY1" fmla="*/ 127118 h 159294"/>
                  <a:gd name="connsiteX2" fmla="*/ 106406 w 124067"/>
                  <a:gd name="connsiteY2" fmla="*/ 107783 h 159294"/>
                  <a:gd name="connsiteX3" fmla="*/ 116395 w 124067"/>
                  <a:gd name="connsiteY3" fmla="*/ 99270 h 159294"/>
                  <a:gd name="connsiteX4" fmla="*/ 124068 w 124067"/>
                  <a:gd name="connsiteY4" fmla="*/ 108360 h 159294"/>
                  <a:gd name="connsiteX5" fmla="*/ 65870 w 124067"/>
                  <a:gd name="connsiteY5" fmla="*/ 159294 h 159294"/>
                  <a:gd name="connsiteX6" fmla="*/ 0 w 124067"/>
                  <a:gd name="connsiteY6" fmla="*/ 79358 h 159294"/>
                  <a:gd name="connsiteX7" fmla="*/ 65870 w 124067"/>
                  <a:gd name="connsiteY7" fmla="*/ 0 h 159294"/>
                  <a:gd name="connsiteX8" fmla="*/ 122620 w 124067"/>
                  <a:gd name="connsiteY8" fmla="*/ 55118 h 159294"/>
                  <a:gd name="connsiteX9" fmla="*/ 112341 w 124067"/>
                  <a:gd name="connsiteY9" fmla="*/ 66805 h 159294"/>
                  <a:gd name="connsiteX10" fmla="*/ 30981 w 124067"/>
                  <a:gd name="connsiteY10" fmla="*/ 78781 h 159294"/>
                  <a:gd name="connsiteX11" fmla="*/ 85848 w 124067"/>
                  <a:gd name="connsiteY11" fmla="*/ 51511 h 159294"/>
                  <a:gd name="connsiteX12" fmla="*/ 60224 w 124067"/>
                  <a:gd name="connsiteY12" fmla="*/ 21932 h 159294"/>
                  <a:gd name="connsiteX13" fmla="*/ 29388 w 124067"/>
                  <a:gd name="connsiteY13" fmla="*/ 60601 h 159294"/>
                  <a:gd name="connsiteX14" fmla="*/ 85848 w 124067"/>
                  <a:gd name="connsiteY14" fmla="*/ 51511 h 15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67" h="159294">
                    <a:moveTo>
                      <a:pt x="30836" y="78781"/>
                    </a:moveTo>
                    <a:cubicBezTo>
                      <a:pt x="35903" y="119182"/>
                      <a:pt x="57329" y="127118"/>
                      <a:pt x="71371" y="127118"/>
                    </a:cubicBezTo>
                    <a:cubicBezTo>
                      <a:pt x="87006" y="127118"/>
                      <a:pt x="98733" y="117739"/>
                      <a:pt x="106406" y="107783"/>
                    </a:cubicBezTo>
                    <a:cubicBezTo>
                      <a:pt x="111038" y="101002"/>
                      <a:pt x="112631" y="99270"/>
                      <a:pt x="116395" y="99270"/>
                    </a:cubicBezTo>
                    <a:cubicBezTo>
                      <a:pt x="120159" y="99270"/>
                      <a:pt x="124068" y="102445"/>
                      <a:pt x="124068" y="108360"/>
                    </a:cubicBezTo>
                    <a:cubicBezTo>
                      <a:pt x="124068" y="116585"/>
                      <a:pt x="112052" y="159294"/>
                      <a:pt x="65870" y="159294"/>
                    </a:cubicBezTo>
                    <a:cubicBezTo>
                      <a:pt x="27072" y="159294"/>
                      <a:pt x="0" y="131158"/>
                      <a:pt x="0" y="79358"/>
                    </a:cubicBezTo>
                    <a:cubicBezTo>
                      <a:pt x="0" y="21066"/>
                      <a:pt x="34310" y="0"/>
                      <a:pt x="65870" y="0"/>
                    </a:cubicBezTo>
                    <a:cubicBezTo>
                      <a:pt x="111762" y="0"/>
                      <a:pt x="122620" y="40978"/>
                      <a:pt x="122620" y="55118"/>
                    </a:cubicBezTo>
                    <a:cubicBezTo>
                      <a:pt x="122620" y="65363"/>
                      <a:pt x="115816" y="66228"/>
                      <a:pt x="112341" y="66805"/>
                    </a:cubicBezTo>
                    <a:lnTo>
                      <a:pt x="30981" y="78781"/>
                    </a:lnTo>
                    <a:close/>
                    <a:moveTo>
                      <a:pt x="85848" y="51511"/>
                    </a:moveTo>
                    <a:cubicBezTo>
                      <a:pt x="84690" y="32753"/>
                      <a:pt x="73253" y="21932"/>
                      <a:pt x="60224" y="21932"/>
                    </a:cubicBezTo>
                    <a:cubicBezTo>
                      <a:pt x="39956" y="21932"/>
                      <a:pt x="30836" y="40401"/>
                      <a:pt x="29388" y="60601"/>
                    </a:cubicBezTo>
                    <a:lnTo>
                      <a:pt x="85848" y="5151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E1A23A2-25EF-840C-D759-7697E95BB3DB}"/>
                  </a:ext>
                </a:extLst>
              </p:cNvPr>
              <p:cNvSpPr/>
              <p:nvPr/>
            </p:nvSpPr>
            <p:spPr>
              <a:xfrm>
                <a:off x="1051462" y="1226737"/>
                <a:ext cx="88164" cy="197674"/>
              </a:xfrm>
              <a:custGeom>
                <a:avLst/>
                <a:gdLst>
                  <a:gd name="connsiteX0" fmla="*/ 55302 w 88164"/>
                  <a:gd name="connsiteY0" fmla="*/ 58581 h 197674"/>
                  <a:gd name="connsiteX1" fmla="*/ 55302 w 88164"/>
                  <a:gd name="connsiteY1" fmla="*/ 149050 h 197674"/>
                  <a:gd name="connsiteX2" fmla="*/ 75280 w 88164"/>
                  <a:gd name="connsiteY2" fmla="*/ 177186 h 197674"/>
                  <a:gd name="connsiteX3" fmla="*/ 88165 w 88164"/>
                  <a:gd name="connsiteY3" fmla="*/ 184833 h 197674"/>
                  <a:gd name="connsiteX4" fmla="*/ 59935 w 88164"/>
                  <a:gd name="connsiteY4" fmla="*/ 197675 h 197674"/>
                  <a:gd name="connsiteX5" fmla="*/ 27941 w 88164"/>
                  <a:gd name="connsiteY5" fmla="*/ 184833 h 197674"/>
                  <a:gd name="connsiteX6" fmla="*/ 19399 w 88164"/>
                  <a:gd name="connsiteY6" fmla="*/ 154965 h 197674"/>
                  <a:gd name="connsiteX7" fmla="*/ 19399 w 88164"/>
                  <a:gd name="connsiteY7" fmla="*/ 58581 h 197674"/>
                  <a:gd name="connsiteX8" fmla="*/ 5357 w 88164"/>
                  <a:gd name="connsiteY8" fmla="*/ 58581 h 197674"/>
                  <a:gd name="connsiteX9" fmla="*/ 0 w 88164"/>
                  <a:gd name="connsiteY9" fmla="*/ 47182 h 197674"/>
                  <a:gd name="connsiteX10" fmla="*/ 5067 w 88164"/>
                  <a:gd name="connsiteY10" fmla="*/ 42421 h 197674"/>
                  <a:gd name="connsiteX11" fmla="*/ 19399 w 88164"/>
                  <a:gd name="connsiteY11" fmla="*/ 42421 h 197674"/>
                  <a:gd name="connsiteX12" fmla="*/ 19399 w 88164"/>
                  <a:gd name="connsiteY12" fmla="*/ 25972 h 197674"/>
                  <a:gd name="connsiteX13" fmla="*/ 24756 w 88164"/>
                  <a:gd name="connsiteY13" fmla="*/ 15727 h 197674"/>
                  <a:gd name="connsiteX14" fmla="*/ 45892 w 88164"/>
                  <a:gd name="connsiteY14" fmla="*/ 2309 h 197674"/>
                  <a:gd name="connsiteX15" fmla="*/ 51248 w 88164"/>
                  <a:gd name="connsiteY15" fmla="*/ 0 h 197674"/>
                  <a:gd name="connsiteX16" fmla="*/ 55302 w 88164"/>
                  <a:gd name="connsiteY16" fmla="*/ 8224 h 197674"/>
                  <a:gd name="connsiteX17" fmla="*/ 55302 w 88164"/>
                  <a:gd name="connsiteY17" fmla="*/ 42421 h 197674"/>
                  <a:gd name="connsiteX18" fmla="*/ 77597 w 88164"/>
                  <a:gd name="connsiteY18" fmla="*/ 42421 h 197674"/>
                  <a:gd name="connsiteX19" fmla="*/ 83243 w 88164"/>
                  <a:gd name="connsiteY19" fmla="*/ 46461 h 197674"/>
                  <a:gd name="connsiteX20" fmla="*/ 78176 w 88164"/>
                  <a:gd name="connsiteY20" fmla="*/ 58437 h 197674"/>
                  <a:gd name="connsiteX21" fmla="*/ 55302 w 88164"/>
                  <a:gd name="connsiteY21" fmla="*/ 58437 h 19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164" h="197674">
                    <a:moveTo>
                      <a:pt x="55302" y="58581"/>
                    </a:moveTo>
                    <a:lnTo>
                      <a:pt x="55302" y="149050"/>
                    </a:lnTo>
                    <a:cubicBezTo>
                      <a:pt x="55302" y="157563"/>
                      <a:pt x="55592" y="176320"/>
                      <a:pt x="75280" y="177186"/>
                    </a:cubicBezTo>
                    <a:cubicBezTo>
                      <a:pt x="82663" y="177186"/>
                      <a:pt x="88165" y="177186"/>
                      <a:pt x="88165" y="184833"/>
                    </a:cubicBezTo>
                    <a:cubicBezTo>
                      <a:pt x="88165" y="193058"/>
                      <a:pt x="71661" y="197675"/>
                      <a:pt x="59935" y="197675"/>
                    </a:cubicBezTo>
                    <a:cubicBezTo>
                      <a:pt x="44010" y="197675"/>
                      <a:pt x="33731" y="191759"/>
                      <a:pt x="27941" y="184833"/>
                    </a:cubicBezTo>
                    <a:cubicBezTo>
                      <a:pt x="19689" y="174877"/>
                      <a:pt x="19399" y="164344"/>
                      <a:pt x="19399" y="154965"/>
                    </a:cubicBezTo>
                    <a:lnTo>
                      <a:pt x="19399" y="58581"/>
                    </a:lnTo>
                    <a:lnTo>
                      <a:pt x="5357" y="58581"/>
                    </a:lnTo>
                    <a:cubicBezTo>
                      <a:pt x="0" y="58581"/>
                      <a:pt x="0" y="57427"/>
                      <a:pt x="0" y="47182"/>
                    </a:cubicBezTo>
                    <a:cubicBezTo>
                      <a:pt x="0" y="43719"/>
                      <a:pt x="1158" y="42421"/>
                      <a:pt x="5067" y="42421"/>
                    </a:cubicBezTo>
                    <a:lnTo>
                      <a:pt x="19399" y="42421"/>
                    </a:lnTo>
                    <a:lnTo>
                      <a:pt x="19399" y="25972"/>
                    </a:lnTo>
                    <a:cubicBezTo>
                      <a:pt x="19399" y="20345"/>
                      <a:pt x="20268" y="18902"/>
                      <a:pt x="24756" y="15727"/>
                    </a:cubicBezTo>
                    <a:lnTo>
                      <a:pt x="45892" y="2309"/>
                    </a:lnTo>
                    <a:cubicBezTo>
                      <a:pt x="49077" y="289"/>
                      <a:pt x="49946" y="0"/>
                      <a:pt x="51248" y="0"/>
                    </a:cubicBezTo>
                    <a:cubicBezTo>
                      <a:pt x="55012" y="0"/>
                      <a:pt x="55302" y="4762"/>
                      <a:pt x="55302" y="8224"/>
                    </a:cubicBezTo>
                    <a:lnTo>
                      <a:pt x="55302" y="42421"/>
                    </a:lnTo>
                    <a:lnTo>
                      <a:pt x="77597" y="42421"/>
                    </a:lnTo>
                    <a:cubicBezTo>
                      <a:pt x="80781" y="42421"/>
                      <a:pt x="83243" y="42421"/>
                      <a:pt x="83243" y="46461"/>
                    </a:cubicBezTo>
                    <a:cubicBezTo>
                      <a:pt x="83243" y="57282"/>
                      <a:pt x="83243" y="58437"/>
                      <a:pt x="78176" y="58437"/>
                    </a:cubicBezTo>
                    <a:lnTo>
                      <a:pt x="55302" y="58437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5B98C5E7-1BA1-C578-3E0E-4F3D2E5A3368}"/>
                  </a:ext>
                </a:extLst>
              </p:cNvPr>
              <p:cNvSpPr/>
              <p:nvPr/>
            </p:nvSpPr>
            <p:spPr>
              <a:xfrm>
                <a:off x="1128190" y="1269013"/>
                <a:ext cx="202098" cy="151791"/>
              </a:xfrm>
              <a:custGeom>
                <a:avLst/>
                <a:gdLst>
                  <a:gd name="connsiteX0" fmla="*/ 101194 w 202098"/>
                  <a:gd name="connsiteY0" fmla="*/ 67815 h 151791"/>
                  <a:gd name="connsiteX1" fmla="*/ 76149 w 202098"/>
                  <a:gd name="connsiteY1" fmla="*/ 146885 h 151791"/>
                  <a:gd name="connsiteX2" fmla="*/ 69634 w 202098"/>
                  <a:gd name="connsiteY2" fmla="*/ 151791 h 151791"/>
                  <a:gd name="connsiteX3" fmla="*/ 51104 w 202098"/>
                  <a:gd name="connsiteY3" fmla="*/ 151791 h 151791"/>
                  <a:gd name="connsiteX4" fmla="*/ 44299 w 202098"/>
                  <a:gd name="connsiteY4" fmla="*/ 146452 h 151791"/>
                  <a:gd name="connsiteX5" fmla="*/ 1158 w 202098"/>
                  <a:gd name="connsiteY5" fmla="*/ 9379 h 151791"/>
                  <a:gd name="connsiteX6" fmla="*/ 0 w 202098"/>
                  <a:gd name="connsiteY6" fmla="*/ 4040 h 151791"/>
                  <a:gd name="connsiteX7" fmla="*/ 5935 w 202098"/>
                  <a:gd name="connsiteY7" fmla="*/ 0 h 151791"/>
                  <a:gd name="connsiteX8" fmla="*/ 30257 w 202098"/>
                  <a:gd name="connsiteY8" fmla="*/ 0 h 151791"/>
                  <a:gd name="connsiteX9" fmla="*/ 38798 w 202098"/>
                  <a:gd name="connsiteY9" fmla="*/ 5916 h 151791"/>
                  <a:gd name="connsiteX10" fmla="*/ 65870 w 202098"/>
                  <a:gd name="connsiteY10" fmla="*/ 104032 h 151791"/>
                  <a:gd name="connsiteX11" fmla="*/ 95548 w 202098"/>
                  <a:gd name="connsiteY11" fmla="*/ 5916 h 151791"/>
                  <a:gd name="connsiteX12" fmla="*/ 99312 w 202098"/>
                  <a:gd name="connsiteY12" fmla="*/ 289 h 151791"/>
                  <a:gd name="connsiteX13" fmla="*/ 109301 w 202098"/>
                  <a:gd name="connsiteY13" fmla="*/ 0 h 151791"/>
                  <a:gd name="connsiteX14" fmla="*/ 114657 w 202098"/>
                  <a:gd name="connsiteY14" fmla="*/ 5339 h 151791"/>
                  <a:gd name="connsiteX15" fmla="*/ 145204 w 202098"/>
                  <a:gd name="connsiteY15" fmla="*/ 104032 h 151791"/>
                  <a:gd name="connsiteX16" fmla="*/ 172276 w 202098"/>
                  <a:gd name="connsiteY16" fmla="*/ 5916 h 151791"/>
                  <a:gd name="connsiteX17" fmla="*/ 178790 w 202098"/>
                  <a:gd name="connsiteY17" fmla="*/ 0 h 151791"/>
                  <a:gd name="connsiteX18" fmla="*/ 196163 w 202098"/>
                  <a:gd name="connsiteY18" fmla="*/ 0 h 151791"/>
                  <a:gd name="connsiteX19" fmla="*/ 202098 w 202098"/>
                  <a:gd name="connsiteY19" fmla="*/ 3463 h 151791"/>
                  <a:gd name="connsiteX20" fmla="*/ 200940 w 202098"/>
                  <a:gd name="connsiteY20" fmla="*/ 8802 h 151791"/>
                  <a:gd name="connsiteX21" fmla="*/ 158378 w 202098"/>
                  <a:gd name="connsiteY21" fmla="*/ 146164 h 151791"/>
                  <a:gd name="connsiteX22" fmla="*/ 152153 w 202098"/>
                  <a:gd name="connsiteY22" fmla="*/ 151791 h 151791"/>
                  <a:gd name="connsiteX23" fmla="*/ 133333 w 202098"/>
                  <a:gd name="connsiteY23" fmla="*/ 151791 h 151791"/>
                  <a:gd name="connsiteX24" fmla="*/ 126239 w 202098"/>
                  <a:gd name="connsiteY24" fmla="*/ 146164 h 151791"/>
                  <a:gd name="connsiteX25" fmla="*/ 101194 w 202098"/>
                  <a:gd name="connsiteY25" fmla="*/ 67671 h 15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2098" h="151791">
                    <a:moveTo>
                      <a:pt x="101194" y="67815"/>
                    </a:moveTo>
                    <a:lnTo>
                      <a:pt x="76149" y="146885"/>
                    </a:lnTo>
                    <a:cubicBezTo>
                      <a:pt x="74701" y="151214"/>
                      <a:pt x="74122" y="151791"/>
                      <a:pt x="69634" y="151791"/>
                    </a:cubicBezTo>
                    <a:lnTo>
                      <a:pt x="51104" y="151791"/>
                    </a:lnTo>
                    <a:cubicBezTo>
                      <a:pt x="46761" y="151791"/>
                      <a:pt x="45747" y="150925"/>
                      <a:pt x="44299" y="146452"/>
                    </a:cubicBezTo>
                    <a:lnTo>
                      <a:pt x="1158" y="9379"/>
                    </a:lnTo>
                    <a:cubicBezTo>
                      <a:pt x="289" y="6493"/>
                      <a:pt x="0" y="5339"/>
                      <a:pt x="0" y="4040"/>
                    </a:cubicBezTo>
                    <a:cubicBezTo>
                      <a:pt x="0" y="0"/>
                      <a:pt x="3764" y="0"/>
                      <a:pt x="5935" y="0"/>
                    </a:cubicBezTo>
                    <a:lnTo>
                      <a:pt x="30257" y="0"/>
                    </a:lnTo>
                    <a:cubicBezTo>
                      <a:pt x="35324" y="0"/>
                      <a:pt x="37351" y="289"/>
                      <a:pt x="38798" y="5916"/>
                    </a:cubicBezTo>
                    <a:lnTo>
                      <a:pt x="65870" y="104032"/>
                    </a:lnTo>
                    <a:lnTo>
                      <a:pt x="95548" y="5916"/>
                    </a:lnTo>
                    <a:cubicBezTo>
                      <a:pt x="96416" y="3319"/>
                      <a:pt x="96996" y="1010"/>
                      <a:pt x="99312" y="289"/>
                    </a:cubicBezTo>
                    <a:cubicBezTo>
                      <a:pt x="99891" y="0"/>
                      <a:pt x="106116" y="0"/>
                      <a:pt x="109301" y="0"/>
                    </a:cubicBezTo>
                    <a:cubicBezTo>
                      <a:pt x="112776" y="0"/>
                      <a:pt x="113065" y="1154"/>
                      <a:pt x="114657" y="5339"/>
                    </a:cubicBezTo>
                    <a:lnTo>
                      <a:pt x="145204" y="104032"/>
                    </a:lnTo>
                    <a:lnTo>
                      <a:pt x="172276" y="5916"/>
                    </a:lnTo>
                    <a:cubicBezTo>
                      <a:pt x="173434" y="1587"/>
                      <a:pt x="174013" y="0"/>
                      <a:pt x="178790" y="0"/>
                    </a:cubicBezTo>
                    <a:lnTo>
                      <a:pt x="196163" y="0"/>
                    </a:lnTo>
                    <a:cubicBezTo>
                      <a:pt x="198769" y="0"/>
                      <a:pt x="202098" y="0"/>
                      <a:pt x="202098" y="3463"/>
                    </a:cubicBezTo>
                    <a:cubicBezTo>
                      <a:pt x="202098" y="4329"/>
                      <a:pt x="201519" y="6637"/>
                      <a:pt x="200940" y="8802"/>
                    </a:cubicBezTo>
                    <a:lnTo>
                      <a:pt x="158378" y="146164"/>
                    </a:lnTo>
                    <a:cubicBezTo>
                      <a:pt x="156930" y="150925"/>
                      <a:pt x="156351" y="151791"/>
                      <a:pt x="152153" y="151791"/>
                    </a:cubicBezTo>
                    <a:lnTo>
                      <a:pt x="133333" y="151791"/>
                    </a:lnTo>
                    <a:cubicBezTo>
                      <a:pt x="128990" y="151791"/>
                      <a:pt x="127687" y="150925"/>
                      <a:pt x="126239" y="146164"/>
                    </a:cubicBezTo>
                    <a:lnTo>
                      <a:pt x="101194" y="67671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C9A1492-0E1F-696A-7D2A-886B7AF781D4}"/>
                  </a:ext>
                </a:extLst>
              </p:cNvPr>
              <p:cNvSpPr/>
              <p:nvPr/>
            </p:nvSpPr>
            <p:spPr>
              <a:xfrm>
                <a:off x="1331012" y="1265406"/>
                <a:ext cx="140158" cy="159294"/>
              </a:xfrm>
              <a:custGeom>
                <a:avLst/>
                <a:gdLst>
                  <a:gd name="connsiteX0" fmla="*/ 69924 w 140158"/>
                  <a:gd name="connsiteY0" fmla="*/ 159294 h 159294"/>
                  <a:gd name="connsiteX1" fmla="*/ 0 w 140158"/>
                  <a:gd name="connsiteY1" fmla="*/ 79647 h 159294"/>
                  <a:gd name="connsiteX2" fmla="*/ 70503 w 140158"/>
                  <a:gd name="connsiteY2" fmla="*/ 0 h 159294"/>
                  <a:gd name="connsiteX3" fmla="*/ 140137 w 140158"/>
                  <a:gd name="connsiteY3" fmla="*/ 77916 h 159294"/>
                  <a:gd name="connsiteX4" fmla="*/ 69924 w 140158"/>
                  <a:gd name="connsiteY4" fmla="*/ 159294 h 159294"/>
                  <a:gd name="connsiteX5" fmla="*/ 68766 w 140158"/>
                  <a:gd name="connsiteY5" fmla="*/ 21643 h 159294"/>
                  <a:gd name="connsiteX6" fmla="*/ 37930 w 140158"/>
                  <a:gd name="connsiteY6" fmla="*/ 75174 h 159294"/>
                  <a:gd name="connsiteX7" fmla="*/ 71371 w 140158"/>
                  <a:gd name="connsiteY7" fmla="*/ 134909 h 159294"/>
                  <a:gd name="connsiteX8" fmla="*/ 101918 w 140158"/>
                  <a:gd name="connsiteY8" fmla="*/ 76040 h 159294"/>
                  <a:gd name="connsiteX9" fmla="*/ 68766 w 140158"/>
                  <a:gd name="connsiteY9" fmla="*/ 21499 h 15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8" h="159294">
                    <a:moveTo>
                      <a:pt x="69924" y="159294"/>
                    </a:moveTo>
                    <a:cubicBezTo>
                      <a:pt x="26782" y="159294"/>
                      <a:pt x="0" y="124809"/>
                      <a:pt x="0" y="79647"/>
                    </a:cubicBezTo>
                    <a:cubicBezTo>
                      <a:pt x="0" y="34485"/>
                      <a:pt x="27651" y="0"/>
                      <a:pt x="70503" y="0"/>
                    </a:cubicBezTo>
                    <a:cubicBezTo>
                      <a:pt x="118422" y="0"/>
                      <a:pt x="139268" y="42421"/>
                      <a:pt x="140137" y="77916"/>
                    </a:cubicBezTo>
                    <a:cubicBezTo>
                      <a:pt x="141006" y="120913"/>
                      <a:pt x="115816" y="159294"/>
                      <a:pt x="69924" y="159294"/>
                    </a:cubicBezTo>
                    <a:moveTo>
                      <a:pt x="68766" y="21643"/>
                    </a:moveTo>
                    <a:cubicBezTo>
                      <a:pt x="48787" y="21643"/>
                      <a:pt x="37930" y="45595"/>
                      <a:pt x="37930" y="75174"/>
                    </a:cubicBezTo>
                    <a:cubicBezTo>
                      <a:pt x="37930" y="107928"/>
                      <a:pt x="51972" y="134909"/>
                      <a:pt x="71371" y="134909"/>
                    </a:cubicBezTo>
                    <a:cubicBezTo>
                      <a:pt x="90770" y="134909"/>
                      <a:pt x="103365" y="109659"/>
                      <a:pt x="101918" y="76040"/>
                    </a:cubicBezTo>
                    <a:cubicBezTo>
                      <a:pt x="100470" y="41122"/>
                      <a:pt x="85993" y="21499"/>
                      <a:pt x="68766" y="21499"/>
                    </a:cubicBezTo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6C55EA0B-AE8B-4BCB-8F9E-62D1AE718A19}"/>
                  </a:ext>
                </a:extLst>
              </p:cNvPr>
              <p:cNvSpPr/>
              <p:nvPr/>
            </p:nvSpPr>
            <p:spPr>
              <a:xfrm>
                <a:off x="1487508" y="1265406"/>
                <a:ext cx="97574" cy="155542"/>
              </a:xfrm>
              <a:custGeom>
                <a:avLst/>
                <a:gdLst>
                  <a:gd name="connsiteX0" fmla="*/ 36771 w 97574"/>
                  <a:gd name="connsiteY0" fmla="*/ 149338 h 155542"/>
                  <a:gd name="connsiteX1" fmla="*/ 30546 w 97574"/>
                  <a:gd name="connsiteY1" fmla="*/ 155543 h 155542"/>
                  <a:gd name="connsiteX2" fmla="*/ 6515 w 97574"/>
                  <a:gd name="connsiteY2" fmla="*/ 155543 h 155542"/>
                  <a:gd name="connsiteX3" fmla="*/ 0 w 97574"/>
                  <a:gd name="connsiteY3" fmla="*/ 149338 h 155542"/>
                  <a:gd name="connsiteX4" fmla="*/ 0 w 97574"/>
                  <a:gd name="connsiteY4" fmla="*/ 26982 h 155542"/>
                  <a:gd name="connsiteX5" fmla="*/ 8541 w 97574"/>
                  <a:gd name="connsiteY5" fmla="*/ 10245 h 155542"/>
                  <a:gd name="connsiteX6" fmla="*/ 62251 w 97574"/>
                  <a:gd name="connsiteY6" fmla="*/ 0 h 155542"/>
                  <a:gd name="connsiteX7" fmla="*/ 97575 w 97574"/>
                  <a:gd name="connsiteY7" fmla="*/ 21932 h 155542"/>
                  <a:gd name="connsiteX8" fmla="*/ 81940 w 97574"/>
                  <a:gd name="connsiteY8" fmla="*/ 37804 h 155542"/>
                  <a:gd name="connsiteX9" fmla="*/ 66884 w 97574"/>
                  <a:gd name="connsiteY9" fmla="*/ 26693 h 155542"/>
                  <a:gd name="connsiteX10" fmla="*/ 52262 w 97574"/>
                  <a:gd name="connsiteY10" fmla="*/ 18469 h 155542"/>
                  <a:gd name="connsiteX11" fmla="*/ 36627 w 97574"/>
                  <a:gd name="connsiteY11" fmla="*/ 36072 h 155542"/>
                  <a:gd name="connsiteX12" fmla="*/ 36627 w 97574"/>
                  <a:gd name="connsiteY12" fmla="*/ 149482 h 1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74" h="155542">
                    <a:moveTo>
                      <a:pt x="36771" y="149338"/>
                    </a:moveTo>
                    <a:cubicBezTo>
                      <a:pt x="36482" y="153955"/>
                      <a:pt x="35613" y="155543"/>
                      <a:pt x="30546" y="155543"/>
                    </a:cubicBezTo>
                    <a:lnTo>
                      <a:pt x="6515" y="155543"/>
                    </a:lnTo>
                    <a:cubicBezTo>
                      <a:pt x="1448" y="155543"/>
                      <a:pt x="0" y="154388"/>
                      <a:pt x="0" y="149338"/>
                    </a:cubicBezTo>
                    <a:lnTo>
                      <a:pt x="0" y="26982"/>
                    </a:lnTo>
                    <a:cubicBezTo>
                      <a:pt x="0" y="17892"/>
                      <a:pt x="1158" y="14140"/>
                      <a:pt x="8541" y="10245"/>
                    </a:cubicBezTo>
                    <a:cubicBezTo>
                      <a:pt x="18530" y="4617"/>
                      <a:pt x="39667" y="0"/>
                      <a:pt x="62251" y="0"/>
                    </a:cubicBezTo>
                    <a:cubicBezTo>
                      <a:pt x="80492" y="0"/>
                      <a:pt x="97575" y="4762"/>
                      <a:pt x="97575" y="21932"/>
                    </a:cubicBezTo>
                    <a:cubicBezTo>
                      <a:pt x="97575" y="30733"/>
                      <a:pt x="91350" y="37804"/>
                      <a:pt x="81940" y="37804"/>
                    </a:cubicBezTo>
                    <a:cubicBezTo>
                      <a:pt x="73977" y="37804"/>
                      <a:pt x="71371" y="33475"/>
                      <a:pt x="66884" y="26693"/>
                    </a:cubicBezTo>
                    <a:cubicBezTo>
                      <a:pt x="64278" y="23230"/>
                      <a:pt x="60948" y="18469"/>
                      <a:pt x="52262" y="18469"/>
                    </a:cubicBezTo>
                    <a:cubicBezTo>
                      <a:pt x="36916" y="18469"/>
                      <a:pt x="36627" y="28713"/>
                      <a:pt x="36627" y="36072"/>
                    </a:cubicBezTo>
                    <a:lnTo>
                      <a:pt x="36627" y="149482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A735FAF-8A37-D1A8-CC3D-487C2D52EC0F}"/>
                  </a:ext>
                </a:extLst>
              </p:cNvPr>
              <p:cNvSpPr/>
              <p:nvPr/>
            </p:nvSpPr>
            <p:spPr>
              <a:xfrm>
                <a:off x="1589136" y="1196869"/>
                <a:ext cx="135214" cy="224223"/>
              </a:xfrm>
              <a:custGeom>
                <a:avLst/>
                <a:gdLst>
                  <a:gd name="connsiteX0" fmla="*/ 72095 w 135214"/>
                  <a:gd name="connsiteY0" fmla="*/ 136785 h 224223"/>
                  <a:gd name="connsiteX1" fmla="*/ 132609 w 135214"/>
                  <a:gd name="connsiteY1" fmla="*/ 215278 h 224223"/>
                  <a:gd name="connsiteX2" fmla="*/ 135215 w 135214"/>
                  <a:gd name="connsiteY2" fmla="*/ 220328 h 224223"/>
                  <a:gd name="connsiteX3" fmla="*/ 129279 w 135214"/>
                  <a:gd name="connsiteY3" fmla="*/ 224079 h 224223"/>
                  <a:gd name="connsiteX4" fmla="*/ 98733 w 135214"/>
                  <a:gd name="connsiteY4" fmla="*/ 224079 h 224223"/>
                  <a:gd name="connsiteX5" fmla="*/ 89033 w 135214"/>
                  <a:gd name="connsiteY5" fmla="*/ 219751 h 224223"/>
                  <a:gd name="connsiteX6" fmla="*/ 36192 w 135214"/>
                  <a:gd name="connsiteY6" fmla="*/ 149482 h 224223"/>
                  <a:gd name="connsiteX7" fmla="*/ 36192 w 135214"/>
                  <a:gd name="connsiteY7" fmla="*/ 218596 h 224223"/>
                  <a:gd name="connsiteX8" fmla="*/ 29678 w 135214"/>
                  <a:gd name="connsiteY8" fmla="*/ 224224 h 224223"/>
                  <a:gd name="connsiteX9" fmla="*/ 6225 w 135214"/>
                  <a:gd name="connsiteY9" fmla="*/ 224224 h 224223"/>
                  <a:gd name="connsiteX10" fmla="*/ 0 w 135214"/>
                  <a:gd name="connsiteY10" fmla="*/ 218308 h 224223"/>
                  <a:gd name="connsiteX11" fmla="*/ 0 w 135214"/>
                  <a:gd name="connsiteY11" fmla="*/ 5627 h 224223"/>
                  <a:gd name="connsiteX12" fmla="*/ 5936 w 135214"/>
                  <a:gd name="connsiteY12" fmla="*/ 0 h 224223"/>
                  <a:gd name="connsiteX13" fmla="*/ 29678 w 135214"/>
                  <a:gd name="connsiteY13" fmla="*/ 0 h 224223"/>
                  <a:gd name="connsiteX14" fmla="*/ 36192 w 135214"/>
                  <a:gd name="connsiteY14" fmla="*/ 5339 h 224223"/>
                  <a:gd name="connsiteX15" fmla="*/ 36192 w 135214"/>
                  <a:gd name="connsiteY15" fmla="*/ 136785 h 224223"/>
                  <a:gd name="connsiteX16" fmla="*/ 89033 w 135214"/>
                  <a:gd name="connsiteY16" fmla="*/ 78204 h 224223"/>
                  <a:gd name="connsiteX17" fmla="*/ 100760 w 135214"/>
                  <a:gd name="connsiteY17" fmla="*/ 72288 h 224223"/>
                  <a:gd name="connsiteX18" fmla="*/ 120738 w 135214"/>
                  <a:gd name="connsiteY18" fmla="*/ 72288 h 224223"/>
                  <a:gd name="connsiteX19" fmla="*/ 126673 w 135214"/>
                  <a:gd name="connsiteY19" fmla="*/ 76040 h 224223"/>
                  <a:gd name="connsiteX20" fmla="*/ 123489 w 135214"/>
                  <a:gd name="connsiteY20" fmla="*/ 81956 h 224223"/>
                  <a:gd name="connsiteX21" fmla="*/ 72095 w 135214"/>
                  <a:gd name="connsiteY21" fmla="*/ 136785 h 224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5214" h="224223">
                    <a:moveTo>
                      <a:pt x="72095" y="136785"/>
                    </a:moveTo>
                    <a:lnTo>
                      <a:pt x="132609" y="215278"/>
                    </a:lnTo>
                    <a:cubicBezTo>
                      <a:pt x="134057" y="217298"/>
                      <a:pt x="135215" y="218741"/>
                      <a:pt x="135215" y="220328"/>
                    </a:cubicBezTo>
                    <a:cubicBezTo>
                      <a:pt x="135215" y="223502"/>
                      <a:pt x="132320" y="224079"/>
                      <a:pt x="129279" y="224079"/>
                    </a:cubicBezTo>
                    <a:lnTo>
                      <a:pt x="98733" y="224079"/>
                    </a:lnTo>
                    <a:cubicBezTo>
                      <a:pt x="93087" y="224079"/>
                      <a:pt x="92218" y="223791"/>
                      <a:pt x="89033" y="219751"/>
                    </a:cubicBezTo>
                    <a:lnTo>
                      <a:pt x="36192" y="149482"/>
                    </a:lnTo>
                    <a:lnTo>
                      <a:pt x="36192" y="218596"/>
                    </a:lnTo>
                    <a:cubicBezTo>
                      <a:pt x="36192" y="223935"/>
                      <a:pt x="34166" y="224224"/>
                      <a:pt x="29678" y="224224"/>
                    </a:cubicBezTo>
                    <a:lnTo>
                      <a:pt x="6225" y="224224"/>
                    </a:lnTo>
                    <a:cubicBezTo>
                      <a:pt x="869" y="224224"/>
                      <a:pt x="0" y="223069"/>
                      <a:pt x="0" y="218308"/>
                    </a:cubicBezTo>
                    <a:lnTo>
                      <a:pt x="0" y="5627"/>
                    </a:lnTo>
                    <a:cubicBezTo>
                      <a:pt x="0" y="721"/>
                      <a:pt x="2027" y="0"/>
                      <a:pt x="5936" y="0"/>
                    </a:cubicBezTo>
                    <a:lnTo>
                      <a:pt x="29678" y="0"/>
                    </a:lnTo>
                    <a:cubicBezTo>
                      <a:pt x="34021" y="0"/>
                      <a:pt x="36192" y="0"/>
                      <a:pt x="36192" y="5339"/>
                    </a:cubicBezTo>
                    <a:lnTo>
                      <a:pt x="36192" y="136785"/>
                    </a:lnTo>
                    <a:lnTo>
                      <a:pt x="89033" y="78204"/>
                    </a:lnTo>
                    <a:cubicBezTo>
                      <a:pt x="93376" y="73298"/>
                      <a:pt x="94679" y="72288"/>
                      <a:pt x="100760" y="72288"/>
                    </a:cubicBezTo>
                    <a:lnTo>
                      <a:pt x="120738" y="72288"/>
                    </a:lnTo>
                    <a:cubicBezTo>
                      <a:pt x="122475" y="72288"/>
                      <a:pt x="126673" y="72288"/>
                      <a:pt x="126673" y="76040"/>
                    </a:cubicBezTo>
                    <a:cubicBezTo>
                      <a:pt x="126673" y="78060"/>
                      <a:pt x="125226" y="79791"/>
                      <a:pt x="123489" y="81956"/>
                    </a:cubicBezTo>
                    <a:lnTo>
                      <a:pt x="72095" y="136785"/>
                    </a:lnTo>
                    <a:close/>
                  </a:path>
                </a:pathLst>
              </a:custGeom>
              <a:solidFill>
                <a:srgbClr val="003399"/>
              </a:solidFill>
              <a:ln w="14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AF8DEA2-8F8C-7980-FDD5-DEDD724F5A81}"/>
                </a:ext>
              </a:extLst>
            </p:cNvPr>
            <p:cNvSpPr/>
            <p:nvPr/>
          </p:nvSpPr>
          <p:spPr>
            <a:xfrm>
              <a:off x="839085" y="1543016"/>
              <a:ext cx="156206" cy="142989"/>
            </a:xfrm>
            <a:custGeom>
              <a:avLst/>
              <a:gdLst>
                <a:gd name="connsiteX0" fmla="*/ 70648 w 156206"/>
                <a:gd name="connsiteY0" fmla="*/ 0 h 142989"/>
                <a:gd name="connsiteX1" fmla="*/ 97285 w 156206"/>
                <a:gd name="connsiteY1" fmla="*/ 53819 h 142989"/>
                <a:gd name="connsiteX2" fmla="*/ 156206 w 156206"/>
                <a:gd name="connsiteY2" fmla="*/ 63775 h 142989"/>
                <a:gd name="connsiteX3" fmla="*/ 114078 w 156206"/>
                <a:gd name="connsiteY3" fmla="*/ 89026 h 142989"/>
                <a:gd name="connsiteX4" fmla="*/ 138545 w 156206"/>
                <a:gd name="connsiteY4" fmla="*/ 142989 h 142989"/>
                <a:gd name="connsiteX5" fmla="*/ 85704 w 156206"/>
                <a:gd name="connsiteY5" fmla="*/ 105042 h 142989"/>
                <a:gd name="connsiteX6" fmla="*/ 41694 w 156206"/>
                <a:gd name="connsiteY6" fmla="*/ 128705 h 142989"/>
                <a:gd name="connsiteX7" fmla="*/ 51538 w 156206"/>
                <a:gd name="connsiteY7" fmla="*/ 79503 h 142989"/>
                <a:gd name="connsiteX8" fmla="*/ 0 w 156206"/>
                <a:gd name="connsiteY8" fmla="*/ 39391 h 142989"/>
                <a:gd name="connsiteX9" fmla="*/ 58632 w 156206"/>
                <a:gd name="connsiteY9" fmla="*/ 47759 h 142989"/>
                <a:gd name="connsiteX10" fmla="*/ 70648 w 156206"/>
                <a:gd name="connsiteY10" fmla="*/ 0 h 14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206" h="142989">
                  <a:moveTo>
                    <a:pt x="70648" y="0"/>
                  </a:moveTo>
                  <a:lnTo>
                    <a:pt x="97285" y="53819"/>
                  </a:lnTo>
                  <a:lnTo>
                    <a:pt x="156206" y="63775"/>
                  </a:lnTo>
                  <a:lnTo>
                    <a:pt x="114078" y="89026"/>
                  </a:lnTo>
                  <a:lnTo>
                    <a:pt x="138545" y="142989"/>
                  </a:lnTo>
                  <a:lnTo>
                    <a:pt x="85704" y="105042"/>
                  </a:lnTo>
                  <a:lnTo>
                    <a:pt x="41694" y="128705"/>
                  </a:lnTo>
                  <a:lnTo>
                    <a:pt x="51538" y="79503"/>
                  </a:lnTo>
                  <a:lnTo>
                    <a:pt x="0" y="39391"/>
                  </a:lnTo>
                  <a:lnTo>
                    <a:pt x="58632" y="47759"/>
                  </a:lnTo>
                  <a:lnTo>
                    <a:pt x="70648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C92DE6A-630E-3C0F-1C35-E156FBB8BBEE}"/>
                </a:ext>
              </a:extLst>
            </p:cNvPr>
            <p:cNvSpPr/>
            <p:nvPr/>
          </p:nvSpPr>
          <p:spPr>
            <a:xfrm>
              <a:off x="597899" y="502988"/>
              <a:ext cx="203111" cy="190893"/>
            </a:xfrm>
            <a:custGeom>
              <a:avLst/>
              <a:gdLst>
                <a:gd name="connsiteX0" fmla="*/ 92363 w 203111"/>
                <a:gd name="connsiteY0" fmla="*/ 0 h 190893"/>
                <a:gd name="connsiteX1" fmla="*/ 126384 w 203111"/>
                <a:gd name="connsiteY1" fmla="*/ 71855 h 190893"/>
                <a:gd name="connsiteX2" fmla="*/ 203112 w 203111"/>
                <a:gd name="connsiteY2" fmla="*/ 94509 h 190893"/>
                <a:gd name="connsiteX3" fmla="*/ 147665 w 203111"/>
                <a:gd name="connsiteY3" fmla="*/ 119182 h 190893"/>
                <a:gd name="connsiteX4" fmla="*/ 179225 w 203111"/>
                <a:gd name="connsiteY4" fmla="*/ 190893 h 190893"/>
                <a:gd name="connsiteX5" fmla="*/ 110604 w 203111"/>
                <a:gd name="connsiteY5" fmla="*/ 134765 h 190893"/>
                <a:gd name="connsiteX6" fmla="*/ 52986 w 203111"/>
                <a:gd name="connsiteY6" fmla="*/ 157851 h 190893"/>
                <a:gd name="connsiteX7" fmla="*/ 66305 w 203111"/>
                <a:gd name="connsiteY7" fmla="*/ 97106 h 190893"/>
                <a:gd name="connsiteX8" fmla="*/ 0 w 203111"/>
                <a:gd name="connsiteY8" fmla="*/ 38525 h 190893"/>
                <a:gd name="connsiteX9" fmla="*/ 76149 w 203111"/>
                <a:gd name="connsiteY9" fmla="*/ 58004 h 190893"/>
                <a:gd name="connsiteX10" fmla="*/ 92363 w 203111"/>
                <a:gd name="connsiteY10" fmla="*/ 0 h 19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11" h="190893">
                  <a:moveTo>
                    <a:pt x="92363" y="0"/>
                  </a:moveTo>
                  <a:lnTo>
                    <a:pt x="126384" y="71855"/>
                  </a:lnTo>
                  <a:lnTo>
                    <a:pt x="203112" y="94509"/>
                  </a:lnTo>
                  <a:lnTo>
                    <a:pt x="147665" y="119182"/>
                  </a:lnTo>
                  <a:lnTo>
                    <a:pt x="179225" y="190893"/>
                  </a:lnTo>
                  <a:lnTo>
                    <a:pt x="110604" y="134765"/>
                  </a:lnTo>
                  <a:lnTo>
                    <a:pt x="52986" y="157851"/>
                  </a:lnTo>
                  <a:lnTo>
                    <a:pt x="66305" y="97106"/>
                  </a:lnTo>
                  <a:lnTo>
                    <a:pt x="0" y="38525"/>
                  </a:lnTo>
                  <a:lnTo>
                    <a:pt x="76149" y="58004"/>
                  </a:lnTo>
                  <a:lnTo>
                    <a:pt x="92363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213E967-5278-574E-0220-22DCEFA3D2F9}"/>
                </a:ext>
              </a:extLst>
            </p:cNvPr>
            <p:cNvSpPr/>
            <p:nvPr/>
          </p:nvSpPr>
          <p:spPr>
            <a:xfrm>
              <a:off x="643501" y="1423113"/>
              <a:ext cx="171841" cy="160881"/>
            </a:xfrm>
            <a:custGeom>
              <a:avLst/>
              <a:gdLst>
                <a:gd name="connsiteX0" fmla="*/ 78031 w 171841"/>
                <a:gd name="connsiteY0" fmla="*/ 0 h 160881"/>
                <a:gd name="connsiteX1" fmla="*/ 106985 w 171841"/>
                <a:gd name="connsiteY1" fmla="*/ 60312 h 160881"/>
                <a:gd name="connsiteX2" fmla="*/ 171842 w 171841"/>
                <a:gd name="connsiteY2" fmla="*/ 72866 h 160881"/>
                <a:gd name="connsiteX3" fmla="*/ 125226 w 171841"/>
                <a:gd name="connsiteY3" fmla="*/ 100280 h 160881"/>
                <a:gd name="connsiteX4" fmla="*/ 151863 w 171841"/>
                <a:gd name="connsiteY4" fmla="*/ 160881 h 160881"/>
                <a:gd name="connsiteX5" fmla="*/ 93955 w 171841"/>
                <a:gd name="connsiteY5" fmla="*/ 117595 h 160881"/>
                <a:gd name="connsiteX6" fmla="*/ 45313 w 171841"/>
                <a:gd name="connsiteY6" fmla="*/ 143134 h 160881"/>
                <a:gd name="connsiteX7" fmla="*/ 56315 w 171841"/>
                <a:gd name="connsiteY7" fmla="*/ 88449 h 160881"/>
                <a:gd name="connsiteX8" fmla="*/ 0 w 171841"/>
                <a:gd name="connsiteY8" fmla="*/ 42709 h 160881"/>
                <a:gd name="connsiteX9" fmla="*/ 64422 w 171841"/>
                <a:gd name="connsiteY9" fmla="*/ 52954 h 160881"/>
                <a:gd name="connsiteX10" fmla="*/ 78031 w 171841"/>
                <a:gd name="connsiteY10" fmla="*/ 0 h 16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841" h="160881">
                  <a:moveTo>
                    <a:pt x="78031" y="0"/>
                  </a:moveTo>
                  <a:lnTo>
                    <a:pt x="106985" y="60312"/>
                  </a:lnTo>
                  <a:lnTo>
                    <a:pt x="171842" y="72866"/>
                  </a:lnTo>
                  <a:lnTo>
                    <a:pt x="125226" y="100280"/>
                  </a:lnTo>
                  <a:lnTo>
                    <a:pt x="151863" y="160881"/>
                  </a:lnTo>
                  <a:lnTo>
                    <a:pt x="93955" y="117595"/>
                  </a:lnTo>
                  <a:lnTo>
                    <a:pt x="45313" y="143134"/>
                  </a:lnTo>
                  <a:lnTo>
                    <a:pt x="56315" y="88449"/>
                  </a:lnTo>
                  <a:lnTo>
                    <a:pt x="0" y="42709"/>
                  </a:lnTo>
                  <a:lnTo>
                    <a:pt x="64422" y="52954"/>
                  </a:lnTo>
                  <a:lnTo>
                    <a:pt x="78031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BFAEF9D-0430-E77B-36D7-9D590A834AF5}"/>
                </a:ext>
              </a:extLst>
            </p:cNvPr>
            <p:cNvSpPr/>
            <p:nvPr/>
          </p:nvSpPr>
          <p:spPr>
            <a:xfrm>
              <a:off x="450234" y="685079"/>
              <a:ext cx="233368" cy="222492"/>
            </a:xfrm>
            <a:custGeom>
              <a:avLst/>
              <a:gdLst>
                <a:gd name="connsiteX0" fmla="*/ 106406 w 233368"/>
                <a:gd name="connsiteY0" fmla="*/ 0 h 222492"/>
                <a:gd name="connsiteX1" fmla="*/ 145059 w 233368"/>
                <a:gd name="connsiteY1" fmla="*/ 83831 h 222492"/>
                <a:gd name="connsiteX2" fmla="*/ 233369 w 233368"/>
                <a:gd name="connsiteY2" fmla="*/ 107206 h 222492"/>
                <a:gd name="connsiteX3" fmla="*/ 169525 w 233368"/>
                <a:gd name="connsiteY3" fmla="*/ 138805 h 222492"/>
                <a:gd name="connsiteX4" fmla="*/ 205283 w 233368"/>
                <a:gd name="connsiteY4" fmla="*/ 222492 h 222492"/>
                <a:gd name="connsiteX5" fmla="*/ 126673 w 233368"/>
                <a:gd name="connsiteY5" fmla="*/ 159005 h 222492"/>
                <a:gd name="connsiteX6" fmla="*/ 60369 w 233368"/>
                <a:gd name="connsiteY6" fmla="*/ 188585 h 222492"/>
                <a:gd name="connsiteX7" fmla="*/ 75859 w 233368"/>
                <a:gd name="connsiteY7" fmla="*/ 116152 h 222492"/>
                <a:gd name="connsiteX8" fmla="*/ 0 w 233368"/>
                <a:gd name="connsiteY8" fmla="*/ 49635 h 222492"/>
                <a:gd name="connsiteX9" fmla="*/ 87441 w 233368"/>
                <a:gd name="connsiteY9" fmla="*/ 69547 h 222492"/>
                <a:gd name="connsiteX10" fmla="*/ 106406 w 233368"/>
                <a:gd name="connsiteY10" fmla="*/ 0 h 22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368" h="222492">
                  <a:moveTo>
                    <a:pt x="106406" y="0"/>
                  </a:moveTo>
                  <a:lnTo>
                    <a:pt x="145059" y="83831"/>
                  </a:lnTo>
                  <a:lnTo>
                    <a:pt x="233369" y="107206"/>
                  </a:lnTo>
                  <a:lnTo>
                    <a:pt x="169525" y="138805"/>
                  </a:lnTo>
                  <a:lnTo>
                    <a:pt x="205283" y="222492"/>
                  </a:lnTo>
                  <a:lnTo>
                    <a:pt x="126673" y="159005"/>
                  </a:lnTo>
                  <a:lnTo>
                    <a:pt x="60369" y="188585"/>
                  </a:lnTo>
                  <a:lnTo>
                    <a:pt x="75859" y="116152"/>
                  </a:lnTo>
                  <a:lnTo>
                    <a:pt x="0" y="49635"/>
                  </a:lnTo>
                  <a:lnTo>
                    <a:pt x="87441" y="69547"/>
                  </a:lnTo>
                  <a:lnTo>
                    <a:pt x="106406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31B0832-F203-692B-71C3-49C35A3DB3D9}"/>
                </a:ext>
              </a:extLst>
            </p:cNvPr>
            <p:cNvSpPr/>
            <p:nvPr/>
          </p:nvSpPr>
          <p:spPr>
            <a:xfrm>
              <a:off x="487440" y="1203362"/>
              <a:ext cx="202532" cy="192336"/>
            </a:xfrm>
            <a:custGeom>
              <a:avLst/>
              <a:gdLst>
                <a:gd name="connsiteX0" fmla="*/ 92363 w 202532"/>
                <a:gd name="connsiteY0" fmla="*/ 0 h 192336"/>
                <a:gd name="connsiteX1" fmla="*/ 125950 w 202532"/>
                <a:gd name="connsiteY1" fmla="*/ 72288 h 192336"/>
                <a:gd name="connsiteX2" fmla="*/ 202533 w 202532"/>
                <a:gd name="connsiteY2" fmla="*/ 88593 h 192336"/>
                <a:gd name="connsiteX3" fmla="*/ 147231 w 202532"/>
                <a:gd name="connsiteY3" fmla="*/ 119759 h 192336"/>
                <a:gd name="connsiteX4" fmla="*/ 178356 w 202532"/>
                <a:gd name="connsiteY4" fmla="*/ 192336 h 192336"/>
                <a:gd name="connsiteX5" fmla="*/ 110314 w 202532"/>
                <a:gd name="connsiteY5" fmla="*/ 139671 h 192336"/>
                <a:gd name="connsiteX6" fmla="*/ 52696 w 202532"/>
                <a:gd name="connsiteY6" fmla="*/ 168817 h 192336"/>
                <a:gd name="connsiteX7" fmla="*/ 66160 w 202532"/>
                <a:gd name="connsiteY7" fmla="*/ 104032 h 192336"/>
                <a:gd name="connsiteX8" fmla="*/ 0 w 202532"/>
                <a:gd name="connsiteY8" fmla="*/ 48625 h 192336"/>
                <a:gd name="connsiteX9" fmla="*/ 75859 w 202532"/>
                <a:gd name="connsiteY9" fmla="*/ 62332 h 192336"/>
                <a:gd name="connsiteX10" fmla="*/ 92363 w 202532"/>
                <a:gd name="connsiteY10" fmla="*/ 0 h 19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532" h="192336">
                  <a:moveTo>
                    <a:pt x="92363" y="0"/>
                  </a:moveTo>
                  <a:lnTo>
                    <a:pt x="125950" y="72288"/>
                  </a:lnTo>
                  <a:lnTo>
                    <a:pt x="202533" y="88593"/>
                  </a:lnTo>
                  <a:lnTo>
                    <a:pt x="147231" y="119759"/>
                  </a:lnTo>
                  <a:lnTo>
                    <a:pt x="178356" y="192336"/>
                  </a:lnTo>
                  <a:lnTo>
                    <a:pt x="110314" y="139671"/>
                  </a:lnTo>
                  <a:lnTo>
                    <a:pt x="52696" y="168817"/>
                  </a:lnTo>
                  <a:lnTo>
                    <a:pt x="66160" y="104032"/>
                  </a:lnTo>
                  <a:lnTo>
                    <a:pt x="0" y="48625"/>
                  </a:lnTo>
                  <a:lnTo>
                    <a:pt x="75859" y="62332"/>
                  </a:lnTo>
                  <a:lnTo>
                    <a:pt x="92363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F3B50A-5EB7-99F8-9B28-DF4EF279EFB7}"/>
                </a:ext>
              </a:extLst>
            </p:cNvPr>
            <p:cNvSpPr/>
            <p:nvPr/>
          </p:nvSpPr>
          <p:spPr>
            <a:xfrm>
              <a:off x="414910" y="950425"/>
              <a:ext cx="220194" cy="210660"/>
            </a:xfrm>
            <a:custGeom>
              <a:avLst/>
              <a:gdLst>
                <a:gd name="connsiteX0" fmla="*/ 100615 w 220194"/>
                <a:gd name="connsiteY0" fmla="*/ 0 h 210660"/>
                <a:gd name="connsiteX1" fmla="*/ 136952 w 220194"/>
                <a:gd name="connsiteY1" fmla="*/ 79214 h 210660"/>
                <a:gd name="connsiteX2" fmla="*/ 220195 w 220194"/>
                <a:gd name="connsiteY2" fmla="*/ 98837 h 210660"/>
                <a:gd name="connsiteX3" fmla="*/ 159970 w 220194"/>
                <a:gd name="connsiteY3" fmla="*/ 131158 h 210660"/>
                <a:gd name="connsiteX4" fmla="*/ 193702 w 220194"/>
                <a:gd name="connsiteY4" fmla="*/ 210661 h 210660"/>
                <a:gd name="connsiteX5" fmla="*/ 119580 w 220194"/>
                <a:gd name="connsiteY5" fmla="*/ 151791 h 210660"/>
                <a:gd name="connsiteX6" fmla="*/ 57039 w 220194"/>
                <a:gd name="connsiteY6" fmla="*/ 182092 h 210660"/>
                <a:gd name="connsiteX7" fmla="*/ 71806 w 220194"/>
                <a:gd name="connsiteY7" fmla="*/ 112112 h 210660"/>
                <a:gd name="connsiteX8" fmla="*/ 0 w 220194"/>
                <a:gd name="connsiteY8" fmla="*/ 50501 h 210660"/>
                <a:gd name="connsiteX9" fmla="*/ 82519 w 220194"/>
                <a:gd name="connsiteY9" fmla="*/ 67238 h 210660"/>
                <a:gd name="connsiteX10" fmla="*/ 100615 w 220194"/>
                <a:gd name="connsiteY10" fmla="*/ 0 h 21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194" h="210660">
                  <a:moveTo>
                    <a:pt x="100615" y="0"/>
                  </a:moveTo>
                  <a:lnTo>
                    <a:pt x="136952" y="79214"/>
                  </a:lnTo>
                  <a:lnTo>
                    <a:pt x="220195" y="98837"/>
                  </a:lnTo>
                  <a:lnTo>
                    <a:pt x="159970" y="131158"/>
                  </a:lnTo>
                  <a:lnTo>
                    <a:pt x="193702" y="210661"/>
                  </a:lnTo>
                  <a:lnTo>
                    <a:pt x="119580" y="151791"/>
                  </a:lnTo>
                  <a:lnTo>
                    <a:pt x="57039" y="182092"/>
                  </a:lnTo>
                  <a:lnTo>
                    <a:pt x="71806" y="112112"/>
                  </a:lnTo>
                  <a:lnTo>
                    <a:pt x="0" y="50501"/>
                  </a:lnTo>
                  <a:lnTo>
                    <a:pt x="82519" y="67238"/>
                  </a:lnTo>
                  <a:lnTo>
                    <a:pt x="100615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D2724ED-88D3-1372-D692-BB51BEB961B9}"/>
                </a:ext>
              </a:extLst>
            </p:cNvPr>
            <p:cNvSpPr/>
            <p:nvPr/>
          </p:nvSpPr>
          <p:spPr>
            <a:xfrm>
              <a:off x="1024535" y="1580531"/>
              <a:ext cx="146217" cy="130292"/>
            </a:xfrm>
            <a:custGeom>
              <a:avLst/>
              <a:gdLst>
                <a:gd name="connsiteX0" fmla="*/ 66015 w 146217"/>
                <a:gd name="connsiteY0" fmla="*/ 0 h 130292"/>
                <a:gd name="connsiteX1" fmla="*/ 91060 w 146217"/>
                <a:gd name="connsiteY1" fmla="*/ 49058 h 130292"/>
                <a:gd name="connsiteX2" fmla="*/ 146217 w 146217"/>
                <a:gd name="connsiteY2" fmla="*/ 57715 h 130292"/>
                <a:gd name="connsiteX3" fmla="*/ 106840 w 146217"/>
                <a:gd name="connsiteY3" fmla="*/ 81234 h 130292"/>
                <a:gd name="connsiteX4" fmla="*/ 130003 w 146217"/>
                <a:gd name="connsiteY4" fmla="*/ 130292 h 130292"/>
                <a:gd name="connsiteX5" fmla="*/ 80492 w 146217"/>
                <a:gd name="connsiteY5" fmla="*/ 96240 h 130292"/>
                <a:gd name="connsiteX6" fmla="*/ 39377 w 146217"/>
                <a:gd name="connsiteY6" fmla="*/ 118316 h 130292"/>
                <a:gd name="connsiteX7" fmla="*/ 48353 w 146217"/>
                <a:gd name="connsiteY7" fmla="*/ 73154 h 130292"/>
                <a:gd name="connsiteX8" fmla="*/ 0 w 146217"/>
                <a:gd name="connsiteY8" fmla="*/ 36793 h 130292"/>
                <a:gd name="connsiteX9" fmla="*/ 54868 w 146217"/>
                <a:gd name="connsiteY9" fmla="*/ 43864 h 130292"/>
                <a:gd name="connsiteX10" fmla="*/ 66015 w 146217"/>
                <a:gd name="connsiteY10" fmla="*/ 0 h 13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217" h="130292">
                  <a:moveTo>
                    <a:pt x="66015" y="0"/>
                  </a:moveTo>
                  <a:lnTo>
                    <a:pt x="91060" y="49058"/>
                  </a:lnTo>
                  <a:lnTo>
                    <a:pt x="146217" y="57715"/>
                  </a:lnTo>
                  <a:lnTo>
                    <a:pt x="106840" y="81234"/>
                  </a:lnTo>
                  <a:lnTo>
                    <a:pt x="130003" y="130292"/>
                  </a:lnTo>
                  <a:lnTo>
                    <a:pt x="80492" y="96240"/>
                  </a:lnTo>
                  <a:lnTo>
                    <a:pt x="39377" y="118316"/>
                  </a:lnTo>
                  <a:lnTo>
                    <a:pt x="48353" y="73154"/>
                  </a:lnTo>
                  <a:lnTo>
                    <a:pt x="0" y="36793"/>
                  </a:lnTo>
                  <a:lnTo>
                    <a:pt x="54868" y="43864"/>
                  </a:lnTo>
                  <a:lnTo>
                    <a:pt x="66015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7A0E7CF-3412-33A4-081A-B451CBD5FEC2}"/>
                </a:ext>
              </a:extLst>
            </p:cNvPr>
            <p:cNvSpPr/>
            <p:nvPr/>
          </p:nvSpPr>
          <p:spPr>
            <a:xfrm>
              <a:off x="1212591" y="1573605"/>
              <a:ext cx="107563" cy="93354"/>
            </a:xfrm>
            <a:custGeom>
              <a:avLst/>
              <a:gdLst>
                <a:gd name="connsiteX0" fmla="*/ 48353 w 107563"/>
                <a:gd name="connsiteY0" fmla="*/ 0 h 93354"/>
                <a:gd name="connsiteX1" fmla="*/ 67028 w 107563"/>
                <a:gd name="connsiteY1" fmla="*/ 35062 h 93354"/>
                <a:gd name="connsiteX2" fmla="*/ 107564 w 107563"/>
                <a:gd name="connsiteY2" fmla="*/ 41266 h 93354"/>
                <a:gd name="connsiteX3" fmla="*/ 78610 w 107563"/>
                <a:gd name="connsiteY3" fmla="*/ 58148 h 93354"/>
                <a:gd name="connsiteX4" fmla="*/ 95693 w 107563"/>
                <a:gd name="connsiteY4" fmla="*/ 93354 h 93354"/>
                <a:gd name="connsiteX5" fmla="*/ 59211 w 107563"/>
                <a:gd name="connsiteY5" fmla="*/ 68970 h 93354"/>
                <a:gd name="connsiteX6" fmla="*/ 29243 w 107563"/>
                <a:gd name="connsiteY6" fmla="*/ 84697 h 93354"/>
                <a:gd name="connsiteX7" fmla="*/ 35613 w 107563"/>
                <a:gd name="connsiteY7" fmla="*/ 52377 h 93354"/>
                <a:gd name="connsiteX8" fmla="*/ 0 w 107563"/>
                <a:gd name="connsiteY8" fmla="*/ 26549 h 93354"/>
                <a:gd name="connsiteX9" fmla="*/ 40391 w 107563"/>
                <a:gd name="connsiteY9" fmla="*/ 31455 h 93354"/>
                <a:gd name="connsiteX10" fmla="*/ 48353 w 107563"/>
                <a:gd name="connsiteY10" fmla="*/ 0 h 9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63" h="93354">
                  <a:moveTo>
                    <a:pt x="48353" y="0"/>
                  </a:moveTo>
                  <a:lnTo>
                    <a:pt x="67028" y="35062"/>
                  </a:lnTo>
                  <a:lnTo>
                    <a:pt x="107564" y="41266"/>
                  </a:lnTo>
                  <a:lnTo>
                    <a:pt x="78610" y="58148"/>
                  </a:lnTo>
                  <a:lnTo>
                    <a:pt x="95693" y="93354"/>
                  </a:lnTo>
                  <a:lnTo>
                    <a:pt x="59211" y="68970"/>
                  </a:lnTo>
                  <a:lnTo>
                    <a:pt x="29243" y="84697"/>
                  </a:lnTo>
                  <a:lnTo>
                    <a:pt x="35613" y="52377"/>
                  </a:lnTo>
                  <a:lnTo>
                    <a:pt x="0" y="26549"/>
                  </a:lnTo>
                  <a:lnTo>
                    <a:pt x="40391" y="31455"/>
                  </a:lnTo>
                  <a:lnTo>
                    <a:pt x="48353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B82928C-DFE2-683F-93F2-66209DF67D17}"/>
                </a:ext>
              </a:extLst>
            </p:cNvPr>
            <p:cNvSpPr/>
            <p:nvPr/>
          </p:nvSpPr>
          <p:spPr>
            <a:xfrm>
              <a:off x="1350411" y="1511994"/>
              <a:ext cx="107563" cy="90901"/>
            </a:xfrm>
            <a:custGeom>
              <a:avLst/>
              <a:gdLst>
                <a:gd name="connsiteX0" fmla="*/ 48353 w 107563"/>
                <a:gd name="connsiteY0" fmla="*/ 0 h 90901"/>
                <a:gd name="connsiteX1" fmla="*/ 67028 w 107563"/>
                <a:gd name="connsiteY1" fmla="*/ 34196 h 90901"/>
                <a:gd name="connsiteX2" fmla="*/ 107564 w 107563"/>
                <a:gd name="connsiteY2" fmla="*/ 40401 h 90901"/>
                <a:gd name="connsiteX3" fmla="*/ 78755 w 107563"/>
                <a:gd name="connsiteY3" fmla="*/ 56561 h 90901"/>
                <a:gd name="connsiteX4" fmla="*/ 95838 w 107563"/>
                <a:gd name="connsiteY4" fmla="*/ 90901 h 90901"/>
                <a:gd name="connsiteX5" fmla="*/ 59356 w 107563"/>
                <a:gd name="connsiteY5" fmla="*/ 66950 h 90901"/>
                <a:gd name="connsiteX6" fmla="*/ 29388 w 107563"/>
                <a:gd name="connsiteY6" fmla="*/ 82244 h 90901"/>
                <a:gd name="connsiteX7" fmla="*/ 35758 w 107563"/>
                <a:gd name="connsiteY7" fmla="*/ 50789 h 90901"/>
                <a:gd name="connsiteX8" fmla="*/ 0 w 107563"/>
                <a:gd name="connsiteY8" fmla="*/ 25539 h 90901"/>
                <a:gd name="connsiteX9" fmla="*/ 40391 w 107563"/>
                <a:gd name="connsiteY9" fmla="*/ 30445 h 90901"/>
                <a:gd name="connsiteX10" fmla="*/ 48353 w 107563"/>
                <a:gd name="connsiteY10" fmla="*/ 0 h 9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63" h="90901">
                  <a:moveTo>
                    <a:pt x="48353" y="0"/>
                  </a:moveTo>
                  <a:lnTo>
                    <a:pt x="67028" y="34196"/>
                  </a:lnTo>
                  <a:lnTo>
                    <a:pt x="107564" y="40401"/>
                  </a:lnTo>
                  <a:lnTo>
                    <a:pt x="78755" y="56561"/>
                  </a:lnTo>
                  <a:lnTo>
                    <a:pt x="95838" y="90901"/>
                  </a:lnTo>
                  <a:lnTo>
                    <a:pt x="59356" y="66950"/>
                  </a:lnTo>
                  <a:lnTo>
                    <a:pt x="29388" y="82244"/>
                  </a:lnTo>
                  <a:lnTo>
                    <a:pt x="35758" y="50789"/>
                  </a:lnTo>
                  <a:lnTo>
                    <a:pt x="0" y="25539"/>
                  </a:lnTo>
                  <a:lnTo>
                    <a:pt x="40391" y="30445"/>
                  </a:lnTo>
                  <a:lnTo>
                    <a:pt x="48353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C7598A4-06E3-9011-58CE-FA47619939E4}"/>
                </a:ext>
              </a:extLst>
            </p:cNvPr>
            <p:cNvSpPr/>
            <p:nvPr/>
          </p:nvSpPr>
          <p:spPr>
            <a:xfrm>
              <a:off x="1227647" y="506306"/>
              <a:ext cx="143032" cy="122067"/>
            </a:xfrm>
            <a:custGeom>
              <a:avLst/>
              <a:gdLst>
                <a:gd name="connsiteX0" fmla="*/ 64422 w 143032"/>
                <a:gd name="connsiteY0" fmla="*/ 0 h 122067"/>
                <a:gd name="connsiteX1" fmla="*/ 89033 w 143032"/>
                <a:gd name="connsiteY1" fmla="*/ 46172 h 122067"/>
                <a:gd name="connsiteX2" fmla="*/ 143032 w 143032"/>
                <a:gd name="connsiteY2" fmla="*/ 64208 h 122067"/>
                <a:gd name="connsiteX3" fmla="*/ 104524 w 143032"/>
                <a:gd name="connsiteY3" fmla="*/ 76328 h 122067"/>
                <a:gd name="connsiteX4" fmla="*/ 127252 w 143032"/>
                <a:gd name="connsiteY4" fmla="*/ 122068 h 122067"/>
                <a:gd name="connsiteX5" fmla="*/ 78755 w 143032"/>
                <a:gd name="connsiteY5" fmla="*/ 83976 h 122067"/>
                <a:gd name="connsiteX6" fmla="*/ 38798 w 143032"/>
                <a:gd name="connsiteY6" fmla="*/ 95086 h 122067"/>
                <a:gd name="connsiteX7" fmla="*/ 47340 w 143032"/>
                <a:gd name="connsiteY7" fmla="*/ 58437 h 122067"/>
                <a:gd name="connsiteX8" fmla="*/ 0 w 143032"/>
                <a:gd name="connsiteY8" fmla="*/ 18613 h 122067"/>
                <a:gd name="connsiteX9" fmla="*/ 53710 w 143032"/>
                <a:gd name="connsiteY9" fmla="*/ 34918 h 122067"/>
                <a:gd name="connsiteX10" fmla="*/ 64422 w 143032"/>
                <a:gd name="connsiteY10" fmla="*/ 0 h 1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032" h="122067">
                  <a:moveTo>
                    <a:pt x="64422" y="0"/>
                  </a:moveTo>
                  <a:lnTo>
                    <a:pt x="89033" y="46172"/>
                  </a:lnTo>
                  <a:lnTo>
                    <a:pt x="143032" y="64208"/>
                  </a:lnTo>
                  <a:lnTo>
                    <a:pt x="104524" y="76328"/>
                  </a:lnTo>
                  <a:lnTo>
                    <a:pt x="127252" y="122068"/>
                  </a:lnTo>
                  <a:lnTo>
                    <a:pt x="78755" y="83976"/>
                  </a:lnTo>
                  <a:lnTo>
                    <a:pt x="38798" y="95086"/>
                  </a:lnTo>
                  <a:lnTo>
                    <a:pt x="47340" y="58437"/>
                  </a:lnTo>
                  <a:lnTo>
                    <a:pt x="0" y="18613"/>
                  </a:lnTo>
                  <a:lnTo>
                    <a:pt x="53710" y="34918"/>
                  </a:lnTo>
                  <a:lnTo>
                    <a:pt x="64422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83E6DB0-5125-8BFF-E77A-07E1599F2F67}"/>
                </a:ext>
              </a:extLst>
            </p:cNvPr>
            <p:cNvSpPr/>
            <p:nvPr/>
          </p:nvSpPr>
          <p:spPr>
            <a:xfrm>
              <a:off x="1024390" y="425938"/>
              <a:ext cx="162865" cy="143999"/>
            </a:xfrm>
            <a:custGeom>
              <a:avLst/>
              <a:gdLst>
                <a:gd name="connsiteX0" fmla="*/ 73543 w 162865"/>
                <a:gd name="connsiteY0" fmla="*/ 0 h 143999"/>
                <a:gd name="connsiteX1" fmla="*/ 101339 w 162865"/>
                <a:gd name="connsiteY1" fmla="*/ 54397 h 143999"/>
                <a:gd name="connsiteX2" fmla="*/ 162866 w 162865"/>
                <a:gd name="connsiteY2" fmla="*/ 75030 h 143999"/>
                <a:gd name="connsiteX3" fmla="*/ 118856 w 162865"/>
                <a:gd name="connsiteY3" fmla="*/ 90036 h 143999"/>
                <a:gd name="connsiteX4" fmla="*/ 144480 w 162865"/>
                <a:gd name="connsiteY4" fmla="*/ 144000 h 143999"/>
                <a:gd name="connsiteX5" fmla="*/ 89323 w 162865"/>
                <a:gd name="connsiteY5" fmla="*/ 99414 h 143999"/>
                <a:gd name="connsiteX6" fmla="*/ 43576 w 162865"/>
                <a:gd name="connsiteY6" fmla="*/ 113266 h 143999"/>
                <a:gd name="connsiteX7" fmla="*/ 53710 w 162865"/>
                <a:gd name="connsiteY7" fmla="*/ 69691 h 143999"/>
                <a:gd name="connsiteX8" fmla="*/ 0 w 162865"/>
                <a:gd name="connsiteY8" fmla="*/ 23230 h 143999"/>
                <a:gd name="connsiteX9" fmla="*/ 61093 w 162865"/>
                <a:gd name="connsiteY9" fmla="*/ 41555 h 143999"/>
                <a:gd name="connsiteX10" fmla="*/ 73543 w 162865"/>
                <a:gd name="connsiteY10" fmla="*/ 0 h 14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865" h="143999">
                  <a:moveTo>
                    <a:pt x="73543" y="0"/>
                  </a:moveTo>
                  <a:lnTo>
                    <a:pt x="101339" y="54397"/>
                  </a:lnTo>
                  <a:lnTo>
                    <a:pt x="162866" y="75030"/>
                  </a:lnTo>
                  <a:lnTo>
                    <a:pt x="118856" y="90036"/>
                  </a:lnTo>
                  <a:lnTo>
                    <a:pt x="144480" y="144000"/>
                  </a:lnTo>
                  <a:lnTo>
                    <a:pt x="89323" y="99414"/>
                  </a:lnTo>
                  <a:lnTo>
                    <a:pt x="43576" y="113266"/>
                  </a:lnTo>
                  <a:lnTo>
                    <a:pt x="53710" y="69691"/>
                  </a:lnTo>
                  <a:lnTo>
                    <a:pt x="0" y="23230"/>
                  </a:lnTo>
                  <a:lnTo>
                    <a:pt x="61093" y="41555"/>
                  </a:lnTo>
                  <a:lnTo>
                    <a:pt x="73543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C3B6ED4-1421-351E-EAF0-C5D9007517D0}"/>
                </a:ext>
              </a:extLst>
            </p:cNvPr>
            <p:cNvSpPr/>
            <p:nvPr/>
          </p:nvSpPr>
          <p:spPr>
            <a:xfrm>
              <a:off x="809118" y="414683"/>
              <a:ext cx="179948" cy="164488"/>
            </a:xfrm>
            <a:custGeom>
              <a:avLst/>
              <a:gdLst>
                <a:gd name="connsiteX0" fmla="*/ 81505 w 179948"/>
                <a:gd name="connsiteY0" fmla="*/ 0 h 164488"/>
                <a:gd name="connsiteX1" fmla="*/ 112052 w 179948"/>
                <a:gd name="connsiteY1" fmla="*/ 62044 h 164488"/>
                <a:gd name="connsiteX2" fmla="*/ 179949 w 179948"/>
                <a:gd name="connsiteY2" fmla="*/ 83831 h 164488"/>
                <a:gd name="connsiteX3" fmla="*/ 131161 w 179948"/>
                <a:gd name="connsiteY3" fmla="*/ 102733 h 164488"/>
                <a:gd name="connsiteX4" fmla="*/ 159247 w 179948"/>
                <a:gd name="connsiteY4" fmla="*/ 164488 h 164488"/>
                <a:gd name="connsiteX5" fmla="*/ 98443 w 179948"/>
                <a:gd name="connsiteY5" fmla="*/ 114565 h 164488"/>
                <a:gd name="connsiteX6" fmla="*/ 47629 w 179948"/>
                <a:gd name="connsiteY6" fmla="*/ 132168 h 164488"/>
                <a:gd name="connsiteX7" fmla="*/ 59066 w 179948"/>
                <a:gd name="connsiteY7" fmla="*/ 81234 h 164488"/>
                <a:gd name="connsiteX8" fmla="*/ 0 w 179948"/>
                <a:gd name="connsiteY8" fmla="*/ 29290 h 164488"/>
                <a:gd name="connsiteX9" fmla="*/ 67463 w 179948"/>
                <a:gd name="connsiteY9" fmla="*/ 48481 h 164488"/>
                <a:gd name="connsiteX10" fmla="*/ 81505 w 179948"/>
                <a:gd name="connsiteY10" fmla="*/ 0 h 16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948" h="164488">
                  <a:moveTo>
                    <a:pt x="81505" y="0"/>
                  </a:moveTo>
                  <a:lnTo>
                    <a:pt x="112052" y="62044"/>
                  </a:lnTo>
                  <a:lnTo>
                    <a:pt x="179949" y="83831"/>
                  </a:lnTo>
                  <a:lnTo>
                    <a:pt x="131161" y="102733"/>
                  </a:lnTo>
                  <a:lnTo>
                    <a:pt x="159247" y="164488"/>
                  </a:lnTo>
                  <a:lnTo>
                    <a:pt x="98443" y="114565"/>
                  </a:lnTo>
                  <a:lnTo>
                    <a:pt x="47629" y="132168"/>
                  </a:lnTo>
                  <a:lnTo>
                    <a:pt x="59066" y="81234"/>
                  </a:lnTo>
                  <a:lnTo>
                    <a:pt x="0" y="29290"/>
                  </a:lnTo>
                  <a:lnTo>
                    <a:pt x="67463" y="48481"/>
                  </a:lnTo>
                  <a:lnTo>
                    <a:pt x="81505" y="0"/>
                  </a:lnTo>
                  <a:close/>
                </a:path>
              </a:pathLst>
            </a:custGeom>
            <a:solidFill>
              <a:srgbClr val="FFCC00"/>
            </a:solidFill>
            <a:ln w="14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1867395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Left with background">
    <p:bg>
      <p:bgPr>
        <a:solidFill>
          <a:srgbClr val="FF0000">
            <a:alpha val="3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4DE7A6-2C92-E18F-E8D3-61200DE8115E}"/>
              </a:ext>
            </a:extLst>
          </p:cNvPr>
          <p:cNvGrpSpPr/>
          <p:nvPr userDrawn="1"/>
        </p:nvGrpSpPr>
        <p:grpSpPr>
          <a:xfrm flipH="1" flipV="1">
            <a:off x="0" y="0"/>
            <a:ext cx="5150223" cy="1414197"/>
            <a:chOff x="7041778" y="5443804"/>
            <a:chExt cx="5150223" cy="141419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CC5777-42EE-1BA3-6909-DFD25D05248D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E22DBA7-5174-0579-A4C5-51077B52D314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C030B65-D871-6685-F387-A818A3BC99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5401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1402304 h 6858000"/>
              <a:gd name="connsiteX5" fmla="*/ 305987 w 12192000"/>
              <a:gd name="connsiteY5" fmla="*/ 1412667 h 6858000"/>
              <a:gd name="connsiteX6" fmla="*/ 614463 w 12192000"/>
              <a:gd name="connsiteY6" fmla="*/ 1416329 h 6858000"/>
              <a:gd name="connsiteX7" fmla="*/ 3604121 w 12192000"/>
              <a:gd name="connsiteY7" fmla="*/ 681651 h 6858000"/>
              <a:gd name="connsiteX8" fmla="*/ 4969651 w 12192000"/>
              <a:gd name="connsiteY8" fmla="*/ 564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515401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402304"/>
                </a:lnTo>
                <a:lnTo>
                  <a:pt x="305987" y="1412667"/>
                </a:lnTo>
                <a:cubicBezTo>
                  <a:pt x="412669" y="1415130"/>
                  <a:pt x="515412" y="1416329"/>
                  <a:pt x="614463" y="1416329"/>
                </a:cubicBezTo>
                <a:cubicBezTo>
                  <a:pt x="2291008" y="1416329"/>
                  <a:pt x="2905944" y="1072346"/>
                  <a:pt x="3604121" y="681651"/>
                </a:cubicBezTo>
                <a:cubicBezTo>
                  <a:pt x="3969583" y="477192"/>
                  <a:pt x="4369836" y="253176"/>
                  <a:pt x="4969651" y="5640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grpSp>
        <p:nvGrpSpPr>
          <p:cNvPr id="12" name="Graphic 7">
            <a:extLst>
              <a:ext uri="{FF2B5EF4-FFF2-40B4-BE49-F238E27FC236}">
                <a16:creationId xmlns:a16="http://schemas.microsoft.com/office/drawing/2014/main" id="{F3752230-03CF-C447-31B9-B71A513731B2}"/>
              </a:ext>
            </a:extLst>
          </p:cNvPr>
          <p:cNvGrpSpPr/>
          <p:nvPr/>
        </p:nvGrpSpPr>
        <p:grpSpPr>
          <a:xfrm>
            <a:off x="212758" y="214239"/>
            <a:ext cx="858795" cy="739683"/>
            <a:chOff x="212758" y="214239"/>
            <a:chExt cx="858795" cy="739683"/>
          </a:xfrm>
        </p:grpSpPr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D1690DDA-A018-B7D8-94D4-2975FACB763F}"/>
                </a:ext>
              </a:extLst>
            </p:cNvPr>
            <p:cNvGrpSpPr/>
            <p:nvPr/>
          </p:nvGrpSpPr>
          <p:grpSpPr>
            <a:xfrm>
              <a:off x="423844" y="363969"/>
              <a:ext cx="647708" cy="426668"/>
              <a:chOff x="423844" y="363969"/>
              <a:chExt cx="647708" cy="426668"/>
            </a:xfrm>
            <a:solidFill>
              <a:srgbClr val="003399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62B3998B-5D8D-D3BF-805F-C4B776C22029}"/>
                  </a:ext>
                </a:extLst>
              </p:cNvPr>
              <p:cNvSpPr/>
              <p:nvPr/>
            </p:nvSpPr>
            <p:spPr>
              <a:xfrm>
                <a:off x="423844" y="394416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8D59FC4-85D9-7059-412E-44153A0021E5}"/>
                  </a:ext>
                </a:extLst>
              </p:cNvPr>
              <p:cNvSpPr/>
              <p:nvPr/>
            </p:nvSpPr>
            <p:spPr>
              <a:xfrm>
                <a:off x="502687" y="394312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1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1" y="0"/>
                      <a:pt x="36228" y="0"/>
                    </a:cubicBezTo>
                    <a:cubicBezTo>
                      <a:pt x="52981" y="0"/>
                      <a:pt x="58845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3C21BE2-558F-3CB5-1803-94A9CE466DE2}"/>
                  </a:ext>
                </a:extLst>
              </p:cNvPr>
              <p:cNvSpPr/>
              <p:nvPr/>
            </p:nvSpPr>
            <p:spPr>
              <a:xfrm>
                <a:off x="576400" y="372311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3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6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6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0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3" y="101141"/>
                      <a:pt x="50363" y="105520"/>
                    </a:cubicBezTo>
                    <a:cubicBezTo>
                      <a:pt x="50363" y="110212"/>
                      <a:pt x="40940" y="112923"/>
                      <a:pt x="34239" y="112923"/>
                    </a:cubicBezTo>
                    <a:cubicBezTo>
                      <a:pt x="25129" y="112923"/>
                      <a:pt x="19266" y="109587"/>
                      <a:pt x="15915" y="105520"/>
                    </a:cubicBezTo>
                    <a:cubicBezTo>
                      <a:pt x="11203" y="99785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6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5"/>
                      <a:pt x="628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6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0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A568523B-6CC5-3F85-88D6-7623ACB8B591}"/>
                  </a:ext>
                </a:extLst>
              </p:cNvPr>
              <p:cNvSpPr/>
              <p:nvPr/>
            </p:nvSpPr>
            <p:spPr>
              <a:xfrm>
                <a:off x="625612" y="394416"/>
                <a:ext cx="70780" cy="90922"/>
              </a:xfrm>
              <a:custGeom>
                <a:avLst/>
                <a:gdLst>
                  <a:gd name="connsiteX0" fmla="*/ 17486 w 70780"/>
                  <a:gd name="connsiteY0" fmla="*/ 44940 h 90922"/>
                  <a:gd name="connsiteX1" fmla="*/ 40626 w 70780"/>
                  <a:gd name="connsiteY1" fmla="*/ 72467 h 90922"/>
                  <a:gd name="connsiteX2" fmla="*/ 60625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8897 w 70780"/>
                  <a:gd name="connsiteY11" fmla="*/ 29404 h 90922"/>
                  <a:gd name="connsiteX12" fmla="*/ 34343 w 70780"/>
                  <a:gd name="connsiteY12" fmla="*/ 12512 h 90922"/>
                  <a:gd name="connsiteX13" fmla="*/ 16753 w 70780"/>
                  <a:gd name="connsiteY13" fmla="*/ 34617 h 90922"/>
                  <a:gd name="connsiteX14" fmla="*/ 49002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486" y="44940"/>
                    </a:moveTo>
                    <a:cubicBezTo>
                      <a:pt x="20313" y="67983"/>
                      <a:pt x="32563" y="72467"/>
                      <a:pt x="40626" y="72467"/>
                    </a:cubicBezTo>
                    <a:cubicBezTo>
                      <a:pt x="49526" y="72467"/>
                      <a:pt x="56227" y="67149"/>
                      <a:pt x="60625" y="61414"/>
                    </a:cubicBezTo>
                    <a:cubicBezTo>
                      <a:pt x="63347" y="57556"/>
                      <a:pt x="64184" y="56618"/>
                      <a:pt x="66383" y="56618"/>
                    </a:cubicBezTo>
                    <a:cubicBezTo>
                      <a:pt x="68582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8897" y="29404"/>
                    </a:moveTo>
                    <a:cubicBezTo>
                      <a:pt x="48269" y="18664"/>
                      <a:pt x="41673" y="12512"/>
                      <a:pt x="34343" y="12512"/>
                    </a:cubicBezTo>
                    <a:cubicBezTo>
                      <a:pt x="22721" y="12512"/>
                      <a:pt x="17591" y="23043"/>
                      <a:pt x="16753" y="34617"/>
                    </a:cubicBezTo>
                    <a:lnTo>
                      <a:pt x="49002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1F7505E-E1E3-8F89-F0DD-F55E15176724}"/>
                  </a:ext>
                </a:extLst>
              </p:cNvPr>
              <p:cNvSpPr/>
              <p:nvPr/>
            </p:nvSpPr>
            <p:spPr>
              <a:xfrm>
                <a:off x="704350" y="394416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E62C0BB-BA1D-3549-777C-D71A33B67393}"/>
                  </a:ext>
                </a:extLst>
              </p:cNvPr>
              <p:cNvSpPr/>
              <p:nvPr/>
            </p:nvSpPr>
            <p:spPr>
              <a:xfrm>
                <a:off x="762357" y="394416"/>
                <a:ext cx="72979" cy="128042"/>
              </a:xfrm>
              <a:custGeom>
                <a:avLst/>
                <a:gdLst>
                  <a:gd name="connsiteX0" fmla="*/ 105 w 72979"/>
                  <a:gd name="connsiteY0" fmla="*/ 21688 h 128042"/>
                  <a:gd name="connsiteX1" fmla="*/ 2094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732 w 72979"/>
                  <a:gd name="connsiteY12" fmla="*/ 73510 h 128042"/>
                  <a:gd name="connsiteX13" fmla="*/ 32668 w 72979"/>
                  <a:gd name="connsiteY13" fmla="*/ 77368 h 128042"/>
                  <a:gd name="connsiteX14" fmla="*/ 51829 w 72979"/>
                  <a:gd name="connsiteY14" fmla="*/ 44940 h 128042"/>
                  <a:gd name="connsiteX15" fmla="*/ 31202 w 72979"/>
                  <a:gd name="connsiteY15" fmla="*/ 12199 h 128042"/>
                  <a:gd name="connsiteX16" fmla="*/ 20836 w 72979"/>
                  <a:gd name="connsiteY16" fmla="*/ 23878 h 128042"/>
                  <a:gd name="connsiteX17" fmla="*/ 20836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105" y="21688"/>
                    </a:moveTo>
                    <a:cubicBezTo>
                      <a:pt x="105" y="15119"/>
                      <a:pt x="105" y="12617"/>
                      <a:pt x="2094" y="10010"/>
                    </a:cubicBezTo>
                    <a:cubicBezTo>
                      <a:pt x="5445" y="5213"/>
                      <a:pt x="19056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7" y="16474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1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732" y="73510"/>
                    </a:moveTo>
                    <a:cubicBezTo>
                      <a:pt x="26281" y="76846"/>
                      <a:pt x="30679" y="77368"/>
                      <a:pt x="32668" y="77368"/>
                    </a:cubicBezTo>
                    <a:cubicBezTo>
                      <a:pt x="45128" y="77368"/>
                      <a:pt x="51829" y="62978"/>
                      <a:pt x="51829" y="44940"/>
                    </a:cubicBezTo>
                    <a:cubicBezTo>
                      <a:pt x="51829" y="21688"/>
                      <a:pt x="41778" y="12199"/>
                      <a:pt x="31202" y="12199"/>
                    </a:cubicBezTo>
                    <a:cubicBezTo>
                      <a:pt x="20627" y="12199"/>
                      <a:pt x="20836" y="19185"/>
                      <a:pt x="20836" y="23878"/>
                    </a:cubicBezTo>
                    <a:lnTo>
                      <a:pt x="20836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C926C68-06FD-9ADF-F8DC-4C099FDF81C4}"/>
                  </a:ext>
                </a:extLst>
              </p:cNvPr>
              <p:cNvSpPr/>
              <p:nvPr/>
            </p:nvSpPr>
            <p:spPr>
              <a:xfrm>
                <a:off x="844656" y="394416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575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1C1B5ADC-72A5-A856-AABB-F22719D75995}"/>
                  </a:ext>
                </a:extLst>
              </p:cNvPr>
              <p:cNvSpPr/>
              <p:nvPr/>
            </p:nvSpPr>
            <p:spPr>
              <a:xfrm>
                <a:off x="901720" y="363969"/>
                <a:ext cx="22309" cy="119074"/>
              </a:xfrm>
              <a:custGeom>
                <a:avLst/>
                <a:gdLst>
                  <a:gd name="connsiteX0" fmla="*/ 11413 w 22309"/>
                  <a:gd name="connsiteY0" fmla="*/ 20541 h 119074"/>
                  <a:gd name="connsiteX1" fmla="*/ 0 w 22309"/>
                  <a:gd name="connsiteY1" fmla="*/ 10531 h 119074"/>
                  <a:gd name="connsiteX2" fmla="*/ 11413 w 22309"/>
                  <a:gd name="connsiteY2" fmla="*/ 0 h 119074"/>
                  <a:gd name="connsiteX3" fmla="*/ 22302 w 22309"/>
                  <a:gd name="connsiteY3" fmla="*/ 10010 h 119074"/>
                  <a:gd name="connsiteX4" fmla="*/ 11413 w 22309"/>
                  <a:gd name="connsiteY4" fmla="*/ 20541 h 119074"/>
                  <a:gd name="connsiteX5" fmla="*/ 21988 w 22309"/>
                  <a:gd name="connsiteY5" fmla="*/ 115426 h 119074"/>
                  <a:gd name="connsiteX6" fmla="*/ 18323 w 22309"/>
                  <a:gd name="connsiteY6" fmla="*/ 119075 h 119074"/>
                  <a:gd name="connsiteX7" fmla="*/ 3769 w 22309"/>
                  <a:gd name="connsiteY7" fmla="*/ 119075 h 119074"/>
                  <a:gd name="connsiteX8" fmla="*/ 942 w 22309"/>
                  <a:gd name="connsiteY8" fmla="*/ 115530 h 119074"/>
                  <a:gd name="connsiteX9" fmla="*/ 942 w 22309"/>
                  <a:gd name="connsiteY9" fmla="*/ 35973 h 119074"/>
                  <a:gd name="connsiteX10" fmla="*/ 4084 w 22309"/>
                  <a:gd name="connsiteY10" fmla="*/ 32428 h 119074"/>
                  <a:gd name="connsiteX11" fmla="*/ 18323 w 22309"/>
                  <a:gd name="connsiteY11" fmla="*/ 32428 h 119074"/>
                  <a:gd name="connsiteX12" fmla="*/ 21988 w 22309"/>
                  <a:gd name="connsiteY12" fmla="*/ 36077 h 119074"/>
                  <a:gd name="connsiteX13" fmla="*/ 21988 w 22309"/>
                  <a:gd name="connsiteY13" fmla="*/ 115321 h 11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09" h="119074">
                    <a:moveTo>
                      <a:pt x="11413" y="20541"/>
                    </a:moveTo>
                    <a:cubicBezTo>
                      <a:pt x="4398" y="20541"/>
                      <a:pt x="0" y="16370"/>
                      <a:pt x="0" y="10531"/>
                    </a:cubicBezTo>
                    <a:cubicBezTo>
                      <a:pt x="0" y="4692"/>
                      <a:pt x="3979" y="0"/>
                      <a:pt x="11413" y="0"/>
                    </a:cubicBezTo>
                    <a:cubicBezTo>
                      <a:pt x="18847" y="0"/>
                      <a:pt x="22198" y="4692"/>
                      <a:pt x="22302" y="10010"/>
                    </a:cubicBezTo>
                    <a:cubicBezTo>
                      <a:pt x="22512" y="16162"/>
                      <a:pt x="17905" y="20541"/>
                      <a:pt x="11413" y="20541"/>
                    </a:cubicBezTo>
                    <a:moveTo>
                      <a:pt x="21988" y="115426"/>
                    </a:moveTo>
                    <a:cubicBezTo>
                      <a:pt x="21988" y="118137"/>
                      <a:pt x="21674" y="119075"/>
                      <a:pt x="18323" y="119075"/>
                    </a:cubicBezTo>
                    <a:lnTo>
                      <a:pt x="3769" y="119075"/>
                    </a:lnTo>
                    <a:cubicBezTo>
                      <a:pt x="1047" y="119075"/>
                      <a:pt x="942" y="118241"/>
                      <a:pt x="942" y="115530"/>
                    </a:cubicBezTo>
                    <a:lnTo>
                      <a:pt x="942" y="35973"/>
                    </a:lnTo>
                    <a:cubicBezTo>
                      <a:pt x="942" y="33679"/>
                      <a:pt x="1256" y="32428"/>
                      <a:pt x="4084" y="32428"/>
                    </a:cubicBezTo>
                    <a:lnTo>
                      <a:pt x="18323" y="32428"/>
                    </a:lnTo>
                    <a:cubicBezTo>
                      <a:pt x="21465" y="32428"/>
                      <a:pt x="21883" y="33262"/>
                      <a:pt x="21988" y="36077"/>
                    </a:cubicBezTo>
                    <a:lnTo>
                      <a:pt x="21988" y="115321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B9F23CFF-A9FF-D540-D376-04C6F6134F76}"/>
                  </a:ext>
                </a:extLst>
              </p:cNvPr>
              <p:cNvSpPr/>
              <p:nvPr/>
            </p:nvSpPr>
            <p:spPr>
              <a:xfrm>
                <a:off x="932923" y="394416"/>
                <a:ext cx="61357" cy="90922"/>
              </a:xfrm>
              <a:custGeom>
                <a:avLst/>
                <a:gdLst>
                  <a:gd name="connsiteX0" fmla="*/ 41568 w 61357"/>
                  <a:gd name="connsiteY0" fmla="*/ 38892 h 90922"/>
                  <a:gd name="connsiteX1" fmla="*/ 61357 w 61357"/>
                  <a:gd name="connsiteY1" fmla="*/ 64647 h 90922"/>
                  <a:gd name="connsiteX2" fmla="*/ 31202 w 61357"/>
                  <a:gd name="connsiteY2" fmla="*/ 90922 h 90922"/>
                  <a:gd name="connsiteX3" fmla="*/ 0 w 61357"/>
                  <a:gd name="connsiteY3" fmla="*/ 70694 h 90922"/>
                  <a:gd name="connsiteX4" fmla="*/ 8586 w 61357"/>
                  <a:gd name="connsiteY4" fmla="*/ 61623 h 90922"/>
                  <a:gd name="connsiteX5" fmla="*/ 18009 w 61357"/>
                  <a:gd name="connsiteY5" fmla="*/ 68192 h 90922"/>
                  <a:gd name="connsiteX6" fmla="*/ 31726 w 61357"/>
                  <a:gd name="connsiteY6" fmla="*/ 78202 h 90922"/>
                  <a:gd name="connsiteX7" fmla="*/ 42301 w 61357"/>
                  <a:gd name="connsiteY7" fmla="*/ 67879 h 90922"/>
                  <a:gd name="connsiteX8" fmla="*/ 36961 w 61357"/>
                  <a:gd name="connsiteY8" fmla="*/ 57556 h 90922"/>
                  <a:gd name="connsiteX9" fmla="*/ 20208 w 61357"/>
                  <a:gd name="connsiteY9" fmla="*/ 49006 h 90922"/>
                  <a:gd name="connsiteX10" fmla="*/ 1780 w 61357"/>
                  <a:gd name="connsiteY10" fmla="*/ 24607 h 90922"/>
                  <a:gd name="connsiteX11" fmla="*/ 30993 w 61357"/>
                  <a:gd name="connsiteY11" fmla="*/ 0 h 90922"/>
                  <a:gd name="connsiteX12" fmla="*/ 58845 w 61357"/>
                  <a:gd name="connsiteY12" fmla="*/ 17934 h 90922"/>
                  <a:gd name="connsiteX13" fmla="*/ 50782 w 61357"/>
                  <a:gd name="connsiteY13" fmla="*/ 26172 h 90922"/>
                  <a:gd name="connsiteX14" fmla="*/ 41568 w 61357"/>
                  <a:gd name="connsiteY14" fmla="*/ 19290 h 90922"/>
                  <a:gd name="connsiteX15" fmla="*/ 30155 w 61357"/>
                  <a:gd name="connsiteY15" fmla="*/ 11053 h 90922"/>
                  <a:gd name="connsiteX16" fmla="*/ 20103 w 61357"/>
                  <a:gd name="connsiteY16" fmla="*/ 21062 h 90922"/>
                  <a:gd name="connsiteX17" fmla="*/ 33401 w 61357"/>
                  <a:gd name="connsiteY17" fmla="*/ 35139 h 90922"/>
                  <a:gd name="connsiteX18" fmla="*/ 41778 w 61357"/>
                  <a:gd name="connsiteY18" fmla="*/ 38997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357" h="90922">
                    <a:moveTo>
                      <a:pt x="41568" y="38892"/>
                    </a:moveTo>
                    <a:cubicBezTo>
                      <a:pt x="49316" y="42542"/>
                      <a:pt x="61357" y="48589"/>
                      <a:pt x="61357" y="64647"/>
                    </a:cubicBezTo>
                    <a:cubicBezTo>
                      <a:pt x="61357" y="74031"/>
                      <a:pt x="56122" y="90922"/>
                      <a:pt x="31202" y="90922"/>
                    </a:cubicBezTo>
                    <a:cubicBezTo>
                      <a:pt x="8062" y="90922"/>
                      <a:pt x="0" y="77368"/>
                      <a:pt x="0" y="70694"/>
                    </a:cubicBezTo>
                    <a:cubicBezTo>
                      <a:pt x="0" y="65689"/>
                      <a:pt x="3665" y="61623"/>
                      <a:pt x="8586" y="61623"/>
                    </a:cubicBezTo>
                    <a:cubicBezTo>
                      <a:pt x="13507" y="61623"/>
                      <a:pt x="15601" y="64959"/>
                      <a:pt x="18009" y="68192"/>
                    </a:cubicBezTo>
                    <a:cubicBezTo>
                      <a:pt x="21988" y="73927"/>
                      <a:pt x="25025" y="78202"/>
                      <a:pt x="31726" y="78202"/>
                    </a:cubicBezTo>
                    <a:cubicBezTo>
                      <a:pt x="37799" y="78202"/>
                      <a:pt x="42301" y="74031"/>
                      <a:pt x="42301" y="67879"/>
                    </a:cubicBezTo>
                    <a:cubicBezTo>
                      <a:pt x="42301" y="62144"/>
                      <a:pt x="38636" y="59016"/>
                      <a:pt x="36961" y="57556"/>
                    </a:cubicBezTo>
                    <a:cubicBezTo>
                      <a:pt x="34658" y="55888"/>
                      <a:pt x="24396" y="50987"/>
                      <a:pt x="20208" y="49006"/>
                    </a:cubicBezTo>
                    <a:cubicBezTo>
                      <a:pt x="15182" y="46712"/>
                      <a:pt x="1780" y="40144"/>
                      <a:pt x="1780" y="24607"/>
                    </a:cubicBezTo>
                    <a:cubicBezTo>
                      <a:pt x="1780" y="12721"/>
                      <a:pt x="9633" y="0"/>
                      <a:pt x="30993" y="0"/>
                    </a:cubicBezTo>
                    <a:cubicBezTo>
                      <a:pt x="52353" y="0"/>
                      <a:pt x="58845" y="11157"/>
                      <a:pt x="58845" y="17934"/>
                    </a:cubicBezTo>
                    <a:cubicBezTo>
                      <a:pt x="58845" y="22626"/>
                      <a:pt x="55494" y="26172"/>
                      <a:pt x="50782" y="26172"/>
                    </a:cubicBezTo>
                    <a:cubicBezTo>
                      <a:pt x="45547" y="26172"/>
                      <a:pt x="43348" y="22522"/>
                      <a:pt x="41568" y="19290"/>
                    </a:cubicBezTo>
                    <a:cubicBezTo>
                      <a:pt x="39893" y="16162"/>
                      <a:pt x="37066" y="11053"/>
                      <a:pt x="30155" y="11053"/>
                    </a:cubicBezTo>
                    <a:cubicBezTo>
                      <a:pt x="23245" y="11053"/>
                      <a:pt x="20103" y="16787"/>
                      <a:pt x="20103" y="21062"/>
                    </a:cubicBezTo>
                    <a:cubicBezTo>
                      <a:pt x="20103" y="29404"/>
                      <a:pt x="27538" y="32636"/>
                      <a:pt x="33401" y="35139"/>
                    </a:cubicBezTo>
                    <a:lnTo>
                      <a:pt x="41778" y="389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D4A3C582-2B00-6C6D-9E5B-E917CC7074BD}"/>
                  </a:ext>
                </a:extLst>
              </p:cNvPr>
              <p:cNvSpPr/>
              <p:nvPr/>
            </p:nvSpPr>
            <p:spPr>
              <a:xfrm>
                <a:off x="1000772" y="394416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6716E72-875D-9F25-ACA7-E94C7B0D397E}"/>
                  </a:ext>
                </a:extLst>
              </p:cNvPr>
              <p:cNvSpPr/>
              <p:nvPr/>
            </p:nvSpPr>
            <p:spPr>
              <a:xfrm>
                <a:off x="423844" y="546961"/>
                <a:ext cx="70780" cy="90922"/>
              </a:xfrm>
              <a:custGeom>
                <a:avLst/>
                <a:gdLst>
                  <a:gd name="connsiteX0" fmla="*/ 17591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8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5044"/>
                    </a:moveTo>
                    <a:cubicBezTo>
                      <a:pt x="20418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BC4D6E55-5B2F-3476-78BE-BBC228C67E45}"/>
                  </a:ext>
                </a:extLst>
              </p:cNvPr>
              <p:cNvSpPr/>
              <p:nvPr/>
            </p:nvSpPr>
            <p:spPr>
              <a:xfrm>
                <a:off x="502373" y="549255"/>
                <a:ext cx="70048" cy="88732"/>
              </a:xfrm>
              <a:custGeom>
                <a:avLst/>
                <a:gdLst>
                  <a:gd name="connsiteX0" fmla="*/ 70048 w 70048"/>
                  <a:gd name="connsiteY0" fmla="*/ 65794 h 88732"/>
                  <a:gd name="connsiteX1" fmla="*/ 63452 w 70048"/>
                  <a:gd name="connsiteY1" fmla="*/ 82164 h 88732"/>
                  <a:gd name="connsiteX2" fmla="*/ 34448 w 70048"/>
                  <a:gd name="connsiteY2" fmla="*/ 88733 h 88732"/>
                  <a:gd name="connsiteX3" fmla="*/ 0 w 70048"/>
                  <a:gd name="connsiteY3" fmla="*/ 61519 h 88732"/>
                  <a:gd name="connsiteX4" fmla="*/ 0 w 70048"/>
                  <a:gd name="connsiteY4" fmla="*/ 3232 h 88732"/>
                  <a:gd name="connsiteX5" fmla="*/ 3560 w 70048"/>
                  <a:gd name="connsiteY5" fmla="*/ 104 h 88732"/>
                  <a:gd name="connsiteX6" fmla="*/ 17276 w 70048"/>
                  <a:gd name="connsiteY6" fmla="*/ 104 h 88732"/>
                  <a:gd name="connsiteX7" fmla="*/ 20941 w 70048"/>
                  <a:gd name="connsiteY7" fmla="*/ 3441 h 88732"/>
                  <a:gd name="connsiteX8" fmla="*/ 20941 w 70048"/>
                  <a:gd name="connsiteY8" fmla="*/ 59433 h 88732"/>
                  <a:gd name="connsiteX9" fmla="*/ 35495 w 70048"/>
                  <a:gd name="connsiteY9" fmla="*/ 74969 h 88732"/>
                  <a:gd name="connsiteX10" fmla="*/ 49107 w 70048"/>
                  <a:gd name="connsiteY10" fmla="*/ 61414 h 88732"/>
                  <a:gd name="connsiteX11" fmla="*/ 49107 w 70048"/>
                  <a:gd name="connsiteY11" fmla="*/ 3545 h 88732"/>
                  <a:gd name="connsiteX12" fmla="*/ 52667 w 70048"/>
                  <a:gd name="connsiteY12" fmla="*/ 0 h 88732"/>
                  <a:gd name="connsiteX13" fmla="*/ 65965 w 70048"/>
                  <a:gd name="connsiteY13" fmla="*/ 0 h 88732"/>
                  <a:gd name="connsiteX14" fmla="*/ 69943 w 70048"/>
                  <a:gd name="connsiteY14" fmla="*/ 3545 h 88732"/>
                  <a:gd name="connsiteX15" fmla="*/ 69943 w 70048"/>
                  <a:gd name="connsiteY15" fmla="*/ 6589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048" h="88732">
                    <a:moveTo>
                      <a:pt x="70048" y="65794"/>
                    </a:moveTo>
                    <a:cubicBezTo>
                      <a:pt x="70048" y="73197"/>
                      <a:pt x="69839" y="77785"/>
                      <a:pt x="63452" y="82164"/>
                    </a:cubicBezTo>
                    <a:cubicBezTo>
                      <a:pt x="58740" y="84979"/>
                      <a:pt x="48479" y="88733"/>
                      <a:pt x="34448" y="88733"/>
                    </a:cubicBezTo>
                    <a:cubicBezTo>
                      <a:pt x="2094" y="88733"/>
                      <a:pt x="0" y="72050"/>
                      <a:pt x="0" y="61519"/>
                    </a:cubicBezTo>
                    <a:lnTo>
                      <a:pt x="0" y="3232"/>
                    </a:lnTo>
                    <a:cubicBezTo>
                      <a:pt x="0" y="521"/>
                      <a:pt x="1361" y="104"/>
                      <a:pt x="3560" y="104"/>
                    </a:cubicBezTo>
                    <a:lnTo>
                      <a:pt x="17276" y="104"/>
                    </a:lnTo>
                    <a:cubicBezTo>
                      <a:pt x="19789" y="-104"/>
                      <a:pt x="20941" y="626"/>
                      <a:pt x="20941" y="3441"/>
                    </a:cubicBezTo>
                    <a:lnTo>
                      <a:pt x="20941" y="59433"/>
                    </a:lnTo>
                    <a:cubicBezTo>
                      <a:pt x="20941" y="64959"/>
                      <a:pt x="21151" y="74969"/>
                      <a:pt x="35495" y="74969"/>
                    </a:cubicBezTo>
                    <a:cubicBezTo>
                      <a:pt x="48897" y="74969"/>
                      <a:pt x="49107" y="66941"/>
                      <a:pt x="49107" y="61414"/>
                    </a:cubicBezTo>
                    <a:lnTo>
                      <a:pt x="49107" y="3545"/>
                    </a:lnTo>
                    <a:cubicBezTo>
                      <a:pt x="49107" y="834"/>
                      <a:pt x="49945" y="0"/>
                      <a:pt x="52667" y="0"/>
                    </a:cubicBezTo>
                    <a:lnTo>
                      <a:pt x="65965" y="0"/>
                    </a:lnTo>
                    <a:cubicBezTo>
                      <a:pt x="68687" y="0"/>
                      <a:pt x="69943" y="313"/>
                      <a:pt x="69943" y="3545"/>
                    </a:cubicBezTo>
                    <a:lnTo>
                      <a:pt x="69943" y="6589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0D7C284D-5B78-3895-AB88-7789B693161C}"/>
                  </a:ext>
                </a:extLst>
              </p:cNvPr>
              <p:cNvSpPr/>
              <p:nvPr/>
            </p:nvSpPr>
            <p:spPr>
              <a:xfrm>
                <a:off x="585091" y="547065"/>
                <a:ext cx="55703" cy="88732"/>
              </a:xfrm>
              <a:custGeom>
                <a:avLst/>
                <a:gdLst>
                  <a:gd name="connsiteX0" fmla="*/ 20941 w 55703"/>
                  <a:gd name="connsiteY0" fmla="*/ 85188 h 88732"/>
                  <a:gd name="connsiteX1" fmla="*/ 17381 w 55703"/>
                  <a:gd name="connsiteY1" fmla="*/ 88733 h 88732"/>
                  <a:gd name="connsiteX2" fmla="*/ 3665 w 55703"/>
                  <a:gd name="connsiteY2" fmla="*/ 88733 h 88732"/>
                  <a:gd name="connsiteX3" fmla="*/ 0 w 55703"/>
                  <a:gd name="connsiteY3" fmla="*/ 85188 h 88732"/>
                  <a:gd name="connsiteX4" fmla="*/ 0 w 55703"/>
                  <a:gd name="connsiteY4" fmla="*/ 15328 h 88732"/>
                  <a:gd name="connsiteX5" fmla="*/ 4921 w 55703"/>
                  <a:gd name="connsiteY5" fmla="*/ 5839 h 88732"/>
                  <a:gd name="connsiteX6" fmla="*/ 35600 w 55703"/>
                  <a:gd name="connsiteY6" fmla="*/ 0 h 88732"/>
                  <a:gd name="connsiteX7" fmla="*/ 55703 w 55703"/>
                  <a:gd name="connsiteY7" fmla="*/ 12512 h 88732"/>
                  <a:gd name="connsiteX8" fmla="*/ 46803 w 55703"/>
                  <a:gd name="connsiteY8" fmla="*/ 21584 h 88732"/>
                  <a:gd name="connsiteX9" fmla="*/ 38218 w 55703"/>
                  <a:gd name="connsiteY9" fmla="*/ 15223 h 88732"/>
                  <a:gd name="connsiteX10" fmla="*/ 29841 w 55703"/>
                  <a:gd name="connsiteY10" fmla="*/ 10531 h 88732"/>
                  <a:gd name="connsiteX11" fmla="*/ 20941 w 55703"/>
                  <a:gd name="connsiteY11" fmla="*/ 20541 h 88732"/>
                  <a:gd name="connsiteX12" fmla="*/ 20941 w 55703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703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921" y="5839"/>
                    </a:cubicBezTo>
                    <a:cubicBezTo>
                      <a:pt x="10575" y="2711"/>
                      <a:pt x="22721" y="0"/>
                      <a:pt x="35600" y="0"/>
                    </a:cubicBezTo>
                    <a:cubicBezTo>
                      <a:pt x="45966" y="0"/>
                      <a:pt x="55703" y="2711"/>
                      <a:pt x="55703" y="12512"/>
                    </a:cubicBezTo>
                    <a:cubicBezTo>
                      <a:pt x="55703" y="17517"/>
                      <a:pt x="52143" y="21584"/>
                      <a:pt x="46803" y="21584"/>
                    </a:cubicBezTo>
                    <a:cubicBezTo>
                      <a:pt x="42301" y="21584"/>
                      <a:pt x="40730" y="19081"/>
                      <a:pt x="38218" y="15223"/>
                    </a:cubicBezTo>
                    <a:cubicBezTo>
                      <a:pt x="36752" y="13242"/>
                      <a:pt x="34867" y="10531"/>
                      <a:pt x="29841" y="10531"/>
                    </a:cubicBezTo>
                    <a:cubicBezTo>
                      <a:pt x="21150" y="10531"/>
                      <a:pt x="20941" y="16370"/>
                      <a:pt x="20941" y="20541"/>
                    </a:cubicBezTo>
                    <a:lnTo>
                      <a:pt x="20941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910A2F2-8794-7279-B485-EB2C34C9232E}"/>
                  </a:ext>
                </a:extLst>
              </p:cNvPr>
              <p:cNvSpPr/>
              <p:nvPr/>
            </p:nvSpPr>
            <p:spPr>
              <a:xfrm>
                <a:off x="639433" y="547065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E3BE48CA-CDD4-3A43-2815-491F6A37B785}"/>
                  </a:ext>
                </a:extLst>
              </p:cNvPr>
              <p:cNvSpPr/>
              <p:nvPr/>
            </p:nvSpPr>
            <p:spPr>
              <a:xfrm>
                <a:off x="729061" y="547065"/>
                <a:ext cx="72979" cy="128042"/>
              </a:xfrm>
              <a:custGeom>
                <a:avLst/>
                <a:gdLst>
                  <a:gd name="connsiteX0" fmla="*/ 0 w 72979"/>
                  <a:gd name="connsiteY0" fmla="*/ 21688 h 128042"/>
                  <a:gd name="connsiteX1" fmla="*/ 1989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627 w 72979"/>
                  <a:gd name="connsiteY12" fmla="*/ 73510 h 128042"/>
                  <a:gd name="connsiteX13" fmla="*/ 32563 w 72979"/>
                  <a:gd name="connsiteY13" fmla="*/ 77368 h 128042"/>
                  <a:gd name="connsiteX14" fmla="*/ 51725 w 72979"/>
                  <a:gd name="connsiteY14" fmla="*/ 44940 h 128042"/>
                  <a:gd name="connsiteX15" fmla="*/ 31098 w 72979"/>
                  <a:gd name="connsiteY15" fmla="*/ 12199 h 128042"/>
                  <a:gd name="connsiteX16" fmla="*/ 20732 w 72979"/>
                  <a:gd name="connsiteY16" fmla="*/ 23878 h 128042"/>
                  <a:gd name="connsiteX17" fmla="*/ 20732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0" y="21688"/>
                    </a:moveTo>
                    <a:cubicBezTo>
                      <a:pt x="0" y="15223"/>
                      <a:pt x="0" y="12617"/>
                      <a:pt x="1989" y="10010"/>
                    </a:cubicBezTo>
                    <a:cubicBezTo>
                      <a:pt x="5340" y="5109"/>
                      <a:pt x="18952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7" y="16370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1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627" y="73510"/>
                    </a:moveTo>
                    <a:cubicBezTo>
                      <a:pt x="26176" y="76846"/>
                      <a:pt x="30574" y="77368"/>
                      <a:pt x="32563" y="77368"/>
                    </a:cubicBezTo>
                    <a:cubicBezTo>
                      <a:pt x="45023" y="77368"/>
                      <a:pt x="51725" y="62978"/>
                      <a:pt x="51725" y="44940"/>
                    </a:cubicBezTo>
                    <a:cubicBezTo>
                      <a:pt x="51725" y="21688"/>
                      <a:pt x="41673" y="12199"/>
                      <a:pt x="31098" y="12199"/>
                    </a:cubicBezTo>
                    <a:cubicBezTo>
                      <a:pt x="20522" y="12199"/>
                      <a:pt x="20732" y="19185"/>
                      <a:pt x="20732" y="23878"/>
                    </a:cubicBezTo>
                    <a:lnTo>
                      <a:pt x="20732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AC1D9DBB-7B61-CAD3-38C1-DAF3D473F701}"/>
                  </a:ext>
                </a:extLst>
              </p:cNvPr>
              <p:cNvSpPr/>
              <p:nvPr/>
            </p:nvSpPr>
            <p:spPr>
              <a:xfrm>
                <a:off x="807799" y="546961"/>
                <a:ext cx="70780" cy="90922"/>
              </a:xfrm>
              <a:custGeom>
                <a:avLst/>
                <a:gdLst>
                  <a:gd name="connsiteX0" fmla="*/ 17591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8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5044"/>
                    </a:moveTo>
                    <a:cubicBezTo>
                      <a:pt x="20418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7A33801-B807-7990-4F85-04F37B5BDB26}"/>
                  </a:ext>
                </a:extLst>
              </p:cNvPr>
              <p:cNvSpPr/>
              <p:nvPr/>
            </p:nvSpPr>
            <p:spPr>
              <a:xfrm>
                <a:off x="427404" y="699611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1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5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68B7C0AF-8F95-9C72-2F61-1EB628153244}"/>
                  </a:ext>
                </a:extLst>
              </p:cNvPr>
              <p:cNvSpPr/>
              <p:nvPr/>
            </p:nvSpPr>
            <p:spPr>
              <a:xfrm>
                <a:off x="506247" y="699715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D17572B-9735-7205-BB2B-A6E7982A6758}"/>
                  </a:ext>
                </a:extLst>
              </p:cNvPr>
              <p:cNvSpPr/>
              <p:nvPr/>
            </p:nvSpPr>
            <p:spPr>
              <a:xfrm>
                <a:off x="576400" y="677610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3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6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0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3" y="101141"/>
                      <a:pt x="50363" y="105520"/>
                    </a:cubicBezTo>
                    <a:cubicBezTo>
                      <a:pt x="50363" y="110212"/>
                      <a:pt x="40940" y="112923"/>
                      <a:pt x="34239" y="112923"/>
                    </a:cubicBezTo>
                    <a:cubicBezTo>
                      <a:pt x="25129" y="112923"/>
                      <a:pt x="19266" y="109586"/>
                      <a:pt x="15915" y="105520"/>
                    </a:cubicBezTo>
                    <a:cubicBezTo>
                      <a:pt x="11203" y="99889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6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8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0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A1BC7F5-8E9B-AFBD-2AC4-08219F202762}"/>
                  </a:ext>
                </a:extLst>
              </p:cNvPr>
              <p:cNvSpPr/>
              <p:nvPr/>
            </p:nvSpPr>
            <p:spPr>
              <a:xfrm>
                <a:off x="620167" y="701905"/>
                <a:ext cx="115280" cy="86543"/>
              </a:xfrm>
              <a:custGeom>
                <a:avLst/>
                <a:gdLst>
                  <a:gd name="connsiteX0" fmla="*/ 57693 w 115280"/>
                  <a:gd name="connsiteY0" fmla="*/ 38580 h 86543"/>
                  <a:gd name="connsiteX1" fmla="*/ 43453 w 115280"/>
                  <a:gd name="connsiteY1" fmla="*/ 83728 h 86543"/>
                  <a:gd name="connsiteX2" fmla="*/ 39788 w 115280"/>
                  <a:gd name="connsiteY2" fmla="*/ 86543 h 86543"/>
                  <a:gd name="connsiteX3" fmla="*/ 29213 w 115280"/>
                  <a:gd name="connsiteY3" fmla="*/ 86543 h 86543"/>
                  <a:gd name="connsiteX4" fmla="*/ 25339 w 115280"/>
                  <a:gd name="connsiteY4" fmla="*/ 83519 h 86543"/>
                  <a:gd name="connsiteX5" fmla="*/ 628 w 115280"/>
                  <a:gd name="connsiteY5" fmla="*/ 5318 h 86543"/>
                  <a:gd name="connsiteX6" fmla="*/ 0 w 115280"/>
                  <a:gd name="connsiteY6" fmla="*/ 2294 h 86543"/>
                  <a:gd name="connsiteX7" fmla="*/ 3351 w 115280"/>
                  <a:gd name="connsiteY7" fmla="*/ 0 h 86543"/>
                  <a:gd name="connsiteX8" fmla="*/ 17276 w 115280"/>
                  <a:gd name="connsiteY8" fmla="*/ 0 h 86543"/>
                  <a:gd name="connsiteX9" fmla="*/ 22198 w 115280"/>
                  <a:gd name="connsiteY9" fmla="*/ 3337 h 86543"/>
                  <a:gd name="connsiteX10" fmla="*/ 37589 w 115280"/>
                  <a:gd name="connsiteY10" fmla="*/ 59329 h 86543"/>
                  <a:gd name="connsiteX11" fmla="*/ 54552 w 115280"/>
                  <a:gd name="connsiteY11" fmla="*/ 3337 h 86543"/>
                  <a:gd name="connsiteX12" fmla="*/ 56750 w 115280"/>
                  <a:gd name="connsiteY12" fmla="*/ 209 h 86543"/>
                  <a:gd name="connsiteX13" fmla="*/ 62405 w 115280"/>
                  <a:gd name="connsiteY13" fmla="*/ 0 h 86543"/>
                  <a:gd name="connsiteX14" fmla="*/ 65441 w 115280"/>
                  <a:gd name="connsiteY14" fmla="*/ 3024 h 86543"/>
                  <a:gd name="connsiteX15" fmla="*/ 82927 w 115280"/>
                  <a:gd name="connsiteY15" fmla="*/ 59329 h 86543"/>
                  <a:gd name="connsiteX16" fmla="*/ 98319 w 115280"/>
                  <a:gd name="connsiteY16" fmla="*/ 3337 h 86543"/>
                  <a:gd name="connsiteX17" fmla="*/ 101983 w 115280"/>
                  <a:gd name="connsiteY17" fmla="*/ 0 h 86543"/>
                  <a:gd name="connsiteX18" fmla="*/ 111930 w 115280"/>
                  <a:gd name="connsiteY18" fmla="*/ 0 h 86543"/>
                  <a:gd name="connsiteX19" fmla="*/ 115281 w 115280"/>
                  <a:gd name="connsiteY19" fmla="*/ 1981 h 86543"/>
                  <a:gd name="connsiteX20" fmla="*/ 114653 w 115280"/>
                  <a:gd name="connsiteY20" fmla="*/ 5005 h 86543"/>
                  <a:gd name="connsiteX21" fmla="*/ 90361 w 115280"/>
                  <a:gd name="connsiteY21" fmla="*/ 83415 h 86543"/>
                  <a:gd name="connsiteX22" fmla="*/ 86801 w 115280"/>
                  <a:gd name="connsiteY22" fmla="*/ 86543 h 86543"/>
                  <a:gd name="connsiteX23" fmla="*/ 76016 w 115280"/>
                  <a:gd name="connsiteY23" fmla="*/ 86543 h 86543"/>
                  <a:gd name="connsiteX24" fmla="*/ 72037 w 115280"/>
                  <a:gd name="connsiteY24" fmla="*/ 83415 h 86543"/>
                  <a:gd name="connsiteX25" fmla="*/ 57797 w 115280"/>
                  <a:gd name="connsiteY25" fmla="*/ 38580 h 86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280" h="86543">
                    <a:moveTo>
                      <a:pt x="57693" y="38580"/>
                    </a:moveTo>
                    <a:lnTo>
                      <a:pt x="43453" y="83728"/>
                    </a:lnTo>
                    <a:cubicBezTo>
                      <a:pt x="42615" y="86230"/>
                      <a:pt x="42301" y="86543"/>
                      <a:pt x="39788" y="86543"/>
                    </a:cubicBezTo>
                    <a:lnTo>
                      <a:pt x="29213" y="86543"/>
                    </a:lnTo>
                    <a:cubicBezTo>
                      <a:pt x="26700" y="86543"/>
                      <a:pt x="26176" y="86022"/>
                      <a:pt x="25339" y="83519"/>
                    </a:cubicBezTo>
                    <a:lnTo>
                      <a:pt x="628" y="5318"/>
                    </a:lnTo>
                    <a:cubicBezTo>
                      <a:pt x="105" y="3649"/>
                      <a:pt x="0" y="3024"/>
                      <a:pt x="0" y="2294"/>
                    </a:cubicBezTo>
                    <a:cubicBezTo>
                      <a:pt x="0" y="0"/>
                      <a:pt x="2199" y="0"/>
                      <a:pt x="3351" y="0"/>
                    </a:cubicBezTo>
                    <a:lnTo>
                      <a:pt x="17276" y="0"/>
                    </a:lnTo>
                    <a:cubicBezTo>
                      <a:pt x="20103" y="0"/>
                      <a:pt x="21255" y="209"/>
                      <a:pt x="22198" y="3337"/>
                    </a:cubicBezTo>
                    <a:lnTo>
                      <a:pt x="37589" y="59329"/>
                    </a:lnTo>
                    <a:lnTo>
                      <a:pt x="54552" y="3337"/>
                    </a:lnTo>
                    <a:cubicBezTo>
                      <a:pt x="55075" y="1877"/>
                      <a:pt x="55389" y="521"/>
                      <a:pt x="56750" y="209"/>
                    </a:cubicBezTo>
                    <a:cubicBezTo>
                      <a:pt x="57065" y="0"/>
                      <a:pt x="60624" y="0"/>
                      <a:pt x="62405" y="0"/>
                    </a:cubicBezTo>
                    <a:cubicBezTo>
                      <a:pt x="64394" y="0"/>
                      <a:pt x="64603" y="626"/>
                      <a:pt x="65441" y="3024"/>
                    </a:cubicBezTo>
                    <a:lnTo>
                      <a:pt x="82927" y="59329"/>
                    </a:lnTo>
                    <a:lnTo>
                      <a:pt x="98319" y="3337"/>
                    </a:lnTo>
                    <a:cubicBezTo>
                      <a:pt x="98947" y="834"/>
                      <a:pt x="99366" y="0"/>
                      <a:pt x="101983" y="0"/>
                    </a:cubicBezTo>
                    <a:lnTo>
                      <a:pt x="111930" y="0"/>
                    </a:lnTo>
                    <a:cubicBezTo>
                      <a:pt x="113396" y="0"/>
                      <a:pt x="115281" y="0"/>
                      <a:pt x="115281" y="1981"/>
                    </a:cubicBezTo>
                    <a:cubicBezTo>
                      <a:pt x="115281" y="2503"/>
                      <a:pt x="114967" y="3858"/>
                      <a:pt x="114653" y="5005"/>
                    </a:cubicBezTo>
                    <a:lnTo>
                      <a:pt x="90361" y="83415"/>
                    </a:lnTo>
                    <a:cubicBezTo>
                      <a:pt x="89523" y="86126"/>
                      <a:pt x="89209" y="86543"/>
                      <a:pt x="86801" y="86543"/>
                    </a:cubicBezTo>
                    <a:lnTo>
                      <a:pt x="76016" y="86543"/>
                    </a:lnTo>
                    <a:cubicBezTo>
                      <a:pt x="73503" y="86543"/>
                      <a:pt x="72875" y="86022"/>
                      <a:pt x="72037" y="83415"/>
                    </a:cubicBezTo>
                    <a:lnTo>
                      <a:pt x="57797" y="3858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14187E9-1EE7-922F-E2A7-1C1C09FD826B}"/>
                  </a:ext>
                </a:extLst>
              </p:cNvPr>
              <p:cNvSpPr/>
              <p:nvPr/>
            </p:nvSpPr>
            <p:spPr>
              <a:xfrm>
                <a:off x="735971" y="699611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8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8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DF84DC3-C2D6-3FC5-2B68-DBD364FEB931}"/>
                  </a:ext>
                </a:extLst>
              </p:cNvPr>
              <p:cNvSpPr/>
              <p:nvPr/>
            </p:nvSpPr>
            <p:spPr>
              <a:xfrm>
                <a:off x="825390" y="699715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B1782B2-80C9-F311-32A5-A3F447EA72DB}"/>
                  </a:ext>
                </a:extLst>
              </p:cNvPr>
              <p:cNvSpPr/>
              <p:nvPr/>
            </p:nvSpPr>
            <p:spPr>
              <a:xfrm>
                <a:off x="883397" y="660510"/>
                <a:ext cx="77167" cy="127937"/>
              </a:xfrm>
              <a:custGeom>
                <a:avLst/>
                <a:gdLst>
                  <a:gd name="connsiteX0" fmla="*/ 41149 w 77167"/>
                  <a:gd name="connsiteY0" fmla="*/ 78097 h 127937"/>
                  <a:gd name="connsiteX1" fmla="*/ 75702 w 77167"/>
                  <a:gd name="connsiteY1" fmla="*/ 122933 h 127937"/>
                  <a:gd name="connsiteX2" fmla="*/ 77168 w 77167"/>
                  <a:gd name="connsiteY2" fmla="*/ 125748 h 127937"/>
                  <a:gd name="connsiteX3" fmla="*/ 73817 w 77167"/>
                  <a:gd name="connsiteY3" fmla="*/ 127938 h 127937"/>
                  <a:gd name="connsiteX4" fmla="*/ 56332 w 77167"/>
                  <a:gd name="connsiteY4" fmla="*/ 127938 h 127937"/>
                  <a:gd name="connsiteX5" fmla="*/ 50782 w 77167"/>
                  <a:gd name="connsiteY5" fmla="*/ 125435 h 127937"/>
                  <a:gd name="connsiteX6" fmla="*/ 20627 w 77167"/>
                  <a:gd name="connsiteY6" fmla="*/ 85292 h 127937"/>
                  <a:gd name="connsiteX7" fmla="*/ 20627 w 77167"/>
                  <a:gd name="connsiteY7" fmla="*/ 124706 h 127937"/>
                  <a:gd name="connsiteX8" fmla="*/ 16962 w 77167"/>
                  <a:gd name="connsiteY8" fmla="*/ 127834 h 127937"/>
                  <a:gd name="connsiteX9" fmla="*/ 3560 w 77167"/>
                  <a:gd name="connsiteY9" fmla="*/ 127834 h 127937"/>
                  <a:gd name="connsiteX10" fmla="*/ 0 w 77167"/>
                  <a:gd name="connsiteY10" fmla="*/ 124497 h 127937"/>
                  <a:gd name="connsiteX11" fmla="*/ 0 w 77167"/>
                  <a:gd name="connsiteY11" fmla="*/ 3128 h 127937"/>
                  <a:gd name="connsiteX12" fmla="*/ 3351 w 77167"/>
                  <a:gd name="connsiteY12" fmla="*/ 0 h 127937"/>
                  <a:gd name="connsiteX13" fmla="*/ 16962 w 77167"/>
                  <a:gd name="connsiteY13" fmla="*/ 0 h 127937"/>
                  <a:gd name="connsiteX14" fmla="*/ 20627 w 77167"/>
                  <a:gd name="connsiteY14" fmla="*/ 3024 h 127937"/>
                  <a:gd name="connsiteX15" fmla="*/ 20627 w 77167"/>
                  <a:gd name="connsiteY15" fmla="*/ 78097 h 127937"/>
                  <a:gd name="connsiteX16" fmla="*/ 50782 w 77167"/>
                  <a:gd name="connsiteY16" fmla="*/ 44627 h 127937"/>
                  <a:gd name="connsiteX17" fmla="*/ 57483 w 77167"/>
                  <a:gd name="connsiteY17" fmla="*/ 41290 h 127937"/>
                  <a:gd name="connsiteX18" fmla="*/ 68896 w 77167"/>
                  <a:gd name="connsiteY18" fmla="*/ 41290 h 127937"/>
                  <a:gd name="connsiteX19" fmla="*/ 72247 w 77167"/>
                  <a:gd name="connsiteY19" fmla="*/ 43480 h 127937"/>
                  <a:gd name="connsiteX20" fmla="*/ 70362 w 77167"/>
                  <a:gd name="connsiteY20" fmla="*/ 46817 h 127937"/>
                  <a:gd name="connsiteX21" fmla="*/ 40940 w 77167"/>
                  <a:gd name="connsiteY21" fmla="*/ 78097 h 12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167" h="127937">
                    <a:moveTo>
                      <a:pt x="41149" y="78097"/>
                    </a:moveTo>
                    <a:lnTo>
                      <a:pt x="75702" y="122933"/>
                    </a:lnTo>
                    <a:cubicBezTo>
                      <a:pt x="76540" y="124080"/>
                      <a:pt x="77168" y="124914"/>
                      <a:pt x="77168" y="125748"/>
                    </a:cubicBezTo>
                    <a:cubicBezTo>
                      <a:pt x="77168" y="127625"/>
                      <a:pt x="75493" y="127938"/>
                      <a:pt x="73817" y="127938"/>
                    </a:cubicBezTo>
                    <a:lnTo>
                      <a:pt x="56332" y="127938"/>
                    </a:lnTo>
                    <a:cubicBezTo>
                      <a:pt x="53190" y="127938"/>
                      <a:pt x="52667" y="127729"/>
                      <a:pt x="50782" y="125435"/>
                    </a:cubicBezTo>
                    <a:lnTo>
                      <a:pt x="20627" y="85292"/>
                    </a:lnTo>
                    <a:lnTo>
                      <a:pt x="20627" y="124706"/>
                    </a:lnTo>
                    <a:cubicBezTo>
                      <a:pt x="20627" y="127729"/>
                      <a:pt x="19475" y="127834"/>
                      <a:pt x="16962" y="127834"/>
                    </a:cubicBezTo>
                    <a:lnTo>
                      <a:pt x="3560" y="127834"/>
                    </a:lnTo>
                    <a:cubicBezTo>
                      <a:pt x="523" y="127834"/>
                      <a:pt x="0" y="127208"/>
                      <a:pt x="0" y="124497"/>
                    </a:cubicBezTo>
                    <a:lnTo>
                      <a:pt x="0" y="3128"/>
                    </a:lnTo>
                    <a:cubicBezTo>
                      <a:pt x="0" y="313"/>
                      <a:pt x="1152" y="0"/>
                      <a:pt x="3351" y="0"/>
                    </a:cubicBezTo>
                    <a:lnTo>
                      <a:pt x="16962" y="0"/>
                    </a:lnTo>
                    <a:cubicBezTo>
                      <a:pt x="19475" y="0"/>
                      <a:pt x="20627" y="0"/>
                      <a:pt x="20627" y="3024"/>
                    </a:cubicBezTo>
                    <a:lnTo>
                      <a:pt x="20627" y="78097"/>
                    </a:lnTo>
                    <a:lnTo>
                      <a:pt x="50782" y="44627"/>
                    </a:lnTo>
                    <a:cubicBezTo>
                      <a:pt x="53295" y="41812"/>
                      <a:pt x="53923" y="41290"/>
                      <a:pt x="57483" y="41290"/>
                    </a:cubicBezTo>
                    <a:lnTo>
                      <a:pt x="68896" y="41290"/>
                    </a:lnTo>
                    <a:cubicBezTo>
                      <a:pt x="69943" y="41290"/>
                      <a:pt x="72247" y="41290"/>
                      <a:pt x="72247" y="43480"/>
                    </a:cubicBezTo>
                    <a:cubicBezTo>
                      <a:pt x="72247" y="44627"/>
                      <a:pt x="71409" y="45670"/>
                      <a:pt x="70362" y="46817"/>
                    </a:cubicBezTo>
                    <a:lnTo>
                      <a:pt x="40940" y="780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5B6960FB-95F6-BC6B-1EE1-E81518E24DA9}"/>
                </a:ext>
              </a:extLst>
            </p:cNvPr>
            <p:cNvSpPr/>
            <p:nvPr/>
          </p:nvSpPr>
          <p:spPr>
            <a:xfrm>
              <a:off x="454942" y="858099"/>
              <a:ext cx="89313" cy="81538"/>
            </a:xfrm>
            <a:custGeom>
              <a:avLst/>
              <a:gdLst>
                <a:gd name="connsiteX0" fmla="*/ 40416 w 89313"/>
                <a:gd name="connsiteY0" fmla="*/ 0 h 81538"/>
                <a:gd name="connsiteX1" fmla="*/ 55599 w 89313"/>
                <a:gd name="connsiteY1" fmla="*/ 30655 h 81538"/>
                <a:gd name="connsiteX2" fmla="*/ 89314 w 89313"/>
                <a:gd name="connsiteY2" fmla="*/ 36390 h 81538"/>
                <a:gd name="connsiteX3" fmla="*/ 65127 w 89313"/>
                <a:gd name="connsiteY3" fmla="*/ 50779 h 81538"/>
                <a:gd name="connsiteX4" fmla="*/ 79157 w 89313"/>
                <a:gd name="connsiteY4" fmla="*/ 81538 h 81538"/>
                <a:gd name="connsiteX5" fmla="*/ 49002 w 89313"/>
                <a:gd name="connsiteY5" fmla="*/ 59955 h 81538"/>
                <a:gd name="connsiteX6" fmla="*/ 23873 w 89313"/>
                <a:gd name="connsiteY6" fmla="*/ 73405 h 81538"/>
                <a:gd name="connsiteX7" fmla="*/ 29422 w 89313"/>
                <a:gd name="connsiteY7" fmla="*/ 45357 h 81538"/>
                <a:gd name="connsiteX8" fmla="*/ 0 w 89313"/>
                <a:gd name="connsiteY8" fmla="*/ 22522 h 81538"/>
                <a:gd name="connsiteX9" fmla="*/ 33506 w 89313"/>
                <a:gd name="connsiteY9" fmla="*/ 27214 h 81538"/>
                <a:gd name="connsiteX10" fmla="*/ 40416 w 89313"/>
                <a:gd name="connsiteY10" fmla="*/ 0 h 8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313" h="81538">
                  <a:moveTo>
                    <a:pt x="40416" y="0"/>
                  </a:moveTo>
                  <a:lnTo>
                    <a:pt x="55599" y="30655"/>
                  </a:lnTo>
                  <a:lnTo>
                    <a:pt x="89314" y="36390"/>
                  </a:lnTo>
                  <a:lnTo>
                    <a:pt x="65127" y="50779"/>
                  </a:lnTo>
                  <a:lnTo>
                    <a:pt x="79157" y="81538"/>
                  </a:lnTo>
                  <a:lnTo>
                    <a:pt x="49002" y="59955"/>
                  </a:lnTo>
                  <a:lnTo>
                    <a:pt x="23873" y="73405"/>
                  </a:lnTo>
                  <a:lnTo>
                    <a:pt x="29422" y="45357"/>
                  </a:lnTo>
                  <a:lnTo>
                    <a:pt x="0" y="22522"/>
                  </a:lnTo>
                  <a:lnTo>
                    <a:pt x="33506" y="27214"/>
                  </a:lnTo>
                  <a:lnTo>
                    <a:pt x="40416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7F358F-C944-4210-1921-2E63C3471FDD}"/>
                </a:ext>
              </a:extLst>
            </p:cNvPr>
            <p:cNvSpPr/>
            <p:nvPr/>
          </p:nvSpPr>
          <p:spPr>
            <a:xfrm>
              <a:off x="317254" y="264705"/>
              <a:ext cx="116013" cy="108856"/>
            </a:xfrm>
            <a:custGeom>
              <a:avLst/>
              <a:gdLst>
                <a:gd name="connsiteX0" fmla="*/ 52772 w 116013"/>
                <a:gd name="connsiteY0" fmla="*/ 0 h 108856"/>
                <a:gd name="connsiteX1" fmla="*/ 72142 w 116013"/>
                <a:gd name="connsiteY1" fmla="*/ 40978 h 108856"/>
                <a:gd name="connsiteX2" fmla="*/ 116014 w 116013"/>
                <a:gd name="connsiteY2" fmla="*/ 53907 h 108856"/>
                <a:gd name="connsiteX3" fmla="*/ 84288 w 116013"/>
                <a:gd name="connsiteY3" fmla="*/ 67879 h 108856"/>
                <a:gd name="connsiteX4" fmla="*/ 102297 w 116013"/>
                <a:gd name="connsiteY4" fmla="*/ 108857 h 108856"/>
                <a:gd name="connsiteX5" fmla="*/ 63137 w 116013"/>
                <a:gd name="connsiteY5" fmla="*/ 76846 h 108856"/>
                <a:gd name="connsiteX6" fmla="*/ 30260 w 116013"/>
                <a:gd name="connsiteY6" fmla="*/ 89984 h 108856"/>
                <a:gd name="connsiteX7" fmla="*/ 37903 w 116013"/>
                <a:gd name="connsiteY7" fmla="*/ 55262 h 108856"/>
                <a:gd name="connsiteX8" fmla="*/ 0 w 116013"/>
                <a:gd name="connsiteY8" fmla="*/ 21896 h 108856"/>
                <a:gd name="connsiteX9" fmla="*/ 43453 w 116013"/>
                <a:gd name="connsiteY9" fmla="*/ 33053 h 108856"/>
                <a:gd name="connsiteX10" fmla="*/ 52772 w 116013"/>
                <a:gd name="connsiteY10" fmla="*/ 0 h 10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13" h="108856">
                  <a:moveTo>
                    <a:pt x="52772" y="0"/>
                  </a:moveTo>
                  <a:lnTo>
                    <a:pt x="72142" y="40978"/>
                  </a:lnTo>
                  <a:lnTo>
                    <a:pt x="116014" y="53907"/>
                  </a:lnTo>
                  <a:lnTo>
                    <a:pt x="84288" y="67879"/>
                  </a:lnTo>
                  <a:lnTo>
                    <a:pt x="102297" y="108857"/>
                  </a:lnTo>
                  <a:lnTo>
                    <a:pt x="63137" y="76846"/>
                  </a:lnTo>
                  <a:lnTo>
                    <a:pt x="30260" y="89984"/>
                  </a:lnTo>
                  <a:lnTo>
                    <a:pt x="37903" y="55262"/>
                  </a:lnTo>
                  <a:lnTo>
                    <a:pt x="0" y="21896"/>
                  </a:lnTo>
                  <a:lnTo>
                    <a:pt x="43453" y="33053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C8FA78D-639E-4EAD-D77A-57E87E632F0C}"/>
                </a:ext>
              </a:extLst>
            </p:cNvPr>
            <p:cNvSpPr/>
            <p:nvPr/>
          </p:nvSpPr>
          <p:spPr>
            <a:xfrm>
              <a:off x="343221" y="789699"/>
              <a:ext cx="98213" cy="91756"/>
            </a:xfrm>
            <a:custGeom>
              <a:avLst/>
              <a:gdLst>
                <a:gd name="connsiteX0" fmla="*/ 44605 w 98213"/>
                <a:gd name="connsiteY0" fmla="*/ 0 h 91756"/>
                <a:gd name="connsiteX1" fmla="*/ 61148 w 98213"/>
                <a:gd name="connsiteY1" fmla="*/ 34409 h 91756"/>
                <a:gd name="connsiteX2" fmla="*/ 98214 w 98213"/>
                <a:gd name="connsiteY2" fmla="*/ 41499 h 91756"/>
                <a:gd name="connsiteX3" fmla="*/ 71514 w 98213"/>
                <a:gd name="connsiteY3" fmla="*/ 57139 h 91756"/>
                <a:gd name="connsiteX4" fmla="*/ 86801 w 98213"/>
                <a:gd name="connsiteY4" fmla="*/ 91757 h 91756"/>
                <a:gd name="connsiteX5" fmla="*/ 53714 w 98213"/>
                <a:gd name="connsiteY5" fmla="*/ 67045 h 91756"/>
                <a:gd name="connsiteX6" fmla="*/ 25862 w 98213"/>
                <a:gd name="connsiteY6" fmla="*/ 81642 h 91756"/>
                <a:gd name="connsiteX7" fmla="*/ 32249 w 98213"/>
                <a:gd name="connsiteY7" fmla="*/ 50466 h 91756"/>
                <a:gd name="connsiteX8" fmla="*/ 0 w 98213"/>
                <a:gd name="connsiteY8" fmla="*/ 24295 h 91756"/>
                <a:gd name="connsiteX9" fmla="*/ 36856 w 98213"/>
                <a:gd name="connsiteY9" fmla="*/ 30134 h 91756"/>
                <a:gd name="connsiteX10" fmla="*/ 44605 w 98213"/>
                <a:gd name="connsiteY10" fmla="*/ 0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13" h="91756">
                  <a:moveTo>
                    <a:pt x="44605" y="0"/>
                  </a:moveTo>
                  <a:lnTo>
                    <a:pt x="61148" y="34409"/>
                  </a:lnTo>
                  <a:lnTo>
                    <a:pt x="98214" y="41499"/>
                  </a:lnTo>
                  <a:lnTo>
                    <a:pt x="71514" y="57139"/>
                  </a:lnTo>
                  <a:lnTo>
                    <a:pt x="86801" y="91757"/>
                  </a:lnTo>
                  <a:lnTo>
                    <a:pt x="53714" y="67045"/>
                  </a:lnTo>
                  <a:lnTo>
                    <a:pt x="25862" y="81642"/>
                  </a:lnTo>
                  <a:lnTo>
                    <a:pt x="32249" y="50466"/>
                  </a:lnTo>
                  <a:lnTo>
                    <a:pt x="0" y="24295"/>
                  </a:lnTo>
                  <a:lnTo>
                    <a:pt x="36856" y="30134"/>
                  </a:lnTo>
                  <a:lnTo>
                    <a:pt x="44605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4247662-B0D6-1C3F-B9E4-E149BA47001F}"/>
                </a:ext>
              </a:extLst>
            </p:cNvPr>
            <p:cNvSpPr/>
            <p:nvPr/>
          </p:nvSpPr>
          <p:spPr>
            <a:xfrm>
              <a:off x="232861" y="368557"/>
              <a:ext cx="133290" cy="126999"/>
            </a:xfrm>
            <a:custGeom>
              <a:avLst/>
              <a:gdLst>
                <a:gd name="connsiteX0" fmla="*/ 60834 w 133290"/>
                <a:gd name="connsiteY0" fmla="*/ 0 h 126999"/>
                <a:gd name="connsiteX1" fmla="*/ 82927 w 133290"/>
                <a:gd name="connsiteY1" fmla="*/ 47755 h 126999"/>
                <a:gd name="connsiteX2" fmla="*/ 133290 w 133290"/>
                <a:gd name="connsiteY2" fmla="*/ 61102 h 126999"/>
                <a:gd name="connsiteX3" fmla="*/ 96853 w 133290"/>
                <a:gd name="connsiteY3" fmla="*/ 79140 h 126999"/>
                <a:gd name="connsiteX4" fmla="*/ 117270 w 133290"/>
                <a:gd name="connsiteY4" fmla="*/ 126999 h 126999"/>
                <a:gd name="connsiteX5" fmla="*/ 72456 w 133290"/>
                <a:gd name="connsiteY5" fmla="*/ 90714 h 126999"/>
                <a:gd name="connsiteX6" fmla="*/ 34448 w 133290"/>
                <a:gd name="connsiteY6" fmla="*/ 107605 h 126999"/>
                <a:gd name="connsiteX7" fmla="*/ 43348 w 133290"/>
                <a:gd name="connsiteY7" fmla="*/ 66211 h 126999"/>
                <a:gd name="connsiteX8" fmla="*/ 0 w 133290"/>
                <a:gd name="connsiteY8" fmla="*/ 28257 h 126999"/>
                <a:gd name="connsiteX9" fmla="*/ 49945 w 133290"/>
                <a:gd name="connsiteY9" fmla="*/ 39622 h 126999"/>
                <a:gd name="connsiteX10" fmla="*/ 60834 w 133290"/>
                <a:gd name="connsiteY10" fmla="*/ 0 h 12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290" h="126999">
                  <a:moveTo>
                    <a:pt x="60834" y="0"/>
                  </a:moveTo>
                  <a:lnTo>
                    <a:pt x="82927" y="47755"/>
                  </a:lnTo>
                  <a:lnTo>
                    <a:pt x="133290" y="61102"/>
                  </a:lnTo>
                  <a:lnTo>
                    <a:pt x="96853" y="79140"/>
                  </a:lnTo>
                  <a:lnTo>
                    <a:pt x="117270" y="126999"/>
                  </a:lnTo>
                  <a:lnTo>
                    <a:pt x="72456" y="90714"/>
                  </a:lnTo>
                  <a:lnTo>
                    <a:pt x="34448" y="107605"/>
                  </a:lnTo>
                  <a:lnTo>
                    <a:pt x="43348" y="66211"/>
                  </a:lnTo>
                  <a:lnTo>
                    <a:pt x="0" y="28257"/>
                  </a:lnTo>
                  <a:lnTo>
                    <a:pt x="49945" y="39622"/>
                  </a:lnTo>
                  <a:lnTo>
                    <a:pt x="6083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7A0BF4B-930E-E499-C5BE-39726482C1D9}"/>
                </a:ext>
              </a:extLst>
            </p:cNvPr>
            <p:cNvSpPr/>
            <p:nvPr/>
          </p:nvSpPr>
          <p:spPr>
            <a:xfrm>
              <a:off x="254116" y="664264"/>
              <a:ext cx="115699" cy="109795"/>
            </a:xfrm>
            <a:custGeom>
              <a:avLst/>
              <a:gdLst>
                <a:gd name="connsiteX0" fmla="*/ 52772 w 115699"/>
                <a:gd name="connsiteY0" fmla="*/ 0 h 109795"/>
                <a:gd name="connsiteX1" fmla="*/ 71933 w 115699"/>
                <a:gd name="connsiteY1" fmla="*/ 41186 h 109795"/>
                <a:gd name="connsiteX2" fmla="*/ 115700 w 115699"/>
                <a:gd name="connsiteY2" fmla="*/ 50570 h 109795"/>
                <a:gd name="connsiteX3" fmla="*/ 84183 w 115699"/>
                <a:gd name="connsiteY3" fmla="*/ 68400 h 109795"/>
                <a:gd name="connsiteX4" fmla="*/ 101879 w 115699"/>
                <a:gd name="connsiteY4" fmla="*/ 109795 h 109795"/>
                <a:gd name="connsiteX5" fmla="*/ 63033 w 115699"/>
                <a:gd name="connsiteY5" fmla="*/ 79661 h 109795"/>
                <a:gd name="connsiteX6" fmla="*/ 30155 w 115699"/>
                <a:gd name="connsiteY6" fmla="*/ 96344 h 109795"/>
                <a:gd name="connsiteX7" fmla="*/ 37799 w 115699"/>
                <a:gd name="connsiteY7" fmla="*/ 59433 h 109795"/>
                <a:gd name="connsiteX8" fmla="*/ 0 w 115699"/>
                <a:gd name="connsiteY8" fmla="*/ 27736 h 109795"/>
                <a:gd name="connsiteX9" fmla="*/ 43348 w 115699"/>
                <a:gd name="connsiteY9" fmla="*/ 35556 h 109795"/>
                <a:gd name="connsiteX10" fmla="*/ 52772 w 115699"/>
                <a:gd name="connsiteY10" fmla="*/ 0 h 10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699" h="109795">
                  <a:moveTo>
                    <a:pt x="52772" y="0"/>
                  </a:moveTo>
                  <a:lnTo>
                    <a:pt x="71933" y="41186"/>
                  </a:lnTo>
                  <a:lnTo>
                    <a:pt x="115700" y="50570"/>
                  </a:lnTo>
                  <a:lnTo>
                    <a:pt x="84183" y="68400"/>
                  </a:lnTo>
                  <a:lnTo>
                    <a:pt x="101879" y="109795"/>
                  </a:lnTo>
                  <a:lnTo>
                    <a:pt x="63033" y="79661"/>
                  </a:lnTo>
                  <a:lnTo>
                    <a:pt x="30155" y="96344"/>
                  </a:lnTo>
                  <a:lnTo>
                    <a:pt x="37799" y="59433"/>
                  </a:lnTo>
                  <a:lnTo>
                    <a:pt x="0" y="27736"/>
                  </a:lnTo>
                  <a:lnTo>
                    <a:pt x="43348" y="35556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2CE6291-A43C-ED15-32C0-A9672D9397B6}"/>
                </a:ext>
              </a:extLst>
            </p:cNvPr>
            <p:cNvSpPr/>
            <p:nvPr/>
          </p:nvSpPr>
          <p:spPr>
            <a:xfrm>
              <a:off x="212758" y="519955"/>
              <a:ext cx="125646" cy="120221"/>
            </a:xfrm>
            <a:custGeom>
              <a:avLst/>
              <a:gdLst>
                <a:gd name="connsiteX0" fmla="*/ 57379 w 125646"/>
                <a:gd name="connsiteY0" fmla="*/ 0 h 120221"/>
                <a:gd name="connsiteX1" fmla="*/ 78215 w 125646"/>
                <a:gd name="connsiteY1" fmla="*/ 45148 h 120221"/>
                <a:gd name="connsiteX2" fmla="*/ 125647 w 125646"/>
                <a:gd name="connsiteY2" fmla="*/ 56409 h 120221"/>
                <a:gd name="connsiteX3" fmla="*/ 91303 w 125646"/>
                <a:gd name="connsiteY3" fmla="*/ 74865 h 120221"/>
                <a:gd name="connsiteX4" fmla="*/ 110569 w 125646"/>
                <a:gd name="connsiteY4" fmla="*/ 120222 h 120221"/>
                <a:gd name="connsiteX5" fmla="*/ 68268 w 125646"/>
                <a:gd name="connsiteY5" fmla="*/ 86647 h 120221"/>
                <a:gd name="connsiteX6" fmla="*/ 32459 w 125646"/>
                <a:gd name="connsiteY6" fmla="*/ 103852 h 120221"/>
                <a:gd name="connsiteX7" fmla="*/ 40940 w 125646"/>
                <a:gd name="connsiteY7" fmla="*/ 64021 h 120221"/>
                <a:gd name="connsiteX8" fmla="*/ 0 w 125646"/>
                <a:gd name="connsiteY8" fmla="*/ 28778 h 120221"/>
                <a:gd name="connsiteX9" fmla="*/ 47118 w 125646"/>
                <a:gd name="connsiteY9" fmla="*/ 38371 h 120221"/>
                <a:gd name="connsiteX10" fmla="*/ 57379 w 125646"/>
                <a:gd name="connsiteY10" fmla="*/ 0 h 12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646" h="120221">
                  <a:moveTo>
                    <a:pt x="57379" y="0"/>
                  </a:moveTo>
                  <a:lnTo>
                    <a:pt x="78215" y="45148"/>
                  </a:lnTo>
                  <a:lnTo>
                    <a:pt x="125647" y="56409"/>
                  </a:lnTo>
                  <a:lnTo>
                    <a:pt x="91303" y="74865"/>
                  </a:lnTo>
                  <a:lnTo>
                    <a:pt x="110569" y="120222"/>
                  </a:lnTo>
                  <a:lnTo>
                    <a:pt x="68268" y="86647"/>
                  </a:lnTo>
                  <a:lnTo>
                    <a:pt x="32459" y="103852"/>
                  </a:lnTo>
                  <a:lnTo>
                    <a:pt x="40940" y="64021"/>
                  </a:lnTo>
                  <a:lnTo>
                    <a:pt x="0" y="28778"/>
                  </a:lnTo>
                  <a:lnTo>
                    <a:pt x="47118" y="38371"/>
                  </a:lnTo>
                  <a:lnTo>
                    <a:pt x="57379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2FCBF8A-F68D-E876-903C-3ECF15F9D13F}"/>
                </a:ext>
              </a:extLst>
            </p:cNvPr>
            <p:cNvSpPr/>
            <p:nvPr/>
          </p:nvSpPr>
          <p:spPr>
            <a:xfrm>
              <a:off x="560904" y="879579"/>
              <a:ext cx="83450" cy="74343"/>
            </a:xfrm>
            <a:custGeom>
              <a:avLst/>
              <a:gdLst>
                <a:gd name="connsiteX0" fmla="*/ 37694 w 83450"/>
                <a:gd name="connsiteY0" fmla="*/ 0 h 74343"/>
                <a:gd name="connsiteX1" fmla="*/ 52039 w 83450"/>
                <a:gd name="connsiteY1" fmla="*/ 27944 h 74343"/>
                <a:gd name="connsiteX2" fmla="*/ 83450 w 83450"/>
                <a:gd name="connsiteY2" fmla="*/ 32845 h 74343"/>
                <a:gd name="connsiteX3" fmla="*/ 61043 w 83450"/>
                <a:gd name="connsiteY3" fmla="*/ 46295 h 74343"/>
                <a:gd name="connsiteX4" fmla="*/ 74236 w 83450"/>
                <a:gd name="connsiteY4" fmla="*/ 74344 h 74343"/>
                <a:gd name="connsiteX5" fmla="*/ 45861 w 83450"/>
                <a:gd name="connsiteY5" fmla="*/ 54845 h 74343"/>
                <a:gd name="connsiteX6" fmla="*/ 22512 w 83450"/>
                <a:gd name="connsiteY6" fmla="*/ 67462 h 74343"/>
                <a:gd name="connsiteX7" fmla="*/ 27538 w 83450"/>
                <a:gd name="connsiteY7" fmla="*/ 41603 h 74343"/>
                <a:gd name="connsiteX8" fmla="*/ 0 w 83450"/>
                <a:gd name="connsiteY8" fmla="*/ 20854 h 74343"/>
                <a:gd name="connsiteX9" fmla="*/ 31307 w 83450"/>
                <a:gd name="connsiteY9" fmla="*/ 24920 h 74343"/>
                <a:gd name="connsiteX10" fmla="*/ 37694 w 83450"/>
                <a:gd name="connsiteY10" fmla="*/ 0 h 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450" h="74343">
                  <a:moveTo>
                    <a:pt x="37694" y="0"/>
                  </a:moveTo>
                  <a:lnTo>
                    <a:pt x="52039" y="27944"/>
                  </a:lnTo>
                  <a:lnTo>
                    <a:pt x="83450" y="32845"/>
                  </a:lnTo>
                  <a:lnTo>
                    <a:pt x="61043" y="46295"/>
                  </a:lnTo>
                  <a:lnTo>
                    <a:pt x="74236" y="74344"/>
                  </a:lnTo>
                  <a:lnTo>
                    <a:pt x="45861" y="54845"/>
                  </a:lnTo>
                  <a:lnTo>
                    <a:pt x="22512" y="67462"/>
                  </a:lnTo>
                  <a:lnTo>
                    <a:pt x="27538" y="41603"/>
                  </a:lnTo>
                  <a:lnTo>
                    <a:pt x="0" y="20854"/>
                  </a:lnTo>
                  <a:lnTo>
                    <a:pt x="31307" y="24920"/>
                  </a:lnTo>
                  <a:lnTo>
                    <a:pt x="376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94C462F-0861-F7DF-A660-36BC011A4DC7}"/>
                </a:ext>
              </a:extLst>
            </p:cNvPr>
            <p:cNvSpPr/>
            <p:nvPr/>
          </p:nvSpPr>
          <p:spPr>
            <a:xfrm>
              <a:off x="668227" y="875512"/>
              <a:ext cx="61462" cy="53281"/>
            </a:xfrm>
            <a:custGeom>
              <a:avLst/>
              <a:gdLst>
                <a:gd name="connsiteX0" fmla="*/ 27642 w 61462"/>
                <a:gd name="connsiteY0" fmla="*/ 0 h 53281"/>
                <a:gd name="connsiteX1" fmla="*/ 38322 w 61462"/>
                <a:gd name="connsiteY1" fmla="*/ 20020 h 53281"/>
                <a:gd name="connsiteX2" fmla="*/ 61462 w 61462"/>
                <a:gd name="connsiteY2" fmla="*/ 23565 h 53281"/>
                <a:gd name="connsiteX3" fmla="*/ 45023 w 61462"/>
                <a:gd name="connsiteY3" fmla="*/ 33262 h 53281"/>
                <a:gd name="connsiteX4" fmla="*/ 54761 w 61462"/>
                <a:gd name="connsiteY4" fmla="*/ 53281 h 53281"/>
                <a:gd name="connsiteX5" fmla="*/ 33925 w 61462"/>
                <a:gd name="connsiteY5" fmla="*/ 39309 h 53281"/>
                <a:gd name="connsiteX6" fmla="*/ 16753 w 61462"/>
                <a:gd name="connsiteY6" fmla="*/ 48381 h 53281"/>
                <a:gd name="connsiteX7" fmla="*/ 20418 w 61462"/>
                <a:gd name="connsiteY7" fmla="*/ 29925 h 53281"/>
                <a:gd name="connsiteX8" fmla="*/ 0 w 61462"/>
                <a:gd name="connsiteY8" fmla="*/ 15119 h 53281"/>
                <a:gd name="connsiteX9" fmla="*/ 23140 w 61462"/>
                <a:gd name="connsiteY9" fmla="*/ 17934 h 53281"/>
                <a:gd name="connsiteX10" fmla="*/ 27642 w 61462"/>
                <a:gd name="connsiteY10" fmla="*/ 0 h 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462" h="53281">
                  <a:moveTo>
                    <a:pt x="27642" y="0"/>
                  </a:moveTo>
                  <a:lnTo>
                    <a:pt x="38322" y="20020"/>
                  </a:lnTo>
                  <a:lnTo>
                    <a:pt x="61462" y="23565"/>
                  </a:lnTo>
                  <a:lnTo>
                    <a:pt x="45023" y="33262"/>
                  </a:lnTo>
                  <a:lnTo>
                    <a:pt x="54761" y="53281"/>
                  </a:lnTo>
                  <a:lnTo>
                    <a:pt x="33925" y="39309"/>
                  </a:lnTo>
                  <a:lnTo>
                    <a:pt x="16753" y="48381"/>
                  </a:lnTo>
                  <a:lnTo>
                    <a:pt x="20418" y="29925"/>
                  </a:lnTo>
                  <a:lnTo>
                    <a:pt x="0" y="15119"/>
                  </a:lnTo>
                  <a:lnTo>
                    <a:pt x="23140" y="17934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1704048-9029-DC64-1337-32EA3D6CFFB2}"/>
                </a:ext>
              </a:extLst>
            </p:cNvPr>
            <p:cNvSpPr/>
            <p:nvPr/>
          </p:nvSpPr>
          <p:spPr>
            <a:xfrm>
              <a:off x="747070" y="840374"/>
              <a:ext cx="61357" cy="51821"/>
            </a:xfrm>
            <a:custGeom>
              <a:avLst/>
              <a:gdLst>
                <a:gd name="connsiteX0" fmla="*/ 27538 w 61357"/>
                <a:gd name="connsiteY0" fmla="*/ 0 h 51821"/>
                <a:gd name="connsiteX1" fmla="*/ 38218 w 61357"/>
                <a:gd name="connsiteY1" fmla="*/ 19498 h 51821"/>
                <a:gd name="connsiteX2" fmla="*/ 61357 w 61357"/>
                <a:gd name="connsiteY2" fmla="*/ 23043 h 51821"/>
                <a:gd name="connsiteX3" fmla="*/ 44919 w 61357"/>
                <a:gd name="connsiteY3" fmla="*/ 32323 h 51821"/>
                <a:gd name="connsiteX4" fmla="*/ 54656 w 61357"/>
                <a:gd name="connsiteY4" fmla="*/ 51822 h 51821"/>
                <a:gd name="connsiteX5" fmla="*/ 33820 w 61357"/>
                <a:gd name="connsiteY5" fmla="*/ 38267 h 51821"/>
                <a:gd name="connsiteX6" fmla="*/ 16648 w 61357"/>
                <a:gd name="connsiteY6" fmla="*/ 46921 h 51821"/>
                <a:gd name="connsiteX7" fmla="*/ 20313 w 61357"/>
                <a:gd name="connsiteY7" fmla="*/ 28987 h 51821"/>
                <a:gd name="connsiteX8" fmla="*/ 0 w 61357"/>
                <a:gd name="connsiteY8" fmla="*/ 14598 h 51821"/>
                <a:gd name="connsiteX9" fmla="*/ 23035 w 61357"/>
                <a:gd name="connsiteY9" fmla="*/ 17413 h 51821"/>
                <a:gd name="connsiteX10" fmla="*/ 27538 w 61357"/>
                <a:gd name="connsiteY10" fmla="*/ 0 h 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357" h="51821">
                  <a:moveTo>
                    <a:pt x="27538" y="0"/>
                  </a:moveTo>
                  <a:lnTo>
                    <a:pt x="38218" y="19498"/>
                  </a:lnTo>
                  <a:lnTo>
                    <a:pt x="61357" y="23043"/>
                  </a:lnTo>
                  <a:lnTo>
                    <a:pt x="44919" y="32323"/>
                  </a:lnTo>
                  <a:lnTo>
                    <a:pt x="54656" y="51822"/>
                  </a:lnTo>
                  <a:lnTo>
                    <a:pt x="33820" y="38267"/>
                  </a:lnTo>
                  <a:lnTo>
                    <a:pt x="16648" y="46921"/>
                  </a:lnTo>
                  <a:lnTo>
                    <a:pt x="20313" y="28987"/>
                  </a:lnTo>
                  <a:lnTo>
                    <a:pt x="0" y="14598"/>
                  </a:lnTo>
                  <a:lnTo>
                    <a:pt x="23035" y="17413"/>
                  </a:lnTo>
                  <a:lnTo>
                    <a:pt x="27538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DCCE34C-B6DD-F653-6D31-8D24AD247662}"/>
                </a:ext>
              </a:extLst>
            </p:cNvPr>
            <p:cNvSpPr/>
            <p:nvPr/>
          </p:nvSpPr>
          <p:spPr>
            <a:xfrm>
              <a:off x="676918" y="266582"/>
              <a:ext cx="81565" cy="69547"/>
            </a:xfrm>
            <a:custGeom>
              <a:avLst/>
              <a:gdLst>
                <a:gd name="connsiteX0" fmla="*/ 36752 w 81565"/>
                <a:gd name="connsiteY0" fmla="*/ 0 h 69547"/>
                <a:gd name="connsiteX1" fmla="*/ 50782 w 81565"/>
                <a:gd name="connsiteY1" fmla="*/ 26276 h 69547"/>
                <a:gd name="connsiteX2" fmla="*/ 81566 w 81565"/>
                <a:gd name="connsiteY2" fmla="*/ 36598 h 69547"/>
                <a:gd name="connsiteX3" fmla="*/ 59682 w 81565"/>
                <a:gd name="connsiteY3" fmla="*/ 43480 h 69547"/>
                <a:gd name="connsiteX4" fmla="*/ 72666 w 81565"/>
                <a:gd name="connsiteY4" fmla="*/ 69547 h 69547"/>
                <a:gd name="connsiteX5" fmla="*/ 44919 w 81565"/>
                <a:gd name="connsiteY5" fmla="*/ 47859 h 69547"/>
                <a:gd name="connsiteX6" fmla="*/ 22093 w 81565"/>
                <a:gd name="connsiteY6" fmla="*/ 54220 h 69547"/>
                <a:gd name="connsiteX7" fmla="*/ 27014 w 81565"/>
                <a:gd name="connsiteY7" fmla="*/ 33262 h 69547"/>
                <a:gd name="connsiteX8" fmla="*/ 0 w 81565"/>
                <a:gd name="connsiteY8" fmla="*/ 10635 h 69547"/>
                <a:gd name="connsiteX9" fmla="*/ 30574 w 81565"/>
                <a:gd name="connsiteY9" fmla="*/ 19811 h 69547"/>
                <a:gd name="connsiteX10" fmla="*/ 36752 w 81565"/>
                <a:gd name="connsiteY10" fmla="*/ 0 h 6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65" h="69547">
                  <a:moveTo>
                    <a:pt x="36752" y="0"/>
                  </a:moveTo>
                  <a:lnTo>
                    <a:pt x="50782" y="26276"/>
                  </a:lnTo>
                  <a:lnTo>
                    <a:pt x="81566" y="36598"/>
                  </a:lnTo>
                  <a:lnTo>
                    <a:pt x="59682" y="43480"/>
                  </a:lnTo>
                  <a:lnTo>
                    <a:pt x="72666" y="69547"/>
                  </a:lnTo>
                  <a:lnTo>
                    <a:pt x="44919" y="47859"/>
                  </a:lnTo>
                  <a:lnTo>
                    <a:pt x="22093" y="54220"/>
                  </a:lnTo>
                  <a:lnTo>
                    <a:pt x="27014" y="33262"/>
                  </a:lnTo>
                  <a:lnTo>
                    <a:pt x="0" y="10635"/>
                  </a:lnTo>
                  <a:lnTo>
                    <a:pt x="30574" y="19811"/>
                  </a:lnTo>
                  <a:lnTo>
                    <a:pt x="3675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0164AAC-DF37-6832-2DF6-19893DBA6499}"/>
                </a:ext>
              </a:extLst>
            </p:cNvPr>
            <p:cNvSpPr/>
            <p:nvPr/>
          </p:nvSpPr>
          <p:spPr>
            <a:xfrm>
              <a:off x="560799" y="220704"/>
              <a:ext cx="92978" cy="82163"/>
            </a:xfrm>
            <a:custGeom>
              <a:avLst/>
              <a:gdLst>
                <a:gd name="connsiteX0" fmla="*/ 41987 w 92978"/>
                <a:gd name="connsiteY0" fmla="*/ 0 h 82163"/>
                <a:gd name="connsiteX1" fmla="*/ 57902 w 92978"/>
                <a:gd name="connsiteY1" fmla="*/ 30968 h 82163"/>
                <a:gd name="connsiteX2" fmla="*/ 92979 w 92978"/>
                <a:gd name="connsiteY2" fmla="*/ 42750 h 82163"/>
                <a:gd name="connsiteX3" fmla="*/ 67849 w 92978"/>
                <a:gd name="connsiteY3" fmla="*/ 51300 h 82163"/>
                <a:gd name="connsiteX4" fmla="*/ 82508 w 92978"/>
                <a:gd name="connsiteY4" fmla="*/ 82164 h 82163"/>
                <a:gd name="connsiteX5" fmla="*/ 51096 w 92978"/>
                <a:gd name="connsiteY5" fmla="*/ 56722 h 82163"/>
                <a:gd name="connsiteX6" fmla="*/ 24920 w 92978"/>
                <a:gd name="connsiteY6" fmla="*/ 64647 h 82163"/>
                <a:gd name="connsiteX7" fmla="*/ 30679 w 92978"/>
                <a:gd name="connsiteY7" fmla="*/ 39726 h 82163"/>
                <a:gd name="connsiteX8" fmla="*/ 0 w 92978"/>
                <a:gd name="connsiteY8" fmla="*/ 13242 h 82163"/>
                <a:gd name="connsiteX9" fmla="*/ 34867 w 92978"/>
                <a:gd name="connsiteY9" fmla="*/ 23669 h 82163"/>
                <a:gd name="connsiteX10" fmla="*/ 41987 w 92978"/>
                <a:gd name="connsiteY10" fmla="*/ 0 h 8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978" h="82163">
                  <a:moveTo>
                    <a:pt x="41987" y="0"/>
                  </a:moveTo>
                  <a:lnTo>
                    <a:pt x="57902" y="30968"/>
                  </a:lnTo>
                  <a:lnTo>
                    <a:pt x="92979" y="42750"/>
                  </a:lnTo>
                  <a:lnTo>
                    <a:pt x="67849" y="51300"/>
                  </a:lnTo>
                  <a:lnTo>
                    <a:pt x="82508" y="82164"/>
                  </a:lnTo>
                  <a:lnTo>
                    <a:pt x="51096" y="56722"/>
                  </a:lnTo>
                  <a:lnTo>
                    <a:pt x="24920" y="64647"/>
                  </a:lnTo>
                  <a:lnTo>
                    <a:pt x="30679" y="39726"/>
                  </a:lnTo>
                  <a:lnTo>
                    <a:pt x="0" y="13242"/>
                  </a:lnTo>
                  <a:lnTo>
                    <a:pt x="34867" y="23669"/>
                  </a:lnTo>
                  <a:lnTo>
                    <a:pt x="41987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12ECE07-D523-1F22-D504-05AD52767489}"/>
                </a:ext>
              </a:extLst>
            </p:cNvPr>
            <p:cNvSpPr/>
            <p:nvPr/>
          </p:nvSpPr>
          <p:spPr>
            <a:xfrm>
              <a:off x="437875" y="214239"/>
              <a:ext cx="102716" cy="93841"/>
            </a:xfrm>
            <a:custGeom>
              <a:avLst/>
              <a:gdLst>
                <a:gd name="connsiteX0" fmla="*/ 46489 w 102716"/>
                <a:gd name="connsiteY0" fmla="*/ 0 h 93841"/>
                <a:gd name="connsiteX1" fmla="*/ 63975 w 102716"/>
                <a:gd name="connsiteY1" fmla="*/ 35451 h 93841"/>
                <a:gd name="connsiteX2" fmla="*/ 102716 w 102716"/>
                <a:gd name="connsiteY2" fmla="*/ 47859 h 93841"/>
                <a:gd name="connsiteX3" fmla="*/ 74865 w 102716"/>
                <a:gd name="connsiteY3" fmla="*/ 58599 h 93841"/>
                <a:gd name="connsiteX4" fmla="*/ 90884 w 102716"/>
                <a:gd name="connsiteY4" fmla="*/ 93842 h 93841"/>
                <a:gd name="connsiteX5" fmla="*/ 56227 w 102716"/>
                <a:gd name="connsiteY5" fmla="*/ 65377 h 93841"/>
                <a:gd name="connsiteX6" fmla="*/ 27223 w 102716"/>
                <a:gd name="connsiteY6" fmla="*/ 75386 h 93841"/>
                <a:gd name="connsiteX7" fmla="*/ 33715 w 102716"/>
                <a:gd name="connsiteY7" fmla="*/ 46400 h 93841"/>
                <a:gd name="connsiteX8" fmla="*/ 0 w 102716"/>
                <a:gd name="connsiteY8" fmla="*/ 16683 h 93841"/>
                <a:gd name="connsiteX9" fmla="*/ 38532 w 102716"/>
                <a:gd name="connsiteY9" fmla="*/ 27736 h 93841"/>
                <a:gd name="connsiteX10" fmla="*/ 46489 w 102716"/>
                <a:gd name="connsiteY10" fmla="*/ 0 h 9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716" h="93841">
                  <a:moveTo>
                    <a:pt x="46489" y="0"/>
                  </a:moveTo>
                  <a:lnTo>
                    <a:pt x="63975" y="35451"/>
                  </a:lnTo>
                  <a:lnTo>
                    <a:pt x="102716" y="47859"/>
                  </a:lnTo>
                  <a:lnTo>
                    <a:pt x="74865" y="58599"/>
                  </a:lnTo>
                  <a:lnTo>
                    <a:pt x="90884" y="93842"/>
                  </a:lnTo>
                  <a:lnTo>
                    <a:pt x="56227" y="65377"/>
                  </a:lnTo>
                  <a:lnTo>
                    <a:pt x="27223" y="75386"/>
                  </a:lnTo>
                  <a:lnTo>
                    <a:pt x="33715" y="46400"/>
                  </a:lnTo>
                  <a:lnTo>
                    <a:pt x="0" y="16683"/>
                  </a:lnTo>
                  <a:lnTo>
                    <a:pt x="38532" y="2773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17CF0A6-3256-32E6-ABD1-69DC4A1C0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261257F-BE2F-8895-0399-EDBD614DAB8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6000" y="2711249"/>
            <a:ext cx="5209914" cy="3191770"/>
          </a:xfrm>
          <a:prstGeom prst="rect">
            <a:avLst/>
          </a:prstGeom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601613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Top Righ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9FE140-6688-0E91-85AD-43EDD2171187}"/>
              </a:ext>
            </a:extLst>
          </p:cNvPr>
          <p:cNvGrpSpPr/>
          <p:nvPr userDrawn="1"/>
        </p:nvGrpSpPr>
        <p:grpSpPr>
          <a:xfrm flipV="1">
            <a:off x="7041777" y="0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37AE3A8-F078-F5F3-90EC-BEF0DA6AF3F1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6D6D72A-1B11-E07C-E773-E9F77CC3830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F7F39D-B3C2-DC88-C102-F4DD6D39FF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2700"/>
            <a:ext cx="12192000" cy="6870700"/>
          </a:xfrm>
          <a:custGeom>
            <a:avLst/>
            <a:gdLst>
              <a:gd name="connsiteX0" fmla="*/ 0 w 12192000"/>
              <a:gd name="connsiteY0" fmla="*/ 0 h 6870700"/>
              <a:gd name="connsiteX1" fmla="*/ 7023254 w 12192000"/>
              <a:gd name="connsiteY1" fmla="*/ 0 h 6870700"/>
              <a:gd name="connsiteX2" fmla="*/ 7211591 w 12192000"/>
              <a:gd name="connsiteY2" fmla="*/ 57618 h 6870700"/>
              <a:gd name="connsiteX3" fmla="*/ 8577121 w 12192000"/>
              <a:gd name="connsiteY3" fmla="*/ 682867 h 6870700"/>
              <a:gd name="connsiteX4" fmla="*/ 11566779 w 12192000"/>
              <a:gd name="connsiteY4" fmla="*/ 1417545 h 6870700"/>
              <a:gd name="connsiteX5" fmla="*/ 11875255 w 12192000"/>
              <a:gd name="connsiteY5" fmla="*/ 1413883 h 6870700"/>
              <a:gd name="connsiteX6" fmla="*/ 12192000 w 12192000"/>
              <a:gd name="connsiteY6" fmla="*/ 1403156 h 6870700"/>
              <a:gd name="connsiteX7" fmla="*/ 12192000 w 12192000"/>
              <a:gd name="connsiteY7" fmla="*/ 6870700 h 6870700"/>
              <a:gd name="connsiteX8" fmla="*/ 0 w 12192000"/>
              <a:gd name="connsiteY8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0700">
                <a:moveTo>
                  <a:pt x="0" y="0"/>
                </a:moveTo>
                <a:lnTo>
                  <a:pt x="7023254" y="0"/>
                </a:lnTo>
                <a:lnTo>
                  <a:pt x="7211591" y="57618"/>
                </a:lnTo>
                <a:cubicBezTo>
                  <a:pt x="7811406" y="254392"/>
                  <a:pt x="8211660" y="478409"/>
                  <a:pt x="8577121" y="682867"/>
                </a:cubicBezTo>
                <a:cubicBezTo>
                  <a:pt x="9275298" y="1073562"/>
                  <a:pt x="9890234" y="1417545"/>
                  <a:pt x="11566779" y="1417545"/>
                </a:cubicBezTo>
                <a:cubicBezTo>
                  <a:pt x="11665831" y="1417545"/>
                  <a:pt x="11768573" y="1416346"/>
                  <a:pt x="11875255" y="1413883"/>
                </a:cubicBezTo>
                <a:lnTo>
                  <a:pt x="12192000" y="1403156"/>
                </a:lnTo>
                <a:lnTo>
                  <a:pt x="12192000" y="6870700"/>
                </a:lnTo>
                <a:lnTo>
                  <a:pt x="0" y="68707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B6834-FD2E-BFE9-D961-29D0537A7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1625133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C1C0CB-A468-C541-B1E4-8C494610C4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2683500"/>
            <a:ext cx="5284054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grpSp>
        <p:nvGrpSpPr>
          <p:cNvPr id="2" name="Graphic 9">
            <a:extLst>
              <a:ext uri="{FF2B5EF4-FFF2-40B4-BE49-F238E27FC236}">
                <a16:creationId xmlns:a16="http://schemas.microsoft.com/office/drawing/2014/main" id="{203C91F4-34F8-233F-52F9-EB685D0AA0AD}"/>
              </a:ext>
            </a:extLst>
          </p:cNvPr>
          <p:cNvGrpSpPr/>
          <p:nvPr userDrawn="1"/>
        </p:nvGrpSpPr>
        <p:grpSpPr>
          <a:xfrm>
            <a:off x="11119296" y="260523"/>
            <a:ext cx="858794" cy="739683"/>
            <a:chOff x="9874974" y="211767"/>
            <a:chExt cx="858794" cy="739683"/>
          </a:xfrm>
        </p:grpSpPr>
        <p:grpSp>
          <p:nvGrpSpPr>
            <p:cNvPr id="6" name="Graphic 9">
              <a:extLst>
                <a:ext uri="{FF2B5EF4-FFF2-40B4-BE49-F238E27FC236}">
                  <a16:creationId xmlns:a16="http://schemas.microsoft.com/office/drawing/2014/main" id="{36CF17B7-ACBF-1F94-CFEC-B307C84BC3DD}"/>
                </a:ext>
              </a:extLst>
            </p:cNvPr>
            <p:cNvGrpSpPr/>
            <p:nvPr/>
          </p:nvGrpSpPr>
          <p:grpSpPr>
            <a:xfrm>
              <a:off x="10086060" y="361497"/>
              <a:ext cx="647708" cy="426668"/>
              <a:chOff x="10086060" y="361497"/>
              <a:chExt cx="647708" cy="426668"/>
            </a:xfrm>
            <a:solidFill>
              <a:srgbClr val="003399"/>
            </a:solidFill>
          </p:grpSpPr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10166A66-A406-ADA5-9EC3-84E9DFA22206}"/>
                  </a:ext>
                </a:extLst>
              </p:cNvPr>
              <p:cNvSpPr/>
              <p:nvPr/>
            </p:nvSpPr>
            <p:spPr>
              <a:xfrm>
                <a:off x="10086060" y="391944"/>
                <a:ext cx="70780" cy="90922"/>
              </a:xfrm>
              <a:custGeom>
                <a:avLst/>
                <a:gdLst>
                  <a:gd name="connsiteX0" fmla="*/ 17590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7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0" y="44940"/>
                    </a:moveTo>
                    <a:cubicBezTo>
                      <a:pt x="20417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7" y="12512"/>
                      <a:pt x="34448" y="12512"/>
                    </a:cubicBezTo>
                    <a:cubicBezTo>
                      <a:pt x="22826" y="12512"/>
                      <a:pt x="17695" y="23043"/>
                      <a:pt x="16857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91A7E96E-D94E-B803-88B4-5BE3C611D769}"/>
                  </a:ext>
                </a:extLst>
              </p:cNvPr>
              <p:cNvSpPr/>
              <p:nvPr/>
            </p:nvSpPr>
            <p:spPr>
              <a:xfrm>
                <a:off x="10165008" y="391840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7 w 69524"/>
                  <a:gd name="connsiteY6" fmla="*/ 25546 h 88837"/>
                  <a:gd name="connsiteX7" fmla="*/ 20837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7 w 69524"/>
                  <a:gd name="connsiteY14" fmla="*/ 6569 h 88837"/>
                  <a:gd name="connsiteX15" fmla="*/ 69525 w 69524"/>
                  <a:gd name="connsiteY15" fmla="*/ 26484 h 88837"/>
                  <a:gd name="connsiteX16" fmla="*/ 69525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7" y="11470"/>
                      <a:pt x="20837" y="21688"/>
                      <a:pt x="20837" y="25546"/>
                    </a:cubicBezTo>
                    <a:lnTo>
                      <a:pt x="20837" y="84875"/>
                    </a:lnTo>
                    <a:cubicBezTo>
                      <a:pt x="20837" y="88211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5" y="4171"/>
                      <a:pt x="61777" y="6569"/>
                    </a:cubicBezTo>
                    <a:cubicBezTo>
                      <a:pt x="69315" y="12721"/>
                      <a:pt x="69525" y="20645"/>
                      <a:pt x="69525" y="26484"/>
                    </a:cubicBezTo>
                    <a:lnTo>
                      <a:pt x="69525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58FCF28-EF32-1C1F-05D2-3F032796D72E}"/>
                  </a:ext>
                </a:extLst>
              </p:cNvPr>
              <p:cNvSpPr/>
              <p:nvPr/>
            </p:nvSpPr>
            <p:spPr>
              <a:xfrm>
                <a:off x="10238616" y="369839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4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7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6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1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4" y="101141"/>
                      <a:pt x="50364" y="105520"/>
                    </a:cubicBezTo>
                    <a:cubicBezTo>
                      <a:pt x="50364" y="110212"/>
                      <a:pt x="40940" y="112923"/>
                      <a:pt x="34239" y="112923"/>
                    </a:cubicBezTo>
                    <a:cubicBezTo>
                      <a:pt x="25130" y="112923"/>
                      <a:pt x="19266" y="109587"/>
                      <a:pt x="15915" y="105520"/>
                    </a:cubicBezTo>
                    <a:cubicBezTo>
                      <a:pt x="11204" y="99785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7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5"/>
                      <a:pt x="629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6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1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D6268A5B-97B3-EB7D-C890-1C73C943E3B6}"/>
                  </a:ext>
                </a:extLst>
              </p:cNvPr>
              <p:cNvSpPr/>
              <p:nvPr/>
            </p:nvSpPr>
            <p:spPr>
              <a:xfrm>
                <a:off x="10287932" y="391944"/>
                <a:ext cx="70780" cy="90922"/>
              </a:xfrm>
              <a:custGeom>
                <a:avLst/>
                <a:gdLst>
                  <a:gd name="connsiteX0" fmla="*/ 17486 w 70780"/>
                  <a:gd name="connsiteY0" fmla="*/ 44940 h 90922"/>
                  <a:gd name="connsiteX1" fmla="*/ 40626 w 70780"/>
                  <a:gd name="connsiteY1" fmla="*/ 72467 h 90922"/>
                  <a:gd name="connsiteX2" fmla="*/ 60624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8897 w 70780"/>
                  <a:gd name="connsiteY11" fmla="*/ 29404 h 90922"/>
                  <a:gd name="connsiteX12" fmla="*/ 34343 w 70780"/>
                  <a:gd name="connsiteY12" fmla="*/ 12512 h 90922"/>
                  <a:gd name="connsiteX13" fmla="*/ 16753 w 70780"/>
                  <a:gd name="connsiteY13" fmla="*/ 34617 h 90922"/>
                  <a:gd name="connsiteX14" fmla="*/ 49002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486" y="44940"/>
                    </a:moveTo>
                    <a:cubicBezTo>
                      <a:pt x="20313" y="67983"/>
                      <a:pt x="32563" y="72467"/>
                      <a:pt x="40626" y="72467"/>
                    </a:cubicBezTo>
                    <a:cubicBezTo>
                      <a:pt x="49526" y="72467"/>
                      <a:pt x="56227" y="67149"/>
                      <a:pt x="60624" y="61414"/>
                    </a:cubicBezTo>
                    <a:cubicBezTo>
                      <a:pt x="63347" y="57556"/>
                      <a:pt x="64185" y="56618"/>
                      <a:pt x="66383" y="56618"/>
                    </a:cubicBezTo>
                    <a:cubicBezTo>
                      <a:pt x="68582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8897" y="29404"/>
                    </a:moveTo>
                    <a:cubicBezTo>
                      <a:pt x="48269" y="18664"/>
                      <a:pt x="41673" y="12512"/>
                      <a:pt x="34343" y="12512"/>
                    </a:cubicBezTo>
                    <a:cubicBezTo>
                      <a:pt x="22721" y="12512"/>
                      <a:pt x="17590" y="23043"/>
                      <a:pt x="16753" y="34617"/>
                    </a:cubicBezTo>
                    <a:lnTo>
                      <a:pt x="49002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87DF5A7D-C481-0871-1B5E-888F9BD0B34F}"/>
                  </a:ext>
                </a:extLst>
              </p:cNvPr>
              <p:cNvSpPr/>
              <p:nvPr/>
            </p:nvSpPr>
            <p:spPr>
              <a:xfrm>
                <a:off x="10366671" y="391944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A0C229B9-EE4E-E3E4-B980-F959FA3E316A}"/>
                  </a:ext>
                </a:extLst>
              </p:cNvPr>
              <p:cNvSpPr/>
              <p:nvPr/>
            </p:nvSpPr>
            <p:spPr>
              <a:xfrm>
                <a:off x="10424573" y="391944"/>
                <a:ext cx="72979" cy="128042"/>
              </a:xfrm>
              <a:custGeom>
                <a:avLst/>
                <a:gdLst>
                  <a:gd name="connsiteX0" fmla="*/ 105 w 72979"/>
                  <a:gd name="connsiteY0" fmla="*/ 21688 h 128042"/>
                  <a:gd name="connsiteX1" fmla="*/ 2094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732 w 72979"/>
                  <a:gd name="connsiteY12" fmla="*/ 73510 h 128042"/>
                  <a:gd name="connsiteX13" fmla="*/ 32668 w 72979"/>
                  <a:gd name="connsiteY13" fmla="*/ 77368 h 128042"/>
                  <a:gd name="connsiteX14" fmla="*/ 51829 w 72979"/>
                  <a:gd name="connsiteY14" fmla="*/ 44940 h 128042"/>
                  <a:gd name="connsiteX15" fmla="*/ 31202 w 72979"/>
                  <a:gd name="connsiteY15" fmla="*/ 12199 h 128042"/>
                  <a:gd name="connsiteX16" fmla="*/ 20836 w 72979"/>
                  <a:gd name="connsiteY16" fmla="*/ 23878 h 128042"/>
                  <a:gd name="connsiteX17" fmla="*/ 20836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105" y="21688"/>
                    </a:moveTo>
                    <a:cubicBezTo>
                      <a:pt x="105" y="15119"/>
                      <a:pt x="105" y="12617"/>
                      <a:pt x="2094" y="10010"/>
                    </a:cubicBezTo>
                    <a:cubicBezTo>
                      <a:pt x="5445" y="5213"/>
                      <a:pt x="19056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8" y="16474"/>
                      <a:pt x="72980" y="27944"/>
                      <a:pt x="72980" y="41812"/>
                    </a:cubicBezTo>
                    <a:cubicBezTo>
                      <a:pt x="72980" y="64751"/>
                      <a:pt x="61044" y="90818"/>
                      <a:pt x="35914" y="90818"/>
                    </a:cubicBezTo>
                    <a:cubicBezTo>
                      <a:pt x="30050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90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732" y="73510"/>
                    </a:moveTo>
                    <a:cubicBezTo>
                      <a:pt x="26281" y="76846"/>
                      <a:pt x="30679" y="77368"/>
                      <a:pt x="32668" y="77368"/>
                    </a:cubicBezTo>
                    <a:cubicBezTo>
                      <a:pt x="45128" y="77368"/>
                      <a:pt x="51829" y="62978"/>
                      <a:pt x="51829" y="44940"/>
                    </a:cubicBezTo>
                    <a:cubicBezTo>
                      <a:pt x="51829" y="21688"/>
                      <a:pt x="41777" y="12199"/>
                      <a:pt x="31202" y="12199"/>
                    </a:cubicBezTo>
                    <a:cubicBezTo>
                      <a:pt x="20627" y="12199"/>
                      <a:pt x="20836" y="19185"/>
                      <a:pt x="20836" y="23878"/>
                    </a:cubicBezTo>
                    <a:lnTo>
                      <a:pt x="20836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FD39E9B6-B8A7-A4C3-AD22-5FB2B0121667}"/>
                  </a:ext>
                </a:extLst>
              </p:cNvPr>
              <p:cNvSpPr/>
              <p:nvPr/>
            </p:nvSpPr>
            <p:spPr>
              <a:xfrm>
                <a:off x="10506976" y="391944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7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7 w 55598"/>
                  <a:gd name="connsiteY11" fmla="*/ 20541 h 88732"/>
                  <a:gd name="connsiteX12" fmla="*/ 20837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7" y="5839"/>
                    </a:cubicBezTo>
                    <a:cubicBezTo>
                      <a:pt x="10575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7" y="16370"/>
                      <a:pt x="20837" y="20541"/>
                    </a:cubicBezTo>
                    <a:lnTo>
                      <a:pt x="20837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C47B3047-C3EA-6AF8-288C-ABCBB6CCC81B}"/>
                  </a:ext>
                </a:extLst>
              </p:cNvPr>
              <p:cNvSpPr/>
              <p:nvPr/>
            </p:nvSpPr>
            <p:spPr>
              <a:xfrm>
                <a:off x="10563936" y="361497"/>
                <a:ext cx="22309" cy="119074"/>
              </a:xfrm>
              <a:custGeom>
                <a:avLst/>
                <a:gdLst>
                  <a:gd name="connsiteX0" fmla="*/ 11413 w 22309"/>
                  <a:gd name="connsiteY0" fmla="*/ 20541 h 119074"/>
                  <a:gd name="connsiteX1" fmla="*/ 0 w 22309"/>
                  <a:gd name="connsiteY1" fmla="*/ 10531 h 119074"/>
                  <a:gd name="connsiteX2" fmla="*/ 11413 w 22309"/>
                  <a:gd name="connsiteY2" fmla="*/ 0 h 119074"/>
                  <a:gd name="connsiteX3" fmla="*/ 22302 w 22309"/>
                  <a:gd name="connsiteY3" fmla="*/ 10010 h 119074"/>
                  <a:gd name="connsiteX4" fmla="*/ 11413 w 22309"/>
                  <a:gd name="connsiteY4" fmla="*/ 20541 h 119074"/>
                  <a:gd name="connsiteX5" fmla="*/ 21988 w 22309"/>
                  <a:gd name="connsiteY5" fmla="*/ 115426 h 119074"/>
                  <a:gd name="connsiteX6" fmla="*/ 18323 w 22309"/>
                  <a:gd name="connsiteY6" fmla="*/ 119075 h 119074"/>
                  <a:gd name="connsiteX7" fmla="*/ 3770 w 22309"/>
                  <a:gd name="connsiteY7" fmla="*/ 119075 h 119074"/>
                  <a:gd name="connsiteX8" fmla="*/ 942 w 22309"/>
                  <a:gd name="connsiteY8" fmla="*/ 115530 h 119074"/>
                  <a:gd name="connsiteX9" fmla="*/ 942 w 22309"/>
                  <a:gd name="connsiteY9" fmla="*/ 35973 h 119074"/>
                  <a:gd name="connsiteX10" fmla="*/ 4084 w 22309"/>
                  <a:gd name="connsiteY10" fmla="*/ 32428 h 119074"/>
                  <a:gd name="connsiteX11" fmla="*/ 18323 w 22309"/>
                  <a:gd name="connsiteY11" fmla="*/ 32428 h 119074"/>
                  <a:gd name="connsiteX12" fmla="*/ 21988 w 22309"/>
                  <a:gd name="connsiteY12" fmla="*/ 36077 h 119074"/>
                  <a:gd name="connsiteX13" fmla="*/ 21988 w 22309"/>
                  <a:gd name="connsiteY13" fmla="*/ 115321 h 11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09" h="119074">
                    <a:moveTo>
                      <a:pt x="11413" y="20541"/>
                    </a:moveTo>
                    <a:cubicBezTo>
                      <a:pt x="4398" y="20541"/>
                      <a:pt x="0" y="16370"/>
                      <a:pt x="0" y="10531"/>
                    </a:cubicBezTo>
                    <a:cubicBezTo>
                      <a:pt x="0" y="4692"/>
                      <a:pt x="3979" y="0"/>
                      <a:pt x="11413" y="0"/>
                    </a:cubicBezTo>
                    <a:cubicBezTo>
                      <a:pt x="18847" y="0"/>
                      <a:pt x="22198" y="4692"/>
                      <a:pt x="22302" y="10010"/>
                    </a:cubicBezTo>
                    <a:cubicBezTo>
                      <a:pt x="22512" y="16162"/>
                      <a:pt x="17905" y="20541"/>
                      <a:pt x="11413" y="20541"/>
                    </a:cubicBezTo>
                    <a:moveTo>
                      <a:pt x="21988" y="115426"/>
                    </a:moveTo>
                    <a:cubicBezTo>
                      <a:pt x="21988" y="118137"/>
                      <a:pt x="21674" y="119075"/>
                      <a:pt x="18323" y="119075"/>
                    </a:cubicBezTo>
                    <a:lnTo>
                      <a:pt x="3770" y="119075"/>
                    </a:lnTo>
                    <a:cubicBezTo>
                      <a:pt x="1047" y="119075"/>
                      <a:pt x="942" y="118241"/>
                      <a:pt x="942" y="115530"/>
                    </a:cubicBezTo>
                    <a:lnTo>
                      <a:pt x="942" y="35973"/>
                    </a:lnTo>
                    <a:cubicBezTo>
                      <a:pt x="942" y="33679"/>
                      <a:pt x="1256" y="32428"/>
                      <a:pt x="4084" y="32428"/>
                    </a:cubicBezTo>
                    <a:lnTo>
                      <a:pt x="18323" y="32428"/>
                    </a:lnTo>
                    <a:cubicBezTo>
                      <a:pt x="21465" y="32428"/>
                      <a:pt x="21883" y="33262"/>
                      <a:pt x="21988" y="36077"/>
                    </a:cubicBezTo>
                    <a:lnTo>
                      <a:pt x="21988" y="115321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3267C7F-B444-607B-2D1A-30147554B17E}"/>
                  </a:ext>
                </a:extLst>
              </p:cNvPr>
              <p:cNvSpPr/>
              <p:nvPr/>
            </p:nvSpPr>
            <p:spPr>
              <a:xfrm>
                <a:off x="10595243" y="391944"/>
                <a:ext cx="61357" cy="90922"/>
              </a:xfrm>
              <a:custGeom>
                <a:avLst/>
                <a:gdLst>
                  <a:gd name="connsiteX0" fmla="*/ 41568 w 61357"/>
                  <a:gd name="connsiteY0" fmla="*/ 38892 h 90922"/>
                  <a:gd name="connsiteX1" fmla="*/ 61357 w 61357"/>
                  <a:gd name="connsiteY1" fmla="*/ 64647 h 90922"/>
                  <a:gd name="connsiteX2" fmla="*/ 31202 w 61357"/>
                  <a:gd name="connsiteY2" fmla="*/ 90922 h 90922"/>
                  <a:gd name="connsiteX3" fmla="*/ 0 w 61357"/>
                  <a:gd name="connsiteY3" fmla="*/ 70694 h 90922"/>
                  <a:gd name="connsiteX4" fmla="*/ 8586 w 61357"/>
                  <a:gd name="connsiteY4" fmla="*/ 61623 h 90922"/>
                  <a:gd name="connsiteX5" fmla="*/ 18009 w 61357"/>
                  <a:gd name="connsiteY5" fmla="*/ 68192 h 90922"/>
                  <a:gd name="connsiteX6" fmla="*/ 31726 w 61357"/>
                  <a:gd name="connsiteY6" fmla="*/ 78202 h 90922"/>
                  <a:gd name="connsiteX7" fmla="*/ 42301 w 61357"/>
                  <a:gd name="connsiteY7" fmla="*/ 67879 h 90922"/>
                  <a:gd name="connsiteX8" fmla="*/ 36961 w 61357"/>
                  <a:gd name="connsiteY8" fmla="*/ 57556 h 90922"/>
                  <a:gd name="connsiteX9" fmla="*/ 20208 w 61357"/>
                  <a:gd name="connsiteY9" fmla="*/ 49006 h 90922"/>
                  <a:gd name="connsiteX10" fmla="*/ 1780 w 61357"/>
                  <a:gd name="connsiteY10" fmla="*/ 24607 h 90922"/>
                  <a:gd name="connsiteX11" fmla="*/ 30993 w 61357"/>
                  <a:gd name="connsiteY11" fmla="*/ 0 h 90922"/>
                  <a:gd name="connsiteX12" fmla="*/ 58844 w 61357"/>
                  <a:gd name="connsiteY12" fmla="*/ 17934 h 90922"/>
                  <a:gd name="connsiteX13" fmla="*/ 50782 w 61357"/>
                  <a:gd name="connsiteY13" fmla="*/ 26172 h 90922"/>
                  <a:gd name="connsiteX14" fmla="*/ 41568 w 61357"/>
                  <a:gd name="connsiteY14" fmla="*/ 19290 h 90922"/>
                  <a:gd name="connsiteX15" fmla="*/ 30155 w 61357"/>
                  <a:gd name="connsiteY15" fmla="*/ 11053 h 90922"/>
                  <a:gd name="connsiteX16" fmla="*/ 20103 w 61357"/>
                  <a:gd name="connsiteY16" fmla="*/ 21062 h 90922"/>
                  <a:gd name="connsiteX17" fmla="*/ 33401 w 61357"/>
                  <a:gd name="connsiteY17" fmla="*/ 35139 h 90922"/>
                  <a:gd name="connsiteX18" fmla="*/ 41777 w 61357"/>
                  <a:gd name="connsiteY18" fmla="*/ 38997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357" h="90922">
                    <a:moveTo>
                      <a:pt x="41568" y="38892"/>
                    </a:moveTo>
                    <a:cubicBezTo>
                      <a:pt x="49316" y="42542"/>
                      <a:pt x="61357" y="48589"/>
                      <a:pt x="61357" y="64647"/>
                    </a:cubicBezTo>
                    <a:cubicBezTo>
                      <a:pt x="61357" y="74031"/>
                      <a:pt x="56122" y="90922"/>
                      <a:pt x="31202" y="90922"/>
                    </a:cubicBezTo>
                    <a:cubicBezTo>
                      <a:pt x="8062" y="90922"/>
                      <a:pt x="0" y="77368"/>
                      <a:pt x="0" y="70694"/>
                    </a:cubicBezTo>
                    <a:cubicBezTo>
                      <a:pt x="0" y="65689"/>
                      <a:pt x="3664" y="61623"/>
                      <a:pt x="8586" y="61623"/>
                    </a:cubicBezTo>
                    <a:cubicBezTo>
                      <a:pt x="13507" y="61623"/>
                      <a:pt x="15601" y="64959"/>
                      <a:pt x="18009" y="68192"/>
                    </a:cubicBezTo>
                    <a:cubicBezTo>
                      <a:pt x="21988" y="73927"/>
                      <a:pt x="25024" y="78202"/>
                      <a:pt x="31726" y="78202"/>
                    </a:cubicBezTo>
                    <a:cubicBezTo>
                      <a:pt x="37799" y="78202"/>
                      <a:pt x="42301" y="74031"/>
                      <a:pt x="42301" y="67879"/>
                    </a:cubicBezTo>
                    <a:cubicBezTo>
                      <a:pt x="42301" y="62144"/>
                      <a:pt x="38636" y="59016"/>
                      <a:pt x="36961" y="57556"/>
                    </a:cubicBezTo>
                    <a:cubicBezTo>
                      <a:pt x="34658" y="55888"/>
                      <a:pt x="24396" y="50987"/>
                      <a:pt x="20208" y="49006"/>
                    </a:cubicBezTo>
                    <a:cubicBezTo>
                      <a:pt x="15182" y="46712"/>
                      <a:pt x="1780" y="40144"/>
                      <a:pt x="1780" y="24607"/>
                    </a:cubicBezTo>
                    <a:cubicBezTo>
                      <a:pt x="1780" y="12721"/>
                      <a:pt x="9633" y="0"/>
                      <a:pt x="30993" y="0"/>
                    </a:cubicBezTo>
                    <a:cubicBezTo>
                      <a:pt x="52353" y="0"/>
                      <a:pt x="58844" y="11157"/>
                      <a:pt x="58844" y="17934"/>
                    </a:cubicBezTo>
                    <a:cubicBezTo>
                      <a:pt x="58844" y="22626"/>
                      <a:pt x="55494" y="26172"/>
                      <a:pt x="50782" y="26172"/>
                    </a:cubicBezTo>
                    <a:cubicBezTo>
                      <a:pt x="45547" y="26172"/>
                      <a:pt x="43348" y="22522"/>
                      <a:pt x="41568" y="19290"/>
                    </a:cubicBezTo>
                    <a:cubicBezTo>
                      <a:pt x="39893" y="16162"/>
                      <a:pt x="37066" y="11053"/>
                      <a:pt x="30155" y="11053"/>
                    </a:cubicBezTo>
                    <a:cubicBezTo>
                      <a:pt x="23244" y="11053"/>
                      <a:pt x="20103" y="16787"/>
                      <a:pt x="20103" y="21062"/>
                    </a:cubicBezTo>
                    <a:cubicBezTo>
                      <a:pt x="20103" y="29404"/>
                      <a:pt x="27537" y="32636"/>
                      <a:pt x="33401" y="35139"/>
                    </a:cubicBezTo>
                    <a:lnTo>
                      <a:pt x="41777" y="389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8B3F1EED-308D-62C3-35C8-EE6558F4FADF}"/>
                  </a:ext>
                </a:extLst>
              </p:cNvPr>
              <p:cNvSpPr/>
              <p:nvPr/>
            </p:nvSpPr>
            <p:spPr>
              <a:xfrm>
                <a:off x="10662987" y="391944"/>
                <a:ext cx="70781" cy="90922"/>
              </a:xfrm>
              <a:custGeom>
                <a:avLst/>
                <a:gdLst>
                  <a:gd name="connsiteX0" fmla="*/ 17591 w 70781"/>
                  <a:gd name="connsiteY0" fmla="*/ 44940 h 90922"/>
                  <a:gd name="connsiteX1" fmla="*/ 40731 w 70781"/>
                  <a:gd name="connsiteY1" fmla="*/ 72467 h 90922"/>
                  <a:gd name="connsiteX2" fmla="*/ 60729 w 70781"/>
                  <a:gd name="connsiteY2" fmla="*/ 61414 h 90922"/>
                  <a:gd name="connsiteX3" fmla="*/ 66384 w 70781"/>
                  <a:gd name="connsiteY3" fmla="*/ 56618 h 90922"/>
                  <a:gd name="connsiteX4" fmla="*/ 70781 w 70781"/>
                  <a:gd name="connsiteY4" fmla="*/ 61831 h 90922"/>
                  <a:gd name="connsiteX5" fmla="*/ 37590 w 70781"/>
                  <a:gd name="connsiteY5" fmla="*/ 90922 h 90922"/>
                  <a:gd name="connsiteX6" fmla="*/ 0 w 70781"/>
                  <a:gd name="connsiteY6" fmla="*/ 45253 h 90922"/>
                  <a:gd name="connsiteX7" fmla="*/ 37590 w 70781"/>
                  <a:gd name="connsiteY7" fmla="*/ 0 h 90922"/>
                  <a:gd name="connsiteX8" fmla="*/ 69944 w 70781"/>
                  <a:gd name="connsiteY8" fmla="*/ 31385 h 90922"/>
                  <a:gd name="connsiteX9" fmla="*/ 64080 w 70781"/>
                  <a:gd name="connsiteY9" fmla="*/ 38058 h 90922"/>
                  <a:gd name="connsiteX10" fmla="*/ 17591 w 70781"/>
                  <a:gd name="connsiteY10" fmla="*/ 44940 h 90922"/>
                  <a:gd name="connsiteX11" fmla="*/ 49002 w 70781"/>
                  <a:gd name="connsiteY11" fmla="*/ 29404 h 90922"/>
                  <a:gd name="connsiteX12" fmla="*/ 34448 w 70781"/>
                  <a:gd name="connsiteY12" fmla="*/ 12512 h 90922"/>
                  <a:gd name="connsiteX13" fmla="*/ 16858 w 70781"/>
                  <a:gd name="connsiteY13" fmla="*/ 34617 h 90922"/>
                  <a:gd name="connsiteX14" fmla="*/ 49107 w 70781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1" y="72467"/>
                    </a:cubicBezTo>
                    <a:cubicBezTo>
                      <a:pt x="49631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4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90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90" y="0"/>
                    </a:cubicBezTo>
                    <a:cubicBezTo>
                      <a:pt x="63766" y="0"/>
                      <a:pt x="69944" y="23356"/>
                      <a:pt x="69944" y="31385"/>
                    </a:cubicBezTo>
                    <a:cubicBezTo>
                      <a:pt x="69944" y="37224"/>
                      <a:pt x="66070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9D1B8D6-4304-127C-1B36-2EDD8C48CEF1}"/>
                  </a:ext>
                </a:extLst>
              </p:cNvPr>
              <p:cNvSpPr/>
              <p:nvPr/>
            </p:nvSpPr>
            <p:spPr>
              <a:xfrm>
                <a:off x="10086060" y="544489"/>
                <a:ext cx="70780" cy="90922"/>
              </a:xfrm>
              <a:custGeom>
                <a:avLst/>
                <a:gdLst>
                  <a:gd name="connsiteX0" fmla="*/ 17590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7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0" y="45044"/>
                    </a:moveTo>
                    <a:cubicBezTo>
                      <a:pt x="20417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7" y="12617"/>
                      <a:pt x="34448" y="12617"/>
                    </a:cubicBezTo>
                    <a:cubicBezTo>
                      <a:pt x="22826" y="12617"/>
                      <a:pt x="17695" y="23148"/>
                      <a:pt x="16857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84DFC26B-8EC4-A4A8-DB8E-E0C6A2834D3C}"/>
                  </a:ext>
                </a:extLst>
              </p:cNvPr>
              <p:cNvSpPr/>
              <p:nvPr/>
            </p:nvSpPr>
            <p:spPr>
              <a:xfrm>
                <a:off x="10164694" y="546783"/>
                <a:ext cx="70048" cy="88732"/>
              </a:xfrm>
              <a:custGeom>
                <a:avLst/>
                <a:gdLst>
                  <a:gd name="connsiteX0" fmla="*/ 70048 w 70048"/>
                  <a:gd name="connsiteY0" fmla="*/ 65794 h 88732"/>
                  <a:gd name="connsiteX1" fmla="*/ 63452 w 70048"/>
                  <a:gd name="connsiteY1" fmla="*/ 82164 h 88732"/>
                  <a:gd name="connsiteX2" fmla="*/ 34448 w 70048"/>
                  <a:gd name="connsiteY2" fmla="*/ 88733 h 88732"/>
                  <a:gd name="connsiteX3" fmla="*/ 0 w 70048"/>
                  <a:gd name="connsiteY3" fmla="*/ 61519 h 88732"/>
                  <a:gd name="connsiteX4" fmla="*/ 0 w 70048"/>
                  <a:gd name="connsiteY4" fmla="*/ 3232 h 88732"/>
                  <a:gd name="connsiteX5" fmla="*/ 3560 w 70048"/>
                  <a:gd name="connsiteY5" fmla="*/ 104 h 88732"/>
                  <a:gd name="connsiteX6" fmla="*/ 17277 w 70048"/>
                  <a:gd name="connsiteY6" fmla="*/ 104 h 88732"/>
                  <a:gd name="connsiteX7" fmla="*/ 20941 w 70048"/>
                  <a:gd name="connsiteY7" fmla="*/ 3441 h 88732"/>
                  <a:gd name="connsiteX8" fmla="*/ 20941 w 70048"/>
                  <a:gd name="connsiteY8" fmla="*/ 59433 h 88732"/>
                  <a:gd name="connsiteX9" fmla="*/ 35495 w 70048"/>
                  <a:gd name="connsiteY9" fmla="*/ 74969 h 88732"/>
                  <a:gd name="connsiteX10" fmla="*/ 49107 w 70048"/>
                  <a:gd name="connsiteY10" fmla="*/ 61414 h 88732"/>
                  <a:gd name="connsiteX11" fmla="*/ 49107 w 70048"/>
                  <a:gd name="connsiteY11" fmla="*/ 3545 h 88732"/>
                  <a:gd name="connsiteX12" fmla="*/ 52667 w 70048"/>
                  <a:gd name="connsiteY12" fmla="*/ 0 h 88732"/>
                  <a:gd name="connsiteX13" fmla="*/ 65965 w 70048"/>
                  <a:gd name="connsiteY13" fmla="*/ 0 h 88732"/>
                  <a:gd name="connsiteX14" fmla="*/ 69944 w 70048"/>
                  <a:gd name="connsiteY14" fmla="*/ 3545 h 88732"/>
                  <a:gd name="connsiteX15" fmla="*/ 69944 w 70048"/>
                  <a:gd name="connsiteY15" fmla="*/ 6589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048" h="88732">
                    <a:moveTo>
                      <a:pt x="70048" y="65794"/>
                    </a:moveTo>
                    <a:cubicBezTo>
                      <a:pt x="70048" y="73197"/>
                      <a:pt x="69839" y="77785"/>
                      <a:pt x="63452" y="82164"/>
                    </a:cubicBezTo>
                    <a:cubicBezTo>
                      <a:pt x="58740" y="84979"/>
                      <a:pt x="48479" y="88733"/>
                      <a:pt x="34448" y="88733"/>
                    </a:cubicBezTo>
                    <a:cubicBezTo>
                      <a:pt x="2094" y="88733"/>
                      <a:pt x="0" y="72050"/>
                      <a:pt x="0" y="61519"/>
                    </a:cubicBezTo>
                    <a:lnTo>
                      <a:pt x="0" y="3232"/>
                    </a:lnTo>
                    <a:cubicBezTo>
                      <a:pt x="0" y="521"/>
                      <a:pt x="1361" y="104"/>
                      <a:pt x="3560" y="104"/>
                    </a:cubicBezTo>
                    <a:lnTo>
                      <a:pt x="17277" y="104"/>
                    </a:lnTo>
                    <a:cubicBezTo>
                      <a:pt x="19790" y="-104"/>
                      <a:pt x="20941" y="626"/>
                      <a:pt x="20941" y="3441"/>
                    </a:cubicBezTo>
                    <a:lnTo>
                      <a:pt x="20941" y="59433"/>
                    </a:lnTo>
                    <a:cubicBezTo>
                      <a:pt x="20941" y="64959"/>
                      <a:pt x="21151" y="74969"/>
                      <a:pt x="35495" y="74969"/>
                    </a:cubicBezTo>
                    <a:cubicBezTo>
                      <a:pt x="48898" y="74969"/>
                      <a:pt x="49107" y="66941"/>
                      <a:pt x="49107" y="61414"/>
                    </a:cubicBezTo>
                    <a:lnTo>
                      <a:pt x="49107" y="3545"/>
                    </a:lnTo>
                    <a:cubicBezTo>
                      <a:pt x="49107" y="834"/>
                      <a:pt x="49945" y="0"/>
                      <a:pt x="52667" y="0"/>
                    </a:cubicBezTo>
                    <a:lnTo>
                      <a:pt x="65965" y="0"/>
                    </a:lnTo>
                    <a:cubicBezTo>
                      <a:pt x="68687" y="0"/>
                      <a:pt x="69944" y="313"/>
                      <a:pt x="69944" y="3545"/>
                    </a:cubicBezTo>
                    <a:lnTo>
                      <a:pt x="69944" y="6589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56707919-1187-D59B-33E2-22EB041BE8C6}"/>
                  </a:ext>
                </a:extLst>
              </p:cNvPr>
              <p:cNvSpPr/>
              <p:nvPr/>
            </p:nvSpPr>
            <p:spPr>
              <a:xfrm>
                <a:off x="10247307" y="544593"/>
                <a:ext cx="55703" cy="88732"/>
              </a:xfrm>
              <a:custGeom>
                <a:avLst/>
                <a:gdLst>
                  <a:gd name="connsiteX0" fmla="*/ 20941 w 55703"/>
                  <a:gd name="connsiteY0" fmla="*/ 85188 h 88732"/>
                  <a:gd name="connsiteX1" fmla="*/ 17381 w 55703"/>
                  <a:gd name="connsiteY1" fmla="*/ 88733 h 88732"/>
                  <a:gd name="connsiteX2" fmla="*/ 3665 w 55703"/>
                  <a:gd name="connsiteY2" fmla="*/ 88733 h 88732"/>
                  <a:gd name="connsiteX3" fmla="*/ 0 w 55703"/>
                  <a:gd name="connsiteY3" fmla="*/ 85188 h 88732"/>
                  <a:gd name="connsiteX4" fmla="*/ 0 w 55703"/>
                  <a:gd name="connsiteY4" fmla="*/ 15328 h 88732"/>
                  <a:gd name="connsiteX5" fmla="*/ 4921 w 55703"/>
                  <a:gd name="connsiteY5" fmla="*/ 5839 h 88732"/>
                  <a:gd name="connsiteX6" fmla="*/ 35600 w 55703"/>
                  <a:gd name="connsiteY6" fmla="*/ 0 h 88732"/>
                  <a:gd name="connsiteX7" fmla="*/ 55703 w 55703"/>
                  <a:gd name="connsiteY7" fmla="*/ 12512 h 88732"/>
                  <a:gd name="connsiteX8" fmla="*/ 46803 w 55703"/>
                  <a:gd name="connsiteY8" fmla="*/ 21584 h 88732"/>
                  <a:gd name="connsiteX9" fmla="*/ 38217 w 55703"/>
                  <a:gd name="connsiteY9" fmla="*/ 15223 h 88732"/>
                  <a:gd name="connsiteX10" fmla="*/ 29841 w 55703"/>
                  <a:gd name="connsiteY10" fmla="*/ 10531 h 88732"/>
                  <a:gd name="connsiteX11" fmla="*/ 20941 w 55703"/>
                  <a:gd name="connsiteY11" fmla="*/ 20541 h 88732"/>
                  <a:gd name="connsiteX12" fmla="*/ 20941 w 55703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703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921" y="5839"/>
                    </a:cubicBezTo>
                    <a:cubicBezTo>
                      <a:pt x="10575" y="2711"/>
                      <a:pt x="22721" y="0"/>
                      <a:pt x="35600" y="0"/>
                    </a:cubicBezTo>
                    <a:cubicBezTo>
                      <a:pt x="45966" y="0"/>
                      <a:pt x="55703" y="2711"/>
                      <a:pt x="55703" y="12512"/>
                    </a:cubicBezTo>
                    <a:cubicBezTo>
                      <a:pt x="55703" y="17517"/>
                      <a:pt x="52143" y="21584"/>
                      <a:pt x="46803" y="21584"/>
                    </a:cubicBezTo>
                    <a:cubicBezTo>
                      <a:pt x="42301" y="21584"/>
                      <a:pt x="40730" y="19081"/>
                      <a:pt x="38217" y="15223"/>
                    </a:cubicBezTo>
                    <a:cubicBezTo>
                      <a:pt x="36752" y="13242"/>
                      <a:pt x="34867" y="10531"/>
                      <a:pt x="29841" y="10531"/>
                    </a:cubicBezTo>
                    <a:cubicBezTo>
                      <a:pt x="21150" y="10531"/>
                      <a:pt x="20941" y="16370"/>
                      <a:pt x="20941" y="20541"/>
                    </a:cubicBezTo>
                    <a:lnTo>
                      <a:pt x="20941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E0A44A2D-8E4E-9AAF-DB46-D7986E6765C5}"/>
                  </a:ext>
                </a:extLst>
              </p:cNvPr>
              <p:cNvSpPr/>
              <p:nvPr/>
            </p:nvSpPr>
            <p:spPr>
              <a:xfrm>
                <a:off x="10301753" y="544593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7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7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189C711F-917E-E0C6-FE8E-FB300F5A1811}"/>
                  </a:ext>
                </a:extLst>
              </p:cNvPr>
              <p:cNvSpPr/>
              <p:nvPr/>
            </p:nvSpPr>
            <p:spPr>
              <a:xfrm>
                <a:off x="10391277" y="544593"/>
                <a:ext cx="72979" cy="128042"/>
              </a:xfrm>
              <a:custGeom>
                <a:avLst/>
                <a:gdLst>
                  <a:gd name="connsiteX0" fmla="*/ 0 w 72979"/>
                  <a:gd name="connsiteY0" fmla="*/ 21688 h 128042"/>
                  <a:gd name="connsiteX1" fmla="*/ 1989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627 w 72979"/>
                  <a:gd name="connsiteY12" fmla="*/ 73510 h 128042"/>
                  <a:gd name="connsiteX13" fmla="*/ 32563 w 72979"/>
                  <a:gd name="connsiteY13" fmla="*/ 77368 h 128042"/>
                  <a:gd name="connsiteX14" fmla="*/ 51725 w 72979"/>
                  <a:gd name="connsiteY14" fmla="*/ 44940 h 128042"/>
                  <a:gd name="connsiteX15" fmla="*/ 31098 w 72979"/>
                  <a:gd name="connsiteY15" fmla="*/ 12199 h 128042"/>
                  <a:gd name="connsiteX16" fmla="*/ 20732 w 72979"/>
                  <a:gd name="connsiteY16" fmla="*/ 23878 h 128042"/>
                  <a:gd name="connsiteX17" fmla="*/ 20732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0" y="21688"/>
                    </a:moveTo>
                    <a:cubicBezTo>
                      <a:pt x="0" y="15223"/>
                      <a:pt x="0" y="12617"/>
                      <a:pt x="1989" y="10010"/>
                    </a:cubicBezTo>
                    <a:cubicBezTo>
                      <a:pt x="5340" y="5109"/>
                      <a:pt x="18952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8" y="16370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0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627" y="73510"/>
                    </a:moveTo>
                    <a:cubicBezTo>
                      <a:pt x="26176" y="76846"/>
                      <a:pt x="30574" y="77368"/>
                      <a:pt x="32563" y="77368"/>
                    </a:cubicBezTo>
                    <a:cubicBezTo>
                      <a:pt x="45023" y="77368"/>
                      <a:pt x="51725" y="62978"/>
                      <a:pt x="51725" y="44940"/>
                    </a:cubicBezTo>
                    <a:cubicBezTo>
                      <a:pt x="51725" y="21688"/>
                      <a:pt x="41673" y="12199"/>
                      <a:pt x="31098" y="12199"/>
                    </a:cubicBezTo>
                    <a:cubicBezTo>
                      <a:pt x="20522" y="12199"/>
                      <a:pt x="20732" y="19185"/>
                      <a:pt x="20732" y="23878"/>
                    </a:cubicBezTo>
                    <a:lnTo>
                      <a:pt x="20732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0DF7CD4-321A-3047-A682-2D2669280377}"/>
                  </a:ext>
                </a:extLst>
              </p:cNvPr>
              <p:cNvSpPr/>
              <p:nvPr/>
            </p:nvSpPr>
            <p:spPr>
              <a:xfrm>
                <a:off x="10470015" y="544489"/>
                <a:ext cx="70781" cy="90922"/>
              </a:xfrm>
              <a:custGeom>
                <a:avLst/>
                <a:gdLst>
                  <a:gd name="connsiteX0" fmla="*/ 17590 w 70781"/>
                  <a:gd name="connsiteY0" fmla="*/ 45044 h 90922"/>
                  <a:gd name="connsiteX1" fmla="*/ 40731 w 70781"/>
                  <a:gd name="connsiteY1" fmla="*/ 72571 h 90922"/>
                  <a:gd name="connsiteX2" fmla="*/ 60729 w 70781"/>
                  <a:gd name="connsiteY2" fmla="*/ 61519 h 90922"/>
                  <a:gd name="connsiteX3" fmla="*/ 66383 w 70781"/>
                  <a:gd name="connsiteY3" fmla="*/ 56618 h 90922"/>
                  <a:gd name="connsiteX4" fmla="*/ 70781 w 70781"/>
                  <a:gd name="connsiteY4" fmla="*/ 61831 h 90922"/>
                  <a:gd name="connsiteX5" fmla="*/ 37589 w 70781"/>
                  <a:gd name="connsiteY5" fmla="*/ 90922 h 90922"/>
                  <a:gd name="connsiteX6" fmla="*/ 0 w 70781"/>
                  <a:gd name="connsiteY6" fmla="*/ 45253 h 90922"/>
                  <a:gd name="connsiteX7" fmla="*/ 37589 w 70781"/>
                  <a:gd name="connsiteY7" fmla="*/ 0 h 90922"/>
                  <a:gd name="connsiteX8" fmla="*/ 69943 w 70781"/>
                  <a:gd name="connsiteY8" fmla="*/ 31385 h 90922"/>
                  <a:gd name="connsiteX9" fmla="*/ 64080 w 70781"/>
                  <a:gd name="connsiteY9" fmla="*/ 38058 h 90922"/>
                  <a:gd name="connsiteX10" fmla="*/ 17590 w 70781"/>
                  <a:gd name="connsiteY10" fmla="*/ 44940 h 90922"/>
                  <a:gd name="connsiteX11" fmla="*/ 49002 w 70781"/>
                  <a:gd name="connsiteY11" fmla="*/ 29508 h 90922"/>
                  <a:gd name="connsiteX12" fmla="*/ 34448 w 70781"/>
                  <a:gd name="connsiteY12" fmla="*/ 12617 h 90922"/>
                  <a:gd name="connsiteX13" fmla="*/ 16858 w 70781"/>
                  <a:gd name="connsiteY13" fmla="*/ 34722 h 90922"/>
                  <a:gd name="connsiteX14" fmla="*/ 49107 w 70781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0" y="45044"/>
                    </a:moveTo>
                    <a:cubicBezTo>
                      <a:pt x="20418" y="68088"/>
                      <a:pt x="32668" y="72571"/>
                      <a:pt x="40731" y="72571"/>
                    </a:cubicBezTo>
                    <a:cubicBezTo>
                      <a:pt x="49631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B6C28224-F53B-068C-094E-A13584877751}"/>
                  </a:ext>
                </a:extLst>
              </p:cNvPr>
              <p:cNvSpPr/>
              <p:nvPr/>
            </p:nvSpPr>
            <p:spPr>
              <a:xfrm>
                <a:off x="10089620" y="697139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7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1"/>
                      <a:pt x="19999" y="88837"/>
                      <a:pt x="16857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4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CDB65CB6-0E7F-1824-AB9D-CA8421C1722C}"/>
                  </a:ext>
                </a:extLst>
              </p:cNvPr>
              <p:cNvSpPr/>
              <p:nvPr/>
            </p:nvSpPr>
            <p:spPr>
              <a:xfrm>
                <a:off x="10168463" y="697243"/>
                <a:ext cx="70781" cy="90922"/>
              </a:xfrm>
              <a:custGeom>
                <a:avLst/>
                <a:gdLst>
                  <a:gd name="connsiteX0" fmla="*/ 17590 w 70781"/>
                  <a:gd name="connsiteY0" fmla="*/ 44940 h 90922"/>
                  <a:gd name="connsiteX1" fmla="*/ 40730 w 70781"/>
                  <a:gd name="connsiteY1" fmla="*/ 72467 h 90922"/>
                  <a:gd name="connsiteX2" fmla="*/ 60729 w 70781"/>
                  <a:gd name="connsiteY2" fmla="*/ 61414 h 90922"/>
                  <a:gd name="connsiteX3" fmla="*/ 66383 w 70781"/>
                  <a:gd name="connsiteY3" fmla="*/ 56618 h 90922"/>
                  <a:gd name="connsiteX4" fmla="*/ 70781 w 70781"/>
                  <a:gd name="connsiteY4" fmla="*/ 61831 h 90922"/>
                  <a:gd name="connsiteX5" fmla="*/ 37589 w 70781"/>
                  <a:gd name="connsiteY5" fmla="*/ 90922 h 90922"/>
                  <a:gd name="connsiteX6" fmla="*/ 0 w 70781"/>
                  <a:gd name="connsiteY6" fmla="*/ 45253 h 90922"/>
                  <a:gd name="connsiteX7" fmla="*/ 37589 w 70781"/>
                  <a:gd name="connsiteY7" fmla="*/ 0 h 90922"/>
                  <a:gd name="connsiteX8" fmla="*/ 69943 w 70781"/>
                  <a:gd name="connsiteY8" fmla="*/ 31385 h 90922"/>
                  <a:gd name="connsiteX9" fmla="*/ 64080 w 70781"/>
                  <a:gd name="connsiteY9" fmla="*/ 38058 h 90922"/>
                  <a:gd name="connsiteX10" fmla="*/ 17590 w 70781"/>
                  <a:gd name="connsiteY10" fmla="*/ 44940 h 90922"/>
                  <a:gd name="connsiteX11" fmla="*/ 49002 w 70781"/>
                  <a:gd name="connsiteY11" fmla="*/ 29404 h 90922"/>
                  <a:gd name="connsiteX12" fmla="*/ 34448 w 70781"/>
                  <a:gd name="connsiteY12" fmla="*/ 12512 h 90922"/>
                  <a:gd name="connsiteX13" fmla="*/ 16857 w 70781"/>
                  <a:gd name="connsiteY13" fmla="*/ 34617 h 90922"/>
                  <a:gd name="connsiteX14" fmla="*/ 49107 w 70781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0" y="44940"/>
                    </a:moveTo>
                    <a:cubicBezTo>
                      <a:pt x="20417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7" y="12512"/>
                      <a:pt x="34448" y="12512"/>
                    </a:cubicBezTo>
                    <a:cubicBezTo>
                      <a:pt x="22826" y="12512"/>
                      <a:pt x="17695" y="23043"/>
                      <a:pt x="16857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0711E380-38D5-4700-C087-0134EAD917D0}"/>
                  </a:ext>
                </a:extLst>
              </p:cNvPr>
              <p:cNvSpPr/>
              <p:nvPr/>
            </p:nvSpPr>
            <p:spPr>
              <a:xfrm>
                <a:off x="10238616" y="675138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4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7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1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4" y="101141"/>
                      <a:pt x="50364" y="105520"/>
                    </a:cubicBezTo>
                    <a:cubicBezTo>
                      <a:pt x="50364" y="110212"/>
                      <a:pt x="40940" y="112923"/>
                      <a:pt x="34239" y="112923"/>
                    </a:cubicBezTo>
                    <a:cubicBezTo>
                      <a:pt x="25130" y="112923"/>
                      <a:pt x="19266" y="109586"/>
                      <a:pt x="15915" y="105520"/>
                    </a:cubicBezTo>
                    <a:cubicBezTo>
                      <a:pt x="11204" y="99889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7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9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1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B869E49F-A693-FF3B-6B35-B5D49CEC5DD5}"/>
                  </a:ext>
                </a:extLst>
              </p:cNvPr>
              <p:cNvSpPr/>
              <p:nvPr/>
            </p:nvSpPr>
            <p:spPr>
              <a:xfrm>
                <a:off x="10282383" y="699433"/>
                <a:ext cx="115280" cy="86543"/>
              </a:xfrm>
              <a:custGeom>
                <a:avLst/>
                <a:gdLst>
                  <a:gd name="connsiteX0" fmla="*/ 57693 w 115280"/>
                  <a:gd name="connsiteY0" fmla="*/ 38580 h 86543"/>
                  <a:gd name="connsiteX1" fmla="*/ 43453 w 115280"/>
                  <a:gd name="connsiteY1" fmla="*/ 83728 h 86543"/>
                  <a:gd name="connsiteX2" fmla="*/ 39788 w 115280"/>
                  <a:gd name="connsiteY2" fmla="*/ 86543 h 86543"/>
                  <a:gd name="connsiteX3" fmla="*/ 29213 w 115280"/>
                  <a:gd name="connsiteY3" fmla="*/ 86543 h 86543"/>
                  <a:gd name="connsiteX4" fmla="*/ 25339 w 115280"/>
                  <a:gd name="connsiteY4" fmla="*/ 83519 h 86543"/>
                  <a:gd name="connsiteX5" fmla="*/ 628 w 115280"/>
                  <a:gd name="connsiteY5" fmla="*/ 5318 h 86543"/>
                  <a:gd name="connsiteX6" fmla="*/ 0 w 115280"/>
                  <a:gd name="connsiteY6" fmla="*/ 2294 h 86543"/>
                  <a:gd name="connsiteX7" fmla="*/ 3350 w 115280"/>
                  <a:gd name="connsiteY7" fmla="*/ 0 h 86543"/>
                  <a:gd name="connsiteX8" fmla="*/ 17276 w 115280"/>
                  <a:gd name="connsiteY8" fmla="*/ 0 h 86543"/>
                  <a:gd name="connsiteX9" fmla="*/ 22198 w 115280"/>
                  <a:gd name="connsiteY9" fmla="*/ 3337 h 86543"/>
                  <a:gd name="connsiteX10" fmla="*/ 37589 w 115280"/>
                  <a:gd name="connsiteY10" fmla="*/ 59329 h 86543"/>
                  <a:gd name="connsiteX11" fmla="*/ 54552 w 115280"/>
                  <a:gd name="connsiteY11" fmla="*/ 3337 h 86543"/>
                  <a:gd name="connsiteX12" fmla="*/ 56750 w 115280"/>
                  <a:gd name="connsiteY12" fmla="*/ 209 h 86543"/>
                  <a:gd name="connsiteX13" fmla="*/ 62404 w 115280"/>
                  <a:gd name="connsiteY13" fmla="*/ 0 h 86543"/>
                  <a:gd name="connsiteX14" fmla="*/ 65441 w 115280"/>
                  <a:gd name="connsiteY14" fmla="*/ 3024 h 86543"/>
                  <a:gd name="connsiteX15" fmla="*/ 82927 w 115280"/>
                  <a:gd name="connsiteY15" fmla="*/ 59329 h 86543"/>
                  <a:gd name="connsiteX16" fmla="*/ 98318 w 115280"/>
                  <a:gd name="connsiteY16" fmla="*/ 3337 h 86543"/>
                  <a:gd name="connsiteX17" fmla="*/ 101983 w 115280"/>
                  <a:gd name="connsiteY17" fmla="*/ 0 h 86543"/>
                  <a:gd name="connsiteX18" fmla="*/ 111930 w 115280"/>
                  <a:gd name="connsiteY18" fmla="*/ 0 h 86543"/>
                  <a:gd name="connsiteX19" fmla="*/ 115281 w 115280"/>
                  <a:gd name="connsiteY19" fmla="*/ 1981 h 86543"/>
                  <a:gd name="connsiteX20" fmla="*/ 114652 w 115280"/>
                  <a:gd name="connsiteY20" fmla="*/ 5005 h 86543"/>
                  <a:gd name="connsiteX21" fmla="*/ 90361 w 115280"/>
                  <a:gd name="connsiteY21" fmla="*/ 83415 h 86543"/>
                  <a:gd name="connsiteX22" fmla="*/ 86801 w 115280"/>
                  <a:gd name="connsiteY22" fmla="*/ 86543 h 86543"/>
                  <a:gd name="connsiteX23" fmla="*/ 76016 w 115280"/>
                  <a:gd name="connsiteY23" fmla="*/ 86543 h 86543"/>
                  <a:gd name="connsiteX24" fmla="*/ 72037 w 115280"/>
                  <a:gd name="connsiteY24" fmla="*/ 83415 h 86543"/>
                  <a:gd name="connsiteX25" fmla="*/ 57797 w 115280"/>
                  <a:gd name="connsiteY25" fmla="*/ 38580 h 86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280" h="86543">
                    <a:moveTo>
                      <a:pt x="57693" y="38580"/>
                    </a:moveTo>
                    <a:lnTo>
                      <a:pt x="43453" y="83728"/>
                    </a:lnTo>
                    <a:cubicBezTo>
                      <a:pt x="42615" y="86230"/>
                      <a:pt x="42301" y="86543"/>
                      <a:pt x="39788" y="86543"/>
                    </a:cubicBezTo>
                    <a:lnTo>
                      <a:pt x="29213" y="86543"/>
                    </a:lnTo>
                    <a:cubicBezTo>
                      <a:pt x="26700" y="86543"/>
                      <a:pt x="26176" y="86022"/>
                      <a:pt x="25339" y="83519"/>
                    </a:cubicBezTo>
                    <a:lnTo>
                      <a:pt x="628" y="5318"/>
                    </a:lnTo>
                    <a:cubicBezTo>
                      <a:pt x="104" y="3649"/>
                      <a:pt x="0" y="3024"/>
                      <a:pt x="0" y="2294"/>
                    </a:cubicBezTo>
                    <a:cubicBezTo>
                      <a:pt x="0" y="0"/>
                      <a:pt x="2199" y="0"/>
                      <a:pt x="3350" y="0"/>
                    </a:cubicBezTo>
                    <a:lnTo>
                      <a:pt x="17276" y="0"/>
                    </a:lnTo>
                    <a:cubicBezTo>
                      <a:pt x="20103" y="0"/>
                      <a:pt x="21255" y="209"/>
                      <a:pt x="22198" y="3337"/>
                    </a:cubicBezTo>
                    <a:lnTo>
                      <a:pt x="37589" y="59329"/>
                    </a:lnTo>
                    <a:lnTo>
                      <a:pt x="54552" y="3337"/>
                    </a:lnTo>
                    <a:cubicBezTo>
                      <a:pt x="55075" y="1877"/>
                      <a:pt x="55389" y="521"/>
                      <a:pt x="56750" y="209"/>
                    </a:cubicBezTo>
                    <a:cubicBezTo>
                      <a:pt x="57064" y="0"/>
                      <a:pt x="60624" y="0"/>
                      <a:pt x="62404" y="0"/>
                    </a:cubicBezTo>
                    <a:cubicBezTo>
                      <a:pt x="64394" y="0"/>
                      <a:pt x="64603" y="626"/>
                      <a:pt x="65441" y="3024"/>
                    </a:cubicBezTo>
                    <a:lnTo>
                      <a:pt x="82927" y="59329"/>
                    </a:lnTo>
                    <a:lnTo>
                      <a:pt x="98318" y="3337"/>
                    </a:lnTo>
                    <a:cubicBezTo>
                      <a:pt x="98947" y="834"/>
                      <a:pt x="99365" y="0"/>
                      <a:pt x="101983" y="0"/>
                    </a:cubicBezTo>
                    <a:lnTo>
                      <a:pt x="111930" y="0"/>
                    </a:lnTo>
                    <a:cubicBezTo>
                      <a:pt x="113396" y="0"/>
                      <a:pt x="115281" y="0"/>
                      <a:pt x="115281" y="1981"/>
                    </a:cubicBezTo>
                    <a:cubicBezTo>
                      <a:pt x="115281" y="2503"/>
                      <a:pt x="114967" y="3858"/>
                      <a:pt x="114652" y="5005"/>
                    </a:cubicBezTo>
                    <a:lnTo>
                      <a:pt x="90361" y="83415"/>
                    </a:lnTo>
                    <a:cubicBezTo>
                      <a:pt x="89523" y="86126"/>
                      <a:pt x="89209" y="86543"/>
                      <a:pt x="86801" y="86543"/>
                    </a:cubicBezTo>
                    <a:lnTo>
                      <a:pt x="76016" y="86543"/>
                    </a:lnTo>
                    <a:cubicBezTo>
                      <a:pt x="73503" y="86543"/>
                      <a:pt x="72875" y="86022"/>
                      <a:pt x="72037" y="83415"/>
                    </a:cubicBezTo>
                    <a:lnTo>
                      <a:pt x="57797" y="3858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13291308-C1D9-E7B5-3938-229C7E685076}"/>
                  </a:ext>
                </a:extLst>
              </p:cNvPr>
              <p:cNvSpPr/>
              <p:nvPr/>
            </p:nvSpPr>
            <p:spPr>
              <a:xfrm>
                <a:off x="10398187" y="697139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8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0" y="0"/>
                      <a:pt x="40312" y="0"/>
                    </a:cubicBezTo>
                    <a:cubicBezTo>
                      <a:pt x="67640" y="0"/>
                      <a:pt x="79576" y="24190"/>
                      <a:pt x="80100" y="44418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51F62F0C-0BA8-A3D3-0001-6677FE2ED598}"/>
                  </a:ext>
                </a:extLst>
              </p:cNvPr>
              <p:cNvSpPr/>
              <p:nvPr/>
            </p:nvSpPr>
            <p:spPr>
              <a:xfrm>
                <a:off x="10487606" y="697243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7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7 w 55598"/>
                  <a:gd name="connsiteY10" fmla="*/ 10531 h 88732"/>
                  <a:gd name="connsiteX11" fmla="*/ 20837 w 55598"/>
                  <a:gd name="connsiteY11" fmla="*/ 20541 h 88732"/>
                  <a:gd name="connsiteX12" fmla="*/ 20837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9" y="7924"/>
                      <a:pt x="4817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7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7" y="10531"/>
                    </a:cubicBezTo>
                    <a:cubicBezTo>
                      <a:pt x="21046" y="10531"/>
                      <a:pt x="20837" y="16370"/>
                      <a:pt x="20837" y="20541"/>
                    </a:cubicBezTo>
                    <a:lnTo>
                      <a:pt x="20837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1471AE7D-3571-7243-8C82-BF084044685C}"/>
                  </a:ext>
                </a:extLst>
              </p:cNvPr>
              <p:cNvSpPr/>
              <p:nvPr/>
            </p:nvSpPr>
            <p:spPr>
              <a:xfrm>
                <a:off x="10545613" y="658038"/>
                <a:ext cx="77167" cy="127937"/>
              </a:xfrm>
              <a:custGeom>
                <a:avLst/>
                <a:gdLst>
                  <a:gd name="connsiteX0" fmla="*/ 41149 w 77167"/>
                  <a:gd name="connsiteY0" fmla="*/ 78097 h 127937"/>
                  <a:gd name="connsiteX1" fmla="*/ 75702 w 77167"/>
                  <a:gd name="connsiteY1" fmla="*/ 122933 h 127937"/>
                  <a:gd name="connsiteX2" fmla="*/ 77168 w 77167"/>
                  <a:gd name="connsiteY2" fmla="*/ 125748 h 127937"/>
                  <a:gd name="connsiteX3" fmla="*/ 73818 w 77167"/>
                  <a:gd name="connsiteY3" fmla="*/ 127938 h 127937"/>
                  <a:gd name="connsiteX4" fmla="*/ 56332 w 77167"/>
                  <a:gd name="connsiteY4" fmla="*/ 127938 h 127937"/>
                  <a:gd name="connsiteX5" fmla="*/ 50782 w 77167"/>
                  <a:gd name="connsiteY5" fmla="*/ 125435 h 127937"/>
                  <a:gd name="connsiteX6" fmla="*/ 20627 w 77167"/>
                  <a:gd name="connsiteY6" fmla="*/ 85292 h 127937"/>
                  <a:gd name="connsiteX7" fmla="*/ 20627 w 77167"/>
                  <a:gd name="connsiteY7" fmla="*/ 124706 h 127937"/>
                  <a:gd name="connsiteX8" fmla="*/ 16962 w 77167"/>
                  <a:gd name="connsiteY8" fmla="*/ 127834 h 127937"/>
                  <a:gd name="connsiteX9" fmla="*/ 3560 w 77167"/>
                  <a:gd name="connsiteY9" fmla="*/ 127834 h 127937"/>
                  <a:gd name="connsiteX10" fmla="*/ 0 w 77167"/>
                  <a:gd name="connsiteY10" fmla="*/ 124497 h 127937"/>
                  <a:gd name="connsiteX11" fmla="*/ 0 w 77167"/>
                  <a:gd name="connsiteY11" fmla="*/ 3128 h 127937"/>
                  <a:gd name="connsiteX12" fmla="*/ 3351 w 77167"/>
                  <a:gd name="connsiteY12" fmla="*/ 0 h 127937"/>
                  <a:gd name="connsiteX13" fmla="*/ 16962 w 77167"/>
                  <a:gd name="connsiteY13" fmla="*/ 0 h 127937"/>
                  <a:gd name="connsiteX14" fmla="*/ 20627 w 77167"/>
                  <a:gd name="connsiteY14" fmla="*/ 3024 h 127937"/>
                  <a:gd name="connsiteX15" fmla="*/ 20627 w 77167"/>
                  <a:gd name="connsiteY15" fmla="*/ 78097 h 127937"/>
                  <a:gd name="connsiteX16" fmla="*/ 50782 w 77167"/>
                  <a:gd name="connsiteY16" fmla="*/ 44627 h 127937"/>
                  <a:gd name="connsiteX17" fmla="*/ 57484 w 77167"/>
                  <a:gd name="connsiteY17" fmla="*/ 41290 h 127937"/>
                  <a:gd name="connsiteX18" fmla="*/ 68896 w 77167"/>
                  <a:gd name="connsiteY18" fmla="*/ 41290 h 127937"/>
                  <a:gd name="connsiteX19" fmla="*/ 72247 w 77167"/>
                  <a:gd name="connsiteY19" fmla="*/ 43480 h 127937"/>
                  <a:gd name="connsiteX20" fmla="*/ 70362 w 77167"/>
                  <a:gd name="connsiteY20" fmla="*/ 46817 h 127937"/>
                  <a:gd name="connsiteX21" fmla="*/ 40940 w 77167"/>
                  <a:gd name="connsiteY21" fmla="*/ 78097 h 12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167" h="127937">
                    <a:moveTo>
                      <a:pt x="41149" y="78097"/>
                    </a:moveTo>
                    <a:lnTo>
                      <a:pt x="75702" y="122933"/>
                    </a:lnTo>
                    <a:cubicBezTo>
                      <a:pt x="76540" y="124080"/>
                      <a:pt x="77168" y="124914"/>
                      <a:pt x="77168" y="125748"/>
                    </a:cubicBezTo>
                    <a:cubicBezTo>
                      <a:pt x="77168" y="127625"/>
                      <a:pt x="75493" y="127938"/>
                      <a:pt x="73818" y="127938"/>
                    </a:cubicBezTo>
                    <a:lnTo>
                      <a:pt x="56332" y="127938"/>
                    </a:lnTo>
                    <a:cubicBezTo>
                      <a:pt x="53191" y="127938"/>
                      <a:pt x="52667" y="127729"/>
                      <a:pt x="50782" y="125435"/>
                    </a:cubicBezTo>
                    <a:lnTo>
                      <a:pt x="20627" y="85292"/>
                    </a:lnTo>
                    <a:lnTo>
                      <a:pt x="20627" y="124706"/>
                    </a:lnTo>
                    <a:cubicBezTo>
                      <a:pt x="20627" y="127729"/>
                      <a:pt x="19475" y="127834"/>
                      <a:pt x="16962" y="127834"/>
                    </a:cubicBezTo>
                    <a:lnTo>
                      <a:pt x="3560" y="127834"/>
                    </a:lnTo>
                    <a:cubicBezTo>
                      <a:pt x="524" y="127834"/>
                      <a:pt x="0" y="127208"/>
                      <a:pt x="0" y="124497"/>
                    </a:cubicBezTo>
                    <a:lnTo>
                      <a:pt x="0" y="3128"/>
                    </a:lnTo>
                    <a:cubicBezTo>
                      <a:pt x="0" y="313"/>
                      <a:pt x="1152" y="0"/>
                      <a:pt x="3351" y="0"/>
                    </a:cubicBezTo>
                    <a:lnTo>
                      <a:pt x="16962" y="0"/>
                    </a:lnTo>
                    <a:cubicBezTo>
                      <a:pt x="19475" y="0"/>
                      <a:pt x="20627" y="0"/>
                      <a:pt x="20627" y="3024"/>
                    </a:cubicBezTo>
                    <a:lnTo>
                      <a:pt x="20627" y="78097"/>
                    </a:lnTo>
                    <a:lnTo>
                      <a:pt x="50782" y="44627"/>
                    </a:lnTo>
                    <a:cubicBezTo>
                      <a:pt x="53295" y="41812"/>
                      <a:pt x="53923" y="41290"/>
                      <a:pt x="57484" y="41290"/>
                    </a:cubicBezTo>
                    <a:lnTo>
                      <a:pt x="68896" y="41290"/>
                    </a:lnTo>
                    <a:cubicBezTo>
                      <a:pt x="69943" y="41290"/>
                      <a:pt x="72247" y="41290"/>
                      <a:pt x="72247" y="43480"/>
                    </a:cubicBezTo>
                    <a:cubicBezTo>
                      <a:pt x="72247" y="44627"/>
                      <a:pt x="71409" y="45670"/>
                      <a:pt x="70362" y="46817"/>
                    </a:cubicBezTo>
                    <a:lnTo>
                      <a:pt x="40940" y="780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B9666D7-C15C-47B9-EFF2-8A8FE1AB7822}"/>
                </a:ext>
              </a:extLst>
            </p:cNvPr>
            <p:cNvSpPr/>
            <p:nvPr/>
          </p:nvSpPr>
          <p:spPr>
            <a:xfrm>
              <a:off x="10117158" y="855627"/>
              <a:ext cx="89313" cy="81538"/>
            </a:xfrm>
            <a:custGeom>
              <a:avLst/>
              <a:gdLst>
                <a:gd name="connsiteX0" fmla="*/ 40416 w 89313"/>
                <a:gd name="connsiteY0" fmla="*/ 0 h 81538"/>
                <a:gd name="connsiteX1" fmla="*/ 55599 w 89313"/>
                <a:gd name="connsiteY1" fmla="*/ 30655 h 81538"/>
                <a:gd name="connsiteX2" fmla="*/ 89314 w 89313"/>
                <a:gd name="connsiteY2" fmla="*/ 36390 h 81538"/>
                <a:gd name="connsiteX3" fmla="*/ 65231 w 89313"/>
                <a:gd name="connsiteY3" fmla="*/ 50779 h 81538"/>
                <a:gd name="connsiteX4" fmla="*/ 79157 w 89313"/>
                <a:gd name="connsiteY4" fmla="*/ 81538 h 81538"/>
                <a:gd name="connsiteX5" fmla="*/ 49002 w 89313"/>
                <a:gd name="connsiteY5" fmla="*/ 59955 h 81538"/>
                <a:gd name="connsiteX6" fmla="*/ 23873 w 89313"/>
                <a:gd name="connsiteY6" fmla="*/ 73405 h 81538"/>
                <a:gd name="connsiteX7" fmla="*/ 29422 w 89313"/>
                <a:gd name="connsiteY7" fmla="*/ 45357 h 81538"/>
                <a:gd name="connsiteX8" fmla="*/ 0 w 89313"/>
                <a:gd name="connsiteY8" fmla="*/ 22522 h 81538"/>
                <a:gd name="connsiteX9" fmla="*/ 33610 w 89313"/>
                <a:gd name="connsiteY9" fmla="*/ 27214 h 81538"/>
                <a:gd name="connsiteX10" fmla="*/ 40416 w 89313"/>
                <a:gd name="connsiteY10" fmla="*/ 0 h 8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313" h="81538">
                  <a:moveTo>
                    <a:pt x="40416" y="0"/>
                  </a:moveTo>
                  <a:lnTo>
                    <a:pt x="55599" y="30655"/>
                  </a:lnTo>
                  <a:lnTo>
                    <a:pt x="89314" y="36390"/>
                  </a:lnTo>
                  <a:lnTo>
                    <a:pt x="65231" y="50779"/>
                  </a:lnTo>
                  <a:lnTo>
                    <a:pt x="79157" y="81538"/>
                  </a:lnTo>
                  <a:lnTo>
                    <a:pt x="49002" y="59955"/>
                  </a:lnTo>
                  <a:lnTo>
                    <a:pt x="23873" y="73405"/>
                  </a:lnTo>
                  <a:lnTo>
                    <a:pt x="29422" y="45357"/>
                  </a:lnTo>
                  <a:lnTo>
                    <a:pt x="0" y="22522"/>
                  </a:lnTo>
                  <a:lnTo>
                    <a:pt x="33610" y="27214"/>
                  </a:lnTo>
                  <a:lnTo>
                    <a:pt x="40416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71E35A8-A35E-E10D-531E-0E7C78E16879}"/>
                </a:ext>
              </a:extLst>
            </p:cNvPr>
            <p:cNvSpPr/>
            <p:nvPr/>
          </p:nvSpPr>
          <p:spPr>
            <a:xfrm>
              <a:off x="9979470" y="262233"/>
              <a:ext cx="116013" cy="108856"/>
            </a:xfrm>
            <a:custGeom>
              <a:avLst/>
              <a:gdLst>
                <a:gd name="connsiteX0" fmla="*/ 52772 w 116013"/>
                <a:gd name="connsiteY0" fmla="*/ 0 h 108856"/>
                <a:gd name="connsiteX1" fmla="*/ 72142 w 116013"/>
                <a:gd name="connsiteY1" fmla="*/ 40978 h 108856"/>
                <a:gd name="connsiteX2" fmla="*/ 116014 w 116013"/>
                <a:gd name="connsiteY2" fmla="*/ 53907 h 108856"/>
                <a:gd name="connsiteX3" fmla="*/ 84393 w 116013"/>
                <a:gd name="connsiteY3" fmla="*/ 67879 h 108856"/>
                <a:gd name="connsiteX4" fmla="*/ 102298 w 116013"/>
                <a:gd name="connsiteY4" fmla="*/ 108857 h 108856"/>
                <a:gd name="connsiteX5" fmla="*/ 63242 w 116013"/>
                <a:gd name="connsiteY5" fmla="*/ 76846 h 108856"/>
                <a:gd name="connsiteX6" fmla="*/ 30260 w 116013"/>
                <a:gd name="connsiteY6" fmla="*/ 89984 h 108856"/>
                <a:gd name="connsiteX7" fmla="*/ 37904 w 116013"/>
                <a:gd name="connsiteY7" fmla="*/ 55262 h 108856"/>
                <a:gd name="connsiteX8" fmla="*/ 0 w 116013"/>
                <a:gd name="connsiteY8" fmla="*/ 21896 h 108856"/>
                <a:gd name="connsiteX9" fmla="*/ 43453 w 116013"/>
                <a:gd name="connsiteY9" fmla="*/ 33053 h 108856"/>
                <a:gd name="connsiteX10" fmla="*/ 52772 w 116013"/>
                <a:gd name="connsiteY10" fmla="*/ 0 h 10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13" h="108856">
                  <a:moveTo>
                    <a:pt x="52772" y="0"/>
                  </a:moveTo>
                  <a:lnTo>
                    <a:pt x="72142" y="40978"/>
                  </a:lnTo>
                  <a:lnTo>
                    <a:pt x="116014" y="53907"/>
                  </a:lnTo>
                  <a:lnTo>
                    <a:pt x="84393" y="67879"/>
                  </a:lnTo>
                  <a:lnTo>
                    <a:pt x="102298" y="108857"/>
                  </a:lnTo>
                  <a:lnTo>
                    <a:pt x="63242" y="76846"/>
                  </a:lnTo>
                  <a:lnTo>
                    <a:pt x="30260" y="89984"/>
                  </a:lnTo>
                  <a:lnTo>
                    <a:pt x="37904" y="55262"/>
                  </a:lnTo>
                  <a:lnTo>
                    <a:pt x="0" y="21896"/>
                  </a:lnTo>
                  <a:lnTo>
                    <a:pt x="43453" y="33053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69D0D7C-0049-09A2-3CC2-77E049784BB1}"/>
                </a:ext>
              </a:extLst>
            </p:cNvPr>
            <p:cNvSpPr/>
            <p:nvPr/>
          </p:nvSpPr>
          <p:spPr>
            <a:xfrm>
              <a:off x="10005541" y="787227"/>
              <a:ext cx="98213" cy="91756"/>
            </a:xfrm>
            <a:custGeom>
              <a:avLst/>
              <a:gdLst>
                <a:gd name="connsiteX0" fmla="*/ 44604 w 98213"/>
                <a:gd name="connsiteY0" fmla="*/ 0 h 91756"/>
                <a:gd name="connsiteX1" fmla="*/ 61043 w 98213"/>
                <a:gd name="connsiteY1" fmla="*/ 34409 h 91756"/>
                <a:gd name="connsiteX2" fmla="*/ 98214 w 98213"/>
                <a:gd name="connsiteY2" fmla="*/ 41499 h 91756"/>
                <a:gd name="connsiteX3" fmla="*/ 71514 w 98213"/>
                <a:gd name="connsiteY3" fmla="*/ 57139 h 91756"/>
                <a:gd name="connsiteX4" fmla="*/ 86801 w 98213"/>
                <a:gd name="connsiteY4" fmla="*/ 91757 h 91756"/>
                <a:gd name="connsiteX5" fmla="*/ 53609 w 98213"/>
                <a:gd name="connsiteY5" fmla="*/ 67045 h 91756"/>
                <a:gd name="connsiteX6" fmla="*/ 25862 w 98213"/>
                <a:gd name="connsiteY6" fmla="*/ 81642 h 91756"/>
                <a:gd name="connsiteX7" fmla="*/ 32145 w 98213"/>
                <a:gd name="connsiteY7" fmla="*/ 50466 h 91756"/>
                <a:gd name="connsiteX8" fmla="*/ 0 w 98213"/>
                <a:gd name="connsiteY8" fmla="*/ 24295 h 91756"/>
                <a:gd name="connsiteX9" fmla="*/ 36751 w 98213"/>
                <a:gd name="connsiteY9" fmla="*/ 30134 h 91756"/>
                <a:gd name="connsiteX10" fmla="*/ 44604 w 98213"/>
                <a:gd name="connsiteY10" fmla="*/ 0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13" h="91756">
                  <a:moveTo>
                    <a:pt x="44604" y="0"/>
                  </a:moveTo>
                  <a:lnTo>
                    <a:pt x="61043" y="34409"/>
                  </a:lnTo>
                  <a:lnTo>
                    <a:pt x="98214" y="41499"/>
                  </a:lnTo>
                  <a:lnTo>
                    <a:pt x="71514" y="57139"/>
                  </a:lnTo>
                  <a:lnTo>
                    <a:pt x="86801" y="91757"/>
                  </a:lnTo>
                  <a:lnTo>
                    <a:pt x="53609" y="67045"/>
                  </a:lnTo>
                  <a:lnTo>
                    <a:pt x="25862" y="81642"/>
                  </a:lnTo>
                  <a:lnTo>
                    <a:pt x="32145" y="50466"/>
                  </a:lnTo>
                  <a:lnTo>
                    <a:pt x="0" y="24295"/>
                  </a:lnTo>
                  <a:lnTo>
                    <a:pt x="36751" y="30134"/>
                  </a:lnTo>
                  <a:lnTo>
                    <a:pt x="4460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0FA57E6-17EB-106F-09D1-0F6AA4C7DDA9}"/>
                </a:ext>
              </a:extLst>
            </p:cNvPr>
            <p:cNvSpPr/>
            <p:nvPr/>
          </p:nvSpPr>
          <p:spPr>
            <a:xfrm>
              <a:off x="9895077" y="366085"/>
              <a:ext cx="133290" cy="126999"/>
            </a:xfrm>
            <a:custGeom>
              <a:avLst/>
              <a:gdLst>
                <a:gd name="connsiteX0" fmla="*/ 60834 w 133290"/>
                <a:gd name="connsiteY0" fmla="*/ 0 h 126999"/>
                <a:gd name="connsiteX1" fmla="*/ 82927 w 133290"/>
                <a:gd name="connsiteY1" fmla="*/ 47755 h 126999"/>
                <a:gd name="connsiteX2" fmla="*/ 133290 w 133290"/>
                <a:gd name="connsiteY2" fmla="*/ 61102 h 126999"/>
                <a:gd name="connsiteX3" fmla="*/ 96853 w 133290"/>
                <a:gd name="connsiteY3" fmla="*/ 79140 h 126999"/>
                <a:gd name="connsiteX4" fmla="*/ 117270 w 133290"/>
                <a:gd name="connsiteY4" fmla="*/ 126999 h 126999"/>
                <a:gd name="connsiteX5" fmla="*/ 72456 w 133290"/>
                <a:gd name="connsiteY5" fmla="*/ 90714 h 126999"/>
                <a:gd name="connsiteX6" fmla="*/ 34553 w 133290"/>
                <a:gd name="connsiteY6" fmla="*/ 107605 h 126999"/>
                <a:gd name="connsiteX7" fmla="*/ 43453 w 133290"/>
                <a:gd name="connsiteY7" fmla="*/ 66211 h 126999"/>
                <a:gd name="connsiteX8" fmla="*/ 0 w 133290"/>
                <a:gd name="connsiteY8" fmla="*/ 28257 h 126999"/>
                <a:gd name="connsiteX9" fmla="*/ 49945 w 133290"/>
                <a:gd name="connsiteY9" fmla="*/ 39622 h 126999"/>
                <a:gd name="connsiteX10" fmla="*/ 60834 w 133290"/>
                <a:gd name="connsiteY10" fmla="*/ 0 h 12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290" h="126999">
                  <a:moveTo>
                    <a:pt x="60834" y="0"/>
                  </a:moveTo>
                  <a:lnTo>
                    <a:pt x="82927" y="47755"/>
                  </a:lnTo>
                  <a:lnTo>
                    <a:pt x="133290" y="61102"/>
                  </a:lnTo>
                  <a:lnTo>
                    <a:pt x="96853" y="79140"/>
                  </a:lnTo>
                  <a:lnTo>
                    <a:pt x="117270" y="126999"/>
                  </a:lnTo>
                  <a:lnTo>
                    <a:pt x="72456" y="90714"/>
                  </a:lnTo>
                  <a:lnTo>
                    <a:pt x="34553" y="107605"/>
                  </a:lnTo>
                  <a:lnTo>
                    <a:pt x="43453" y="66211"/>
                  </a:lnTo>
                  <a:lnTo>
                    <a:pt x="0" y="28257"/>
                  </a:lnTo>
                  <a:lnTo>
                    <a:pt x="49945" y="39622"/>
                  </a:lnTo>
                  <a:lnTo>
                    <a:pt x="6083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49096EAF-C171-BE7C-87E5-65DB58FD90E6}"/>
                </a:ext>
              </a:extLst>
            </p:cNvPr>
            <p:cNvSpPr/>
            <p:nvPr/>
          </p:nvSpPr>
          <p:spPr>
            <a:xfrm>
              <a:off x="9916332" y="661792"/>
              <a:ext cx="115699" cy="109795"/>
            </a:xfrm>
            <a:custGeom>
              <a:avLst/>
              <a:gdLst>
                <a:gd name="connsiteX0" fmla="*/ 52772 w 115699"/>
                <a:gd name="connsiteY0" fmla="*/ 0 h 109795"/>
                <a:gd name="connsiteX1" fmla="*/ 72037 w 115699"/>
                <a:gd name="connsiteY1" fmla="*/ 41186 h 109795"/>
                <a:gd name="connsiteX2" fmla="*/ 115700 w 115699"/>
                <a:gd name="connsiteY2" fmla="*/ 50570 h 109795"/>
                <a:gd name="connsiteX3" fmla="*/ 84183 w 115699"/>
                <a:gd name="connsiteY3" fmla="*/ 68400 h 109795"/>
                <a:gd name="connsiteX4" fmla="*/ 101983 w 115699"/>
                <a:gd name="connsiteY4" fmla="*/ 109795 h 109795"/>
                <a:gd name="connsiteX5" fmla="*/ 63033 w 115699"/>
                <a:gd name="connsiteY5" fmla="*/ 79661 h 109795"/>
                <a:gd name="connsiteX6" fmla="*/ 30155 w 115699"/>
                <a:gd name="connsiteY6" fmla="*/ 96344 h 109795"/>
                <a:gd name="connsiteX7" fmla="*/ 37799 w 115699"/>
                <a:gd name="connsiteY7" fmla="*/ 59433 h 109795"/>
                <a:gd name="connsiteX8" fmla="*/ 0 w 115699"/>
                <a:gd name="connsiteY8" fmla="*/ 27736 h 109795"/>
                <a:gd name="connsiteX9" fmla="*/ 43453 w 115699"/>
                <a:gd name="connsiteY9" fmla="*/ 35556 h 109795"/>
                <a:gd name="connsiteX10" fmla="*/ 52772 w 115699"/>
                <a:gd name="connsiteY10" fmla="*/ 0 h 10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699" h="109795">
                  <a:moveTo>
                    <a:pt x="52772" y="0"/>
                  </a:moveTo>
                  <a:lnTo>
                    <a:pt x="72037" y="41186"/>
                  </a:lnTo>
                  <a:lnTo>
                    <a:pt x="115700" y="50570"/>
                  </a:lnTo>
                  <a:lnTo>
                    <a:pt x="84183" y="68400"/>
                  </a:lnTo>
                  <a:lnTo>
                    <a:pt x="101983" y="109795"/>
                  </a:lnTo>
                  <a:lnTo>
                    <a:pt x="63033" y="79661"/>
                  </a:lnTo>
                  <a:lnTo>
                    <a:pt x="30155" y="96344"/>
                  </a:lnTo>
                  <a:lnTo>
                    <a:pt x="37799" y="59433"/>
                  </a:lnTo>
                  <a:lnTo>
                    <a:pt x="0" y="27736"/>
                  </a:lnTo>
                  <a:lnTo>
                    <a:pt x="43453" y="35556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C1DFD4C-BB5F-157D-2D92-DF4EE31FC4B9}"/>
                </a:ext>
              </a:extLst>
            </p:cNvPr>
            <p:cNvSpPr/>
            <p:nvPr/>
          </p:nvSpPr>
          <p:spPr>
            <a:xfrm>
              <a:off x="9874974" y="517483"/>
              <a:ext cx="125751" cy="120221"/>
            </a:xfrm>
            <a:custGeom>
              <a:avLst/>
              <a:gdLst>
                <a:gd name="connsiteX0" fmla="*/ 57483 w 125751"/>
                <a:gd name="connsiteY0" fmla="*/ 0 h 120221"/>
                <a:gd name="connsiteX1" fmla="*/ 78215 w 125751"/>
                <a:gd name="connsiteY1" fmla="*/ 45148 h 120221"/>
                <a:gd name="connsiteX2" fmla="*/ 125751 w 125751"/>
                <a:gd name="connsiteY2" fmla="*/ 56409 h 120221"/>
                <a:gd name="connsiteX3" fmla="*/ 91303 w 125751"/>
                <a:gd name="connsiteY3" fmla="*/ 74865 h 120221"/>
                <a:gd name="connsiteX4" fmla="*/ 110569 w 125751"/>
                <a:gd name="connsiteY4" fmla="*/ 120222 h 120221"/>
                <a:gd name="connsiteX5" fmla="*/ 68373 w 125751"/>
                <a:gd name="connsiteY5" fmla="*/ 86647 h 120221"/>
                <a:gd name="connsiteX6" fmla="*/ 32563 w 125751"/>
                <a:gd name="connsiteY6" fmla="*/ 103852 h 120221"/>
                <a:gd name="connsiteX7" fmla="*/ 41044 w 125751"/>
                <a:gd name="connsiteY7" fmla="*/ 64021 h 120221"/>
                <a:gd name="connsiteX8" fmla="*/ 0 w 125751"/>
                <a:gd name="connsiteY8" fmla="*/ 28778 h 120221"/>
                <a:gd name="connsiteX9" fmla="*/ 47118 w 125751"/>
                <a:gd name="connsiteY9" fmla="*/ 38371 h 120221"/>
                <a:gd name="connsiteX10" fmla="*/ 57483 w 125751"/>
                <a:gd name="connsiteY10" fmla="*/ 0 h 12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51" h="120221">
                  <a:moveTo>
                    <a:pt x="57483" y="0"/>
                  </a:moveTo>
                  <a:lnTo>
                    <a:pt x="78215" y="45148"/>
                  </a:lnTo>
                  <a:lnTo>
                    <a:pt x="125751" y="56409"/>
                  </a:lnTo>
                  <a:lnTo>
                    <a:pt x="91303" y="74865"/>
                  </a:lnTo>
                  <a:lnTo>
                    <a:pt x="110569" y="120222"/>
                  </a:lnTo>
                  <a:lnTo>
                    <a:pt x="68373" y="86647"/>
                  </a:lnTo>
                  <a:lnTo>
                    <a:pt x="32563" y="103852"/>
                  </a:lnTo>
                  <a:lnTo>
                    <a:pt x="41044" y="64021"/>
                  </a:lnTo>
                  <a:lnTo>
                    <a:pt x="0" y="28778"/>
                  </a:lnTo>
                  <a:lnTo>
                    <a:pt x="47118" y="38371"/>
                  </a:lnTo>
                  <a:lnTo>
                    <a:pt x="57483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69DC155-FC00-6A30-61A6-2B4BCA3DBF02}"/>
                </a:ext>
              </a:extLst>
            </p:cNvPr>
            <p:cNvSpPr/>
            <p:nvPr/>
          </p:nvSpPr>
          <p:spPr>
            <a:xfrm>
              <a:off x="10223120" y="877107"/>
              <a:ext cx="83554" cy="74343"/>
            </a:xfrm>
            <a:custGeom>
              <a:avLst/>
              <a:gdLst>
                <a:gd name="connsiteX0" fmla="*/ 37694 w 83554"/>
                <a:gd name="connsiteY0" fmla="*/ 0 h 74343"/>
                <a:gd name="connsiteX1" fmla="*/ 52039 w 83554"/>
                <a:gd name="connsiteY1" fmla="*/ 27944 h 74343"/>
                <a:gd name="connsiteX2" fmla="*/ 83555 w 83554"/>
                <a:gd name="connsiteY2" fmla="*/ 32845 h 74343"/>
                <a:gd name="connsiteX3" fmla="*/ 61043 w 83554"/>
                <a:gd name="connsiteY3" fmla="*/ 46295 h 74343"/>
                <a:gd name="connsiteX4" fmla="*/ 74236 w 83554"/>
                <a:gd name="connsiteY4" fmla="*/ 74344 h 74343"/>
                <a:gd name="connsiteX5" fmla="*/ 45966 w 83554"/>
                <a:gd name="connsiteY5" fmla="*/ 54845 h 74343"/>
                <a:gd name="connsiteX6" fmla="*/ 22512 w 83554"/>
                <a:gd name="connsiteY6" fmla="*/ 67462 h 74343"/>
                <a:gd name="connsiteX7" fmla="*/ 27642 w 83554"/>
                <a:gd name="connsiteY7" fmla="*/ 41603 h 74343"/>
                <a:gd name="connsiteX8" fmla="*/ 0 w 83554"/>
                <a:gd name="connsiteY8" fmla="*/ 20854 h 74343"/>
                <a:gd name="connsiteX9" fmla="*/ 31412 w 83554"/>
                <a:gd name="connsiteY9" fmla="*/ 24920 h 74343"/>
                <a:gd name="connsiteX10" fmla="*/ 37694 w 83554"/>
                <a:gd name="connsiteY10" fmla="*/ 0 h 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554" h="74343">
                  <a:moveTo>
                    <a:pt x="37694" y="0"/>
                  </a:moveTo>
                  <a:lnTo>
                    <a:pt x="52039" y="27944"/>
                  </a:lnTo>
                  <a:lnTo>
                    <a:pt x="83555" y="32845"/>
                  </a:lnTo>
                  <a:lnTo>
                    <a:pt x="61043" y="46295"/>
                  </a:lnTo>
                  <a:lnTo>
                    <a:pt x="74236" y="74344"/>
                  </a:lnTo>
                  <a:lnTo>
                    <a:pt x="45966" y="54845"/>
                  </a:lnTo>
                  <a:lnTo>
                    <a:pt x="22512" y="67462"/>
                  </a:lnTo>
                  <a:lnTo>
                    <a:pt x="27642" y="41603"/>
                  </a:lnTo>
                  <a:lnTo>
                    <a:pt x="0" y="20854"/>
                  </a:lnTo>
                  <a:lnTo>
                    <a:pt x="31412" y="24920"/>
                  </a:lnTo>
                  <a:lnTo>
                    <a:pt x="376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B7680B9-F3B9-AE31-58CA-F35F206D9F94}"/>
                </a:ext>
              </a:extLst>
            </p:cNvPr>
            <p:cNvSpPr/>
            <p:nvPr/>
          </p:nvSpPr>
          <p:spPr>
            <a:xfrm>
              <a:off x="10330547" y="873040"/>
              <a:ext cx="61462" cy="53281"/>
            </a:xfrm>
            <a:custGeom>
              <a:avLst/>
              <a:gdLst>
                <a:gd name="connsiteX0" fmla="*/ 27642 w 61462"/>
                <a:gd name="connsiteY0" fmla="*/ 0 h 53281"/>
                <a:gd name="connsiteX1" fmla="*/ 38218 w 61462"/>
                <a:gd name="connsiteY1" fmla="*/ 20020 h 53281"/>
                <a:gd name="connsiteX2" fmla="*/ 61462 w 61462"/>
                <a:gd name="connsiteY2" fmla="*/ 23565 h 53281"/>
                <a:gd name="connsiteX3" fmla="*/ 44919 w 61462"/>
                <a:gd name="connsiteY3" fmla="*/ 33262 h 53281"/>
                <a:gd name="connsiteX4" fmla="*/ 54656 w 61462"/>
                <a:gd name="connsiteY4" fmla="*/ 53281 h 53281"/>
                <a:gd name="connsiteX5" fmla="*/ 33820 w 61462"/>
                <a:gd name="connsiteY5" fmla="*/ 39309 h 53281"/>
                <a:gd name="connsiteX6" fmla="*/ 16648 w 61462"/>
                <a:gd name="connsiteY6" fmla="*/ 48381 h 53281"/>
                <a:gd name="connsiteX7" fmla="*/ 20313 w 61462"/>
                <a:gd name="connsiteY7" fmla="*/ 29925 h 53281"/>
                <a:gd name="connsiteX8" fmla="*/ 0 w 61462"/>
                <a:gd name="connsiteY8" fmla="*/ 15119 h 53281"/>
                <a:gd name="connsiteX9" fmla="*/ 23035 w 61462"/>
                <a:gd name="connsiteY9" fmla="*/ 17934 h 53281"/>
                <a:gd name="connsiteX10" fmla="*/ 27642 w 61462"/>
                <a:gd name="connsiteY10" fmla="*/ 0 h 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462" h="53281">
                  <a:moveTo>
                    <a:pt x="27642" y="0"/>
                  </a:moveTo>
                  <a:lnTo>
                    <a:pt x="38218" y="20020"/>
                  </a:lnTo>
                  <a:lnTo>
                    <a:pt x="61462" y="23565"/>
                  </a:lnTo>
                  <a:lnTo>
                    <a:pt x="44919" y="33262"/>
                  </a:lnTo>
                  <a:lnTo>
                    <a:pt x="54656" y="53281"/>
                  </a:lnTo>
                  <a:lnTo>
                    <a:pt x="33820" y="39309"/>
                  </a:lnTo>
                  <a:lnTo>
                    <a:pt x="16648" y="48381"/>
                  </a:lnTo>
                  <a:lnTo>
                    <a:pt x="20313" y="29925"/>
                  </a:lnTo>
                  <a:lnTo>
                    <a:pt x="0" y="15119"/>
                  </a:lnTo>
                  <a:lnTo>
                    <a:pt x="23035" y="17934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7CED02B-2F26-7E39-A2DD-EA188AFFA7E8}"/>
                </a:ext>
              </a:extLst>
            </p:cNvPr>
            <p:cNvSpPr/>
            <p:nvPr/>
          </p:nvSpPr>
          <p:spPr>
            <a:xfrm>
              <a:off x="10409286" y="837902"/>
              <a:ext cx="61357" cy="51821"/>
            </a:xfrm>
            <a:custGeom>
              <a:avLst/>
              <a:gdLst>
                <a:gd name="connsiteX0" fmla="*/ 27538 w 61357"/>
                <a:gd name="connsiteY0" fmla="*/ 0 h 51821"/>
                <a:gd name="connsiteX1" fmla="*/ 38217 w 61357"/>
                <a:gd name="connsiteY1" fmla="*/ 19498 h 51821"/>
                <a:gd name="connsiteX2" fmla="*/ 61357 w 61357"/>
                <a:gd name="connsiteY2" fmla="*/ 23043 h 51821"/>
                <a:gd name="connsiteX3" fmla="*/ 44919 w 61357"/>
                <a:gd name="connsiteY3" fmla="*/ 32323 h 51821"/>
                <a:gd name="connsiteX4" fmla="*/ 54761 w 61357"/>
                <a:gd name="connsiteY4" fmla="*/ 51822 h 51821"/>
                <a:gd name="connsiteX5" fmla="*/ 33925 w 61357"/>
                <a:gd name="connsiteY5" fmla="*/ 38267 h 51821"/>
                <a:gd name="connsiteX6" fmla="*/ 16753 w 61357"/>
                <a:gd name="connsiteY6" fmla="*/ 46921 h 51821"/>
                <a:gd name="connsiteX7" fmla="*/ 20417 w 61357"/>
                <a:gd name="connsiteY7" fmla="*/ 28987 h 51821"/>
                <a:gd name="connsiteX8" fmla="*/ 0 w 61357"/>
                <a:gd name="connsiteY8" fmla="*/ 14598 h 51821"/>
                <a:gd name="connsiteX9" fmla="*/ 23035 w 61357"/>
                <a:gd name="connsiteY9" fmla="*/ 17413 h 51821"/>
                <a:gd name="connsiteX10" fmla="*/ 27538 w 61357"/>
                <a:gd name="connsiteY10" fmla="*/ 0 h 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357" h="51821">
                  <a:moveTo>
                    <a:pt x="27538" y="0"/>
                  </a:moveTo>
                  <a:lnTo>
                    <a:pt x="38217" y="19498"/>
                  </a:lnTo>
                  <a:lnTo>
                    <a:pt x="61357" y="23043"/>
                  </a:lnTo>
                  <a:lnTo>
                    <a:pt x="44919" y="32323"/>
                  </a:lnTo>
                  <a:lnTo>
                    <a:pt x="54761" y="51822"/>
                  </a:lnTo>
                  <a:lnTo>
                    <a:pt x="33925" y="38267"/>
                  </a:lnTo>
                  <a:lnTo>
                    <a:pt x="16753" y="46921"/>
                  </a:lnTo>
                  <a:lnTo>
                    <a:pt x="20417" y="28987"/>
                  </a:lnTo>
                  <a:lnTo>
                    <a:pt x="0" y="14598"/>
                  </a:lnTo>
                  <a:lnTo>
                    <a:pt x="23035" y="17413"/>
                  </a:lnTo>
                  <a:lnTo>
                    <a:pt x="27538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95817DF-5798-C711-0693-5BD168832C89}"/>
                </a:ext>
              </a:extLst>
            </p:cNvPr>
            <p:cNvSpPr/>
            <p:nvPr/>
          </p:nvSpPr>
          <p:spPr>
            <a:xfrm>
              <a:off x="10339133" y="264110"/>
              <a:ext cx="81670" cy="69547"/>
            </a:xfrm>
            <a:custGeom>
              <a:avLst/>
              <a:gdLst>
                <a:gd name="connsiteX0" fmla="*/ 36752 w 81670"/>
                <a:gd name="connsiteY0" fmla="*/ 0 h 69547"/>
                <a:gd name="connsiteX1" fmla="*/ 50887 w 81670"/>
                <a:gd name="connsiteY1" fmla="*/ 26276 h 69547"/>
                <a:gd name="connsiteX2" fmla="*/ 81671 w 81670"/>
                <a:gd name="connsiteY2" fmla="*/ 36598 h 69547"/>
                <a:gd name="connsiteX3" fmla="*/ 59682 w 81670"/>
                <a:gd name="connsiteY3" fmla="*/ 43480 h 69547"/>
                <a:gd name="connsiteX4" fmla="*/ 72666 w 81670"/>
                <a:gd name="connsiteY4" fmla="*/ 69547 h 69547"/>
                <a:gd name="connsiteX5" fmla="*/ 45024 w 81670"/>
                <a:gd name="connsiteY5" fmla="*/ 47859 h 69547"/>
                <a:gd name="connsiteX6" fmla="*/ 22093 w 81670"/>
                <a:gd name="connsiteY6" fmla="*/ 54220 h 69547"/>
                <a:gd name="connsiteX7" fmla="*/ 27014 w 81670"/>
                <a:gd name="connsiteY7" fmla="*/ 33262 h 69547"/>
                <a:gd name="connsiteX8" fmla="*/ 0 w 81670"/>
                <a:gd name="connsiteY8" fmla="*/ 10635 h 69547"/>
                <a:gd name="connsiteX9" fmla="*/ 30679 w 81670"/>
                <a:gd name="connsiteY9" fmla="*/ 19811 h 69547"/>
                <a:gd name="connsiteX10" fmla="*/ 36752 w 81670"/>
                <a:gd name="connsiteY10" fmla="*/ 0 h 6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70" h="69547">
                  <a:moveTo>
                    <a:pt x="36752" y="0"/>
                  </a:moveTo>
                  <a:lnTo>
                    <a:pt x="50887" y="26276"/>
                  </a:lnTo>
                  <a:lnTo>
                    <a:pt x="81671" y="36598"/>
                  </a:lnTo>
                  <a:lnTo>
                    <a:pt x="59682" y="43480"/>
                  </a:lnTo>
                  <a:lnTo>
                    <a:pt x="72666" y="69547"/>
                  </a:lnTo>
                  <a:lnTo>
                    <a:pt x="45024" y="47859"/>
                  </a:lnTo>
                  <a:lnTo>
                    <a:pt x="22093" y="54220"/>
                  </a:lnTo>
                  <a:lnTo>
                    <a:pt x="27014" y="33262"/>
                  </a:lnTo>
                  <a:lnTo>
                    <a:pt x="0" y="10635"/>
                  </a:lnTo>
                  <a:lnTo>
                    <a:pt x="30679" y="19811"/>
                  </a:lnTo>
                  <a:lnTo>
                    <a:pt x="3675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0C21369-9BF3-3AFB-8F16-80E5E79A419F}"/>
                </a:ext>
              </a:extLst>
            </p:cNvPr>
            <p:cNvSpPr/>
            <p:nvPr/>
          </p:nvSpPr>
          <p:spPr>
            <a:xfrm>
              <a:off x="10223120" y="218232"/>
              <a:ext cx="92873" cy="82163"/>
            </a:xfrm>
            <a:custGeom>
              <a:avLst/>
              <a:gdLst>
                <a:gd name="connsiteX0" fmla="*/ 41882 w 92873"/>
                <a:gd name="connsiteY0" fmla="*/ 0 h 82163"/>
                <a:gd name="connsiteX1" fmla="*/ 57797 w 92873"/>
                <a:gd name="connsiteY1" fmla="*/ 30968 h 82163"/>
                <a:gd name="connsiteX2" fmla="*/ 92874 w 92873"/>
                <a:gd name="connsiteY2" fmla="*/ 42750 h 82163"/>
                <a:gd name="connsiteX3" fmla="*/ 67849 w 92873"/>
                <a:gd name="connsiteY3" fmla="*/ 51300 h 82163"/>
                <a:gd name="connsiteX4" fmla="*/ 82508 w 92873"/>
                <a:gd name="connsiteY4" fmla="*/ 82164 h 82163"/>
                <a:gd name="connsiteX5" fmla="*/ 50992 w 92873"/>
                <a:gd name="connsiteY5" fmla="*/ 56722 h 82163"/>
                <a:gd name="connsiteX6" fmla="*/ 24815 w 92873"/>
                <a:gd name="connsiteY6" fmla="*/ 64647 h 82163"/>
                <a:gd name="connsiteX7" fmla="*/ 30574 w 92873"/>
                <a:gd name="connsiteY7" fmla="*/ 39726 h 82163"/>
                <a:gd name="connsiteX8" fmla="*/ 0 w 92873"/>
                <a:gd name="connsiteY8" fmla="*/ 13242 h 82163"/>
                <a:gd name="connsiteX9" fmla="*/ 34867 w 92873"/>
                <a:gd name="connsiteY9" fmla="*/ 23669 h 82163"/>
                <a:gd name="connsiteX10" fmla="*/ 41882 w 92873"/>
                <a:gd name="connsiteY10" fmla="*/ 0 h 8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73" h="82163">
                  <a:moveTo>
                    <a:pt x="41882" y="0"/>
                  </a:moveTo>
                  <a:lnTo>
                    <a:pt x="57797" y="30968"/>
                  </a:lnTo>
                  <a:lnTo>
                    <a:pt x="92874" y="42750"/>
                  </a:lnTo>
                  <a:lnTo>
                    <a:pt x="67849" y="51300"/>
                  </a:lnTo>
                  <a:lnTo>
                    <a:pt x="82508" y="82164"/>
                  </a:lnTo>
                  <a:lnTo>
                    <a:pt x="50992" y="56722"/>
                  </a:lnTo>
                  <a:lnTo>
                    <a:pt x="24815" y="64647"/>
                  </a:lnTo>
                  <a:lnTo>
                    <a:pt x="30574" y="39726"/>
                  </a:lnTo>
                  <a:lnTo>
                    <a:pt x="0" y="13242"/>
                  </a:lnTo>
                  <a:lnTo>
                    <a:pt x="34867" y="23669"/>
                  </a:lnTo>
                  <a:lnTo>
                    <a:pt x="4188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C1C256D-A264-A459-E005-9B645A673390}"/>
                </a:ext>
              </a:extLst>
            </p:cNvPr>
            <p:cNvSpPr/>
            <p:nvPr/>
          </p:nvSpPr>
          <p:spPr>
            <a:xfrm>
              <a:off x="10100091" y="211767"/>
              <a:ext cx="102820" cy="93841"/>
            </a:xfrm>
            <a:custGeom>
              <a:avLst/>
              <a:gdLst>
                <a:gd name="connsiteX0" fmla="*/ 46594 w 102820"/>
                <a:gd name="connsiteY0" fmla="*/ 0 h 93841"/>
                <a:gd name="connsiteX1" fmla="*/ 63975 w 102820"/>
                <a:gd name="connsiteY1" fmla="*/ 35451 h 93841"/>
                <a:gd name="connsiteX2" fmla="*/ 102821 w 102820"/>
                <a:gd name="connsiteY2" fmla="*/ 47859 h 93841"/>
                <a:gd name="connsiteX3" fmla="*/ 74969 w 102820"/>
                <a:gd name="connsiteY3" fmla="*/ 58599 h 93841"/>
                <a:gd name="connsiteX4" fmla="*/ 90989 w 102820"/>
                <a:gd name="connsiteY4" fmla="*/ 93842 h 93841"/>
                <a:gd name="connsiteX5" fmla="*/ 56227 w 102820"/>
                <a:gd name="connsiteY5" fmla="*/ 65377 h 93841"/>
                <a:gd name="connsiteX6" fmla="*/ 27224 w 102820"/>
                <a:gd name="connsiteY6" fmla="*/ 75386 h 93841"/>
                <a:gd name="connsiteX7" fmla="*/ 33820 w 102820"/>
                <a:gd name="connsiteY7" fmla="*/ 46400 h 93841"/>
                <a:gd name="connsiteX8" fmla="*/ 0 w 102820"/>
                <a:gd name="connsiteY8" fmla="*/ 16683 h 93841"/>
                <a:gd name="connsiteX9" fmla="*/ 38532 w 102820"/>
                <a:gd name="connsiteY9" fmla="*/ 27736 h 93841"/>
                <a:gd name="connsiteX10" fmla="*/ 46594 w 102820"/>
                <a:gd name="connsiteY10" fmla="*/ 0 h 9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20" h="93841">
                  <a:moveTo>
                    <a:pt x="46594" y="0"/>
                  </a:moveTo>
                  <a:lnTo>
                    <a:pt x="63975" y="35451"/>
                  </a:lnTo>
                  <a:lnTo>
                    <a:pt x="102821" y="47859"/>
                  </a:lnTo>
                  <a:lnTo>
                    <a:pt x="74969" y="58599"/>
                  </a:lnTo>
                  <a:lnTo>
                    <a:pt x="90989" y="93842"/>
                  </a:lnTo>
                  <a:lnTo>
                    <a:pt x="56227" y="65377"/>
                  </a:lnTo>
                  <a:lnTo>
                    <a:pt x="27224" y="75386"/>
                  </a:lnTo>
                  <a:lnTo>
                    <a:pt x="33820" y="46400"/>
                  </a:lnTo>
                  <a:lnTo>
                    <a:pt x="0" y="16683"/>
                  </a:lnTo>
                  <a:lnTo>
                    <a:pt x="38532" y="27736"/>
                  </a:lnTo>
                  <a:lnTo>
                    <a:pt x="465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49733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Lef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77E2A2D-7339-7DEF-9A25-9356AB5E18FF}"/>
              </a:ext>
            </a:extLst>
          </p:cNvPr>
          <p:cNvGrpSpPr/>
          <p:nvPr userDrawn="1"/>
        </p:nvGrpSpPr>
        <p:grpSpPr>
          <a:xfrm flipH="1">
            <a:off x="0" y="5443804"/>
            <a:ext cx="5150223" cy="1414197"/>
            <a:chOff x="7041778" y="5443804"/>
            <a:chExt cx="5150223" cy="141419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F7B81A8-EE5C-F674-28E3-F691E4AC3216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9963483-6678-B02A-0F15-72790A21FF9B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F12F801-9558-A127-1A06-894F350F67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152326 w 12192000"/>
              <a:gd name="connsiteY3" fmla="*/ 6858000 h 6858000"/>
              <a:gd name="connsiteX4" fmla="*/ 4963348 w 12192000"/>
              <a:gd name="connsiteY4" fmla="*/ 6800187 h 6858000"/>
              <a:gd name="connsiteX5" fmla="*/ 3597818 w 12192000"/>
              <a:gd name="connsiteY5" fmla="*/ 6174937 h 6858000"/>
              <a:gd name="connsiteX6" fmla="*/ 608160 w 12192000"/>
              <a:gd name="connsiteY6" fmla="*/ 5440259 h 6858000"/>
              <a:gd name="connsiteX7" fmla="*/ 299684 w 12192000"/>
              <a:gd name="connsiteY7" fmla="*/ 5443921 h 6858000"/>
              <a:gd name="connsiteX8" fmla="*/ 0 w 12192000"/>
              <a:gd name="connsiteY8" fmla="*/ 54540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152326" y="6858000"/>
                </a:lnTo>
                <a:lnTo>
                  <a:pt x="4963348" y="6800187"/>
                </a:lnTo>
                <a:cubicBezTo>
                  <a:pt x="4363533" y="6603412"/>
                  <a:pt x="3963280" y="6379396"/>
                  <a:pt x="3597818" y="6174937"/>
                </a:cubicBezTo>
                <a:cubicBezTo>
                  <a:pt x="2899641" y="5784242"/>
                  <a:pt x="2284705" y="5440259"/>
                  <a:pt x="608160" y="5440259"/>
                </a:cubicBezTo>
                <a:cubicBezTo>
                  <a:pt x="509109" y="5440259"/>
                  <a:pt x="406366" y="5441458"/>
                  <a:pt x="299684" y="5443921"/>
                </a:cubicBezTo>
                <a:lnTo>
                  <a:pt x="0" y="545407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81BD0B-4E59-F5BC-30B0-EE8BD8FEF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FD9E2A-F0FF-A687-EB13-2DEAF4CFD4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1696995"/>
            <a:ext cx="5020443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grpSp>
        <p:nvGrpSpPr>
          <p:cNvPr id="2" name="Graphic 8">
            <a:extLst>
              <a:ext uri="{FF2B5EF4-FFF2-40B4-BE49-F238E27FC236}">
                <a16:creationId xmlns:a16="http://schemas.microsoft.com/office/drawing/2014/main" id="{1563182C-6D4E-391E-DA01-D1DCE15EC744}"/>
              </a:ext>
            </a:extLst>
          </p:cNvPr>
          <p:cNvGrpSpPr/>
          <p:nvPr userDrawn="1"/>
        </p:nvGrpSpPr>
        <p:grpSpPr>
          <a:xfrm>
            <a:off x="212758" y="5910094"/>
            <a:ext cx="858690" cy="739683"/>
            <a:chOff x="212758" y="5910094"/>
            <a:chExt cx="858690" cy="739683"/>
          </a:xfrm>
        </p:grpSpPr>
        <p:grpSp>
          <p:nvGrpSpPr>
            <p:cNvPr id="6" name="Graphic 8">
              <a:extLst>
                <a:ext uri="{FF2B5EF4-FFF2-40B4-BE49-F238E27FC236}">
                  <a16:creationId xmlns:a16="http://schemas.microsoft.com/office/drawing/2014/main" id="{170623D0-7821-68F3-AF62-2B6FB0079AE4}"/>
                </a:ext>
              </a:extLst>
            </p:cNvPr>
            <p:cNvGrpSpPr/>
            <p:nvPr/>
          </p:nvGrpSpPr>
          <p:grpSpPr>
            <a:xfrm>
              <a:off x="423844" y="6059928"/>
              <a:ext cx="647603" cy="426563"/>
              <a:chOff x="423844" y="6059928"/>
              <a:chExt cx="647603" cy="426563"/>
            </a:xfrm>
            <a:solidFill>
              <a:srgbClr val="003399"/>
            </a:solidFill>
          </p:grpSpPr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38F9D1D-4480-8597-F440-902D3893093D}"/>
                  </a:ext>
                </a:extLst>
              </p:cNvPr>
              <p:cNvSpPr/>
              <p:nvPr/>
            </p:nvSpPr>
            <p:spPr>
              <a:xfrm>
                <a:off x="423844" y="6090375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8D44DD6E-225A-6323-D4D6-EC26CBC0A032}"/>
                  </a:ext>
                </a:extLst>
              </p:cNvPr>
              <p:cNvSpPr/>
              <p:nvPr/>
            </p:nvSpPr>
            <p:spPr>
              <a:xfrm>
                <a:off x="502687" y="6090270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1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1" y="0"/>
                      <a:pt x="36228" y="0"/>
                    </a:cubicBezTo>
                    <a:cubicBezTo>
                      <a:pt x="52981" y="0"/>
                      <a:pt x="58845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BB51E28B-FCE9-5B60-770C-25F63AECC6E5}"/>
                  </a:ext>
                </a:extLst>
              </p:cNvPr>
              <p:cNvSpPr/>
              <p:nvPr/>
            </p:nvSpPr>
            <p:spPr>
              <a:xfrm>
                <a:off x="576295" y="6068165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3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6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0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3" y="101141"/>
                      <a:pt x="50363" y="105520"/>
                    </a:cubicBezTo>
                    <a:cubicBezTo>
                      <a:pt x="50363" y="110212"/>
                      <a:pt x="40940" y="112923"/>
                      <a:pt x="34239" y="112923"/>
                    </a:cubicBezTo>
                    <a:cubicBezTo>
                      <a:pt x="25129" y="112923"/>
                      <a:pt x="19266" y="109587"/>
                      <a:pt x="15915" y="105520"/>
                    </a:cubicBezTo>
                    <a:cubicBezTo>
                      <a:pt x="11203" y="99785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6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8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0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09B8F090-ECF6-F0BF-FB4B-7B062B8B9D62}"/>
                  </a:ext>
                </a:extLst>
              </p:cNvPr>
              <p:cNvSpPr/>
              <p:nvPr/>
            </p:nvSpPr>
            <p:spPr>
              <a:xfrm>
                <a:off x="625612" y="6090375"/>
                <a:ext cx="70780" cy="90922"/>
              </a:xfrm>
              <a:custGeom>
                <a:avLst/>
                <a:gdLst>
                  <a:gd name="connsiteX0" fmla="*/ 17486 w 70780"/>
                  <a:gd name="connsiteY0" fmla="*/ 44940 h 90922"/>
                  <a:gd name="connsiteX1" fmla="*/ 40626 w 70780"/>
                  <a:gd name="connsiteY1" fmla="*/ 72467 h 90922"/>
                  <a:gd name="connsiteX2" fmla="*/ 60625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8897 w 70780"/>
                  <a:gd name="connsiteY11" fmla="*/ 29404 h 90922"/>
                  <a:gd name="connsiteX12" fmla="*/ 34343 w 70780"/>
                  <a:gd name="connsiteY12" fmla="*/ 12512 h 90922"/>
                  <a:gd name="connsiteX13" fmla="*/ 16753 w 70780"/>
                  <a:gd name="connsiteY13" fmla="*/ 34617 h 90922"/>
                  <a:gd name="connsiteX14" fmla="*/ 49002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486" y="44940"/>
                    </a:moveTo>
                    <a:cubicBezTo>
                      <a:pt x="20313" y="67983"/>
                      <a:pt x="32563" y="72467"/>
                      <a:pt x="40626" y="72467"/>
                    </a:cubicBezTo>
                    <a:cubicBezTo>
                      <a:pt x="49526" y="72467"/>
                      <a:pt x="56227" y="67149"/>
                      <a:pt x="60625" y="61414"/>
                    </a:cubicBezTo>
                    <a:cubicBezTo>
                      <a:pt x="63347" y="57556"/>
                      <a:pt x="64184" y="56618"/>
                      <a:pt x="66383" y="56618"/>
                    </a:cubicBezTo>
                    <a:cubicBezTo>
                      <a:pt x="68582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8897" y="29404"/>
                    </a:moveTo>
                    <a:cubicBezTo>
                      <a:pt x="48269" y="18664"/>
                      <a:pt x="41673" y="12512"/>
                      <a:pt x="34343" y="12512"/>
                    </a:cubicBezTo>
                    <a:cubicBezTo>
                      <a:pt x="22721" y="12512"/>
                      <a:pt x="17591" y="23043"/>
                      <a:pt x="16753" y="34617"/>
                    </a:cubicBezTo>
                    <a:lnTo>
                      <a:pt x="49002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0CEDEAB3-2535-B106-3879-327F43901F3A}"/>
                  </a:ext>
                </a:extLst>
              </p:cNvPr>
              <p:cNvSpPr/>
              <p:nvPr/>
            </p:nvSpPr>
            <p:spPr>
              <a:xfrm>
                <a:off x="704350" y="6090375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C751760C-2A4D-4B33-DD77-02205E4B3D11}"/>
                  </a:ext>
                </a:extLst>
              </p:cNvPr>
              <p:cNvSpPr/>
              <p:nvPr/>
            </p:nvSpPr>
            <p:spPr>
              <a:xfrm>
                <a:off x="762253" y="6090375"/>
                <a:ext cx="72979" cy="128042"/>
              </a:xfrm>
              <a:custGeom>
                <a:avLst/>
                <a:gdLst>
                  <a:gd name="connsiteX0" fmla="*/ 105 w 72979"/>
                  <a:gd name="connsiteY0" fmla="*/ 21688 h 128042"/>
                  <a:gd name="connsiteX1" fmla="*/ 2094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732 w 72979"/>
                  <a:gd name="connsiteY12" fmla="*/ 73510 h 128042"/>
                  <a:gd name="connsiteX13" fmla="*/ 32668 w 72979"/>
                  <a:gd name="connsiteY13" fmla="*/ 77368 h 128042"/>
                  <a:gd name="connsiteX14" fmla="*/ 51829 w 72979"/>
                  <a:gd name="connsiteY14" fmla="*/ 44940 h 128042"/>
                  <a:gd name="connsiteX15" fmla="*/ 31202 w 72979"/>
                  <a:gd name="connsiteY15" fmla="*/ 12199 h 128042"/>
                  <a:gd name="connsiteX16" fmla="*/ 20836 w 72979"/>
                  <a:gd name="connsiteY16" fmla="*/ 23878 h 128042"/>
                  <a:gd name="connsiteX17" fmla="*/ 20836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105" y="21688"/>
                    </a:moveTo>
                    <a:cubicBezTo>
                      <a:pt x="105" y="15119"/>
                      <a:pt x="105" y="12617"/>
                      <a:pt x="2094" y="10010"/>
                    </a:cubicBezTo>
                    <a:cubicBezTo>
                      <a:pt x="5445" y="5213"/>
                      <a:pt x="19056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7" y="16474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0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732" y="73510"/>
                    </a:moveTo>
                    <a:cubicBezTo>
                      <a:pt x="26281" y="76846"/>
                      <a:pt x="30679" y="77368"/>
                      <a:pt x="32668" y="77368"/>
                    </a:cubicBezTo>
                    <a:cubicBezTo>
                      <a:pt x="45128" y="77368"/>
                      <a:pt x="51829" y="62978"/>
                      <a:pt x="51829" y="44940"/>
                    </a:cubicBezTo>
                    <a:cubicBezTo>
                      <a:pt x="51829" y="21688"/>
                      <a:pt x="41778" y="12199"/>
                      <a:pt x="31202" y="12199"/>
                    </a:cubicBezTo>
                    <a:cubicBezTo>
                      <a:pt x="20627" y="12199"/>
                      <a:pt x="20836" y="19185"/>
                      <a:pt x="20836" y="23878"/>
                    </a:cubicBezTo>
                    <a:lnTo>
                      <a:pt x="20836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9019C749-871F-6BA0-C3AD-5D75BA3624C6}"/>
                  </a:ext>
                </a:extLst>
              </p:cNvPr>
              <p:cNvSpPr/>
              <p:nvPr/>
            </p:nvSpPr>
            <p:spPr>
              <a:xfrm>
                <a:off x="844656" y="6090375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575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9DEE8FF3-3298-CEB8-519C-5F1C7E553C1D}"/>
                  </a:ext>
                </a:extLst>
              </p:cNvPr>
              <p:cNvSpPr/>
              <p:nvPr/>
            </p:nvSpPr>
            <p:spPr>
              <a:xfrm>
                <a:off x="901720" y="6059928"/>
                <a:ext cx="22309" cy="119075"/>
              </a:xfrm>
              <a:custGeom>
                <a:avLst/>
                <a:gdLst>
                  <a:gd name="connsiteX0" fmla="*/ 11413 w 22309"/>
                  <a:gd name="connsiteY0" fmla="*/ 20541 h 119075"/>
                  <a:gd name="connsiteX1" fmla="*/ 0 w 22309"/>
                  <a:gd name="connsiteY1" fmla="*/ 10531 h 119075"/>
                  <a:gd name="connsiteX2" fmla="*/ 11413 w 22309"/>
                  <a:gd name="connsiteY2" fmla="*/ 0 h 119075"/>
                  <a:gd name="connsiteX3" fmla="*/ 22302 w 22309"/>
                  <a:gd name="connsiteY3" fmla="*/ 10010 h 119075"/>
                  <a:gd name="connsiteX4" fmla="*/ 11413 w 22309"/>
                  <a:gd name="connsiteY4" fmla="*/ 20541 h 119075"/>
                  <a:gd name="connsiteX5" fmla="*/ 21988 w 22309"/>
                  <a:gd name="connsiteY5" fmla="*/ 115426 h 119075"/>
                  <a:gd name="connsiteX6" fmla="*/ 18323 w 22309"/>
                  <a:gd name="connsiteY6" fmla="*/ 119075 h 119075"/>
                  <a:gd name="connsiteX7" fmla="*/ 3769 w 22309"/>
                  <a:gd name="connsiteY7" fmla="*/ 119075 h 119075"/>
                  <a:gd name="connsiteX8" fmla="*/ 942 w 22309"/>
                  <a:gd name="connsiteY8" fmla="*/ 115530 h 119075"/>
                  <a:gd name="connsiteX9" fmla="*/ 942 w 22309"/>
                  <a:gd name="connsiteY9" fmla="*/ 35973 h 119075"/>
                  <a:gd name="connsiteX10" fmla="*/ 4084 w 22309"/>
                  <a:gd name="connsiteY10" fmla="*/ 32428 h 119075"/>
                  <a:gd name="connsiteX11" fmla="*/ 18323 w 22309"/>
                  <a:gd name="connsiteY11" fmla="*/ 32428 h 119075"/>
                  <a:gd name="connsiteX12" fmla="*/ 21988 w 22309"/>
                  <a:gd name="connsiteY12" fmla="*/ 36077 h 119075"/>
                  <a:gd name="connsiteX13" fmla="*/ 21988 w 22309"/>
                  <a:gd name="connsiteY13" fmla="*/ 115321 h 1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09" h="119075">
                    <a:moveTo>
                      <a:pt x="11413" y="20541"/>
                    </a:moveTo>
                    <a:cubicBezTo>
                      <a:pt x="4398" y="20541"/>
                      <a:pt x="0" y="16370"/>
                      <a:pt x="0" y="10531"/>
                    </a:cubicBezTo>
                    <a:cubicBezTo>
                      <a:pt x="0" y="4692"/>
                      <a:pt x="3979" y="0"/>
                      <a:pt x="11413" y="0"/>
                    </a:cubicBezTo>
                    <a:cubicBezTo>
                      <a:pt x="18847" y="0"/>
                      <a:pt x="22198" y="4692"/>
                      <a:pt x="22302" y="10010"/>
                    </a:cubicBezTo>
                    <a:cubicBezTo>
                      <a:pt x="22512" y="16162"/>
                      <a:pt x="17905" y="20541"/>
                      <a:pt x="11413" y="20541"/>
                    </a:cubicBezTo>
                    <a:moveTo>
                      <a:pt x="21988" y="115426"/>
                    </a:moveTo>
                    <a:cubicBezTo>
                      <a:pt x="21988" y="118137"/>
                      <a:pt x="21674" y="119075"/>
                      <a:pt x="18323" y="119075"/>
                    </a:cubicBezTo>
                    <a:lnTo>
                      <a:pt x="3769" y="119075"/>
                    </a:lnTo>
                    <a:cubicBezTo>
                      <a:pt x="1047" y="119075"/>
                      <a:pt x="942" y="118241"/>
                      <a:pt x="942" y="115530"/>
                    </a:cubicBezTo>
                    <a:lnTo>
                      <a:pt x="942" y="35973"/>
                    </a:lnTo>
                    <a:cubicBezTo>
                      <a:pt x="942" y="33679"/>
                      <a:pt x="1256" y="32428"/>
                      <a:pt x="4084" y="32428"/>
                    </a:cubicBezTo>
                    <a:lnTo>
                      <a:pt x="18323" y="32428"/>
                    </a:lnTo>
                    <a:cubicBezTo>
                      <a:pt x="21465" y="32428"/>
                      <a:pt x="21883" y="33262"/>
                      <a:pt x="21988" y="36077"/>
                    </a:cubicBezTo>
                    <a:lnTo>
                      <a:pt x="21988" y="115321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0C2F42D-B440-1E03-4AE6-5F59901C269E}"/>
                  </a:ext>
                </a:extLst>
              </p:cNvPr>
              <p:cNvSpPr/>
              <p:nvPr/>
            </p:nvSpPr>
            <p:spPr>
              <a:xfrm>
                <a:off x="932923" y="6090375"/>
                <a:ext cx="61357" cy="90922"/>
              </a:xfrm>
              <a:custGeom>
                <a:avLst/>
                <a:gdLst>
                  <a:gd name="connsiteX0" fmla="*/ 41568 w 61357"/>
                  <a:gd name="connsiteY0" fmla="*/ 38892 h 90922"/>
                  <a:gd name="connsiteX1" fmla="*/ 61357 w 61357"/>
                  <a:gd name="connsiteY1" fmla="*/ 64647 h 90922"/>
                  <a:gd name="connsiteX2" fmla="*/ 31202 w 61357"/>
                  <a:gd name="connsiteY2" fmla="*/ 90922 h 90922"/>
                  <a:gd name="connsiteX3" fmla="*/ 0 w 61357"/>
                  <a:gd name="connsiteY3" fmla="*/ 70694 h 90922"/>
                  <a:gd name="connsiteX4" fmla="*/ 8586 w 61357"/>
                  <a:gd name="connsiteY4" fmla="*/ 61623 h 90922"/>
                  <a:gd name="connsiteX5" fmla="*/ 18009 w 61357"/>
                  <a:gd name="connsiteY5" fmla="*/ 68192 h 90922"/>
                  <a:gd name="connsiteX6" fmla="*/ 31726 w 61357"/>
                  <a:gd name="connsiteY6" fmla="*/ 78202 h 90922"/>
                  <a:gd name="connsiteX7" fmla="*/ 42301 w 61357"/>
                  <a:gd name="connsiteY7" fmla="*/ 67879 h 90922"/>
                  <a:gd name="connsiteX8" fmla="*/ 36961 w 61357"/>
                  <a:gd name="connsiteY8" fmla="*/ 57556 h 90922"/>
                  <a:gd name="connsiteX9" fmla="*/ 20208 w 61357"/>
                  <a:gd name="connsiteY9" fmla="*/ 49006 h 90922"/>
                  <a:gd name="connsiteX10" fmla="*/ 1780 w 61357"/>
                  <a:gd name="connsiteY10" fmla="*/ 24607 h 90922"/>
                  <a:gd name="connsiteX11" fmla="*/ 30993 w 61357"/>
                  <a:gd name="connsiteY11" fmla="*/ 0 h 90922"/>
                  <a:gd name="connsiteX12" fmla="*/ 58845 w 61357"/>
                  <a:gd name="connsiteY12" fmla="*/ 17934 h 90922"/>
                  <a:gd name="connsiteX13" fmla="*/ 50782 w 61357"/>
                  <a:gd name="connsiteY13" fmla="*/ 26171 h 90922"/>
                  <a:gd name="connsiteX14" fmla="*/ 41568 w 61357"/>
                  <a:gd name="connsiteY14" fmla="*/ 19290 h 90922"/>
                  <a:gd name="connsiteX15" fmla="*/ 30155 w 61357"/>
                  <a:gd name="connsiteY15" fmla="*/ 11053 h 90922"/>
                  <a:gd name="connsiteX16" fmla="*/ 20103 w 61357"/>
                  <a:gd name="connsiteY16" fmla="*/ 21062 h 90922"/>
                  <a:gd name="connsiteX17" fmla="*/ 33401 w 61357"/>
                  <a:gd name="connsiteY17" fmla="*/ 35139 h 90922"/>
                  <a:gd name="connsiteX18" fmla="*/ 41778 w 61357"/>
                  <a:gd name="connsiteY18" fmla="*/ 38997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357" h="90922">
                    <a:moveTo>
                      <a:pt x="41568" y="38892"/>
                    </a:moveTo>
                    <a:cubicBezTo>
                      <a:pt x="49316" y="42542"/>
                      <a:pt x="61357" y="48589"/>
                      <a:pt x="61357" y="64647"/>
                    </a:cubicBezTo>
                    <a:cubicBezTo>
                      <a:pt x="61357" y="74031"/>
                      <a:pt x="56122" y="90922"/>
                      <a:pt x="31202" y="90922"/>
                    </a:cubicBezTo>
                    <a:cubicBezTo>
                      <a:pt x="8062" y="90922"/>
                      <a:pt x="0" y="77368"/>
                      <a:pt x="0" y="70694"/>
                    </a:cubicBezTo>
                    <a:cubicBezTo>
                      <a:pt x="0" y="65689"/>
                      <a:pt x="3665" y="61623"/>
                      <a:pt x="8586" y="61623"/>
                    </a:cubicBezTo>
                    <a:cubicBezTo>
                      <a:pt x="13507" y="61623"/>
                      <a:pt x="15601" y="64959"/>
                      <a:pt x="18009" y="68192"/>
                    </a:cubicBezTo>
                    <a:cubicBezTo>
                      <a:pt x="21988" y="73927"/>
                      <a:pt x="25025" y="78202"/>
                      <a:pt x="31726" y="78202"/>
                    </a:cubicBezTo>
                    <a:cubicBezTo>
                      <a:pt x="37799" y="78202"/>
                      <a:pt x="42301" y="74031"/>
                      <a:pt x="42301" y="67879"/>
                    </a:cubicBezTo>
                    <a:cubicBezTo>
                      <a:pt x="42301" y="62144"/>
                      <a:pt x="38636" y="59016"/>
                      <a:pt x="36961" y="57556"/>
                    </a:cubicBezTo>
                    <a:cubicBezTo>
                      <a:pt x="34658" y="55888"/>
                      <a:pt x="24396" y="50987"/>
                      <a:pt x="20208" y="49006"/>
                    </a:cubicBezTo>
                    <a:cubicBezTo>
                      <a:pt x="15182" y="46712"/>
                      <a:pt x="1780" y="40144"/>
                      <a:pt x="1780" y="24607"/>
                    </a:cubicBezTo>
                    <a:cubicBezTo>
                      <a:pt x="1780" y="12721"/>
                      <a:pt x="9633" y="0"/>
                      <a:pt x="30993" y="0"/>
                    </a:cubicBezTo>
                    <a:cubicBezTo>
                      <a:pt x="52353" y="0"/>
                      <a:pt x="58845" y="11157"/>
                      <a:pt x="58845" y="17934"/>
                    </a:cubicBezTo>
                    <a:cubicBezTo>
                      <a:pt x="58845" y="22626"/>
                      <a:pt x="55494" y="26171"/>
                      <a:pt x="50782" y="26171"/>
                    </a:cubicBezTo>
                    <a:cubicBezTo>
                      <a:pt x="45547" y="26171"/>
                      <a:pt x="43348" y="22522"/>
                      <a:pt x="41568" y="19290"/>
                    </a:cubicBezTo>
                    <a:cubicBezTo>
                      <a:pt x="39893" y="16162"/>
                      <a:pt x="37066" y="11053"/>
                      <a:pt x="30155" y="11053"/>
                    </a:cubicBezTo>
                    <a:cubicBezTo>
                      <a:pt x="23245" y="11053"/>
                      <a:pt x="20103" y="16787"/>
                      <a:pt x="20103" y="21062"/>
                    </a:cubicBezTo>
                    <a:cubicBezTo>
                      <a:pt x="20103" y="29404"/>
                      <a:pt x="27538" y="32636"/>
                      <a:pt x="33401" y="35139"/>
                    </a:cubicBezTo>
                    <a:lnTo>
                      <a:pt x="41778" y="389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CF401ABB-DAB1-8A12-D1EC-4C5B9BCCCC2A}"/>
                  </a:ext>
                </a:extLst>
              </p:cNvPr>
              <p:cNvSpPr/>
              <p:nvPr/>
            </p:nvSpPr>
            <p:spPr>
              <a:xfrm>
                <a:off x="1000667" y="6090375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21E109FC-ADFE-C9FB-B18A-5294167BADB0}"/>
                  </a:ext>
                </a:extLst>
              </p:cNvPr>
              <p:cNvSpPr/>
              <p:nvPr/>
            </p:nvSpPr>
            <p:spPr>
              <a:xfrm>
                <a:off x="423844" y="6242816"/>
                <a:ext cx="70780" cy="90922"/>
              </a:xfrm>
              <a:custGeom>
                <a:avLst/>
                <a:gdLst>
                  <a:gd name="connsiteX0" fmla="*/ 17591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8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5044"/>
                    </a:moveTo>
                    <a:cubicBezTo>
                      <a:pt x="20418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B14D9C4E-25F3-584B-8A90-AE92FEBEF6FF}"/>
                  </a:ext>
                </a:extLst>
              </p:cNvPr>
              <p:cNvSpPr/>
              <p:nvPr/>
            </p:nvSpPr>
            <p:spPr>
              <a:xfrm>
                <a:off x="502373" y="6245214"/>
                <a:ext cx="70048" cy="88732"/>
              </a:xfrm>
              <a:custGeom>
                <a:avLst/>
                <a:gdLst>
                  <a:gd name="connsiteX0" fmla="*/ 70048 w 70048"/>
                  <a:gd name="connsiteY0" fmla="*/ 65794 h 88732"/>
                  <a:gd name="connsiteX1" fmla="*/ 63452 w 70048"/>
                  <a:gd name="connsiteY1" fmla="*/ 82164 h 88732"/>
                  <a:gd name="connsiteX2" fmla="*/ 34448 w 70048"/>
                  <a:gd name="connsiteY2" fmla="*/ 88733 h 88732"/>
                  <a:gd name="connsiteX3" fmla="*/ 0 w 70048"/>
                  <a:gd name="connsiteY3" fmla="*/ 61519 h 88732"/>
                  <a:gd name="connsiteX4" fmla="*/ 0 w 70048"/>
                  <a:gd name="connsiteY4" fmla="*/ 3232 h 88732"/>
                  <a:gd name="connsiteX5" fmla="*/ 3560 w 70048"/>
                  <a:gd name="connsiteY5" fmla="*/ 104 h 88732"/>
                  <a:gd name="connsiteX6" fmla="*/ 17276 w 70048"/>
                  <a:gd name="connsiteY6" fmla="*/ 104 h 88732"/>
                  <a:gd name="connsiteX7" fmla="*/ 20941 w 70048"/>
                  <a:gd name="connsiteY7" fmla="*/ 3441 h 88732"/>
                  <a:gd name="connsiteX8" fmla="*/ 20941 w 70048"/>
                  <a:gd name="connsiteY8" fmla="*/ 59433 h 88732"/>
                  <a:gd name="connsiteX9" fmla="*/ 35495 w 70048"/>
                  <a:gd name="connsiteY9" fmla="*/ 74969 h 88732"/>
                  <a:gd name="connsiteX10" fmla="*/ 49107 w 70048"/>
                  <a:gd name="connsiteY10" fmla="*/ 61414 h 88732"/>
                  <a:gd name="connsiteX11" fmla="*/ 49107 w 70048"/>
                  <a:gd name="connsiteY11" fmla="*/ 3545 h 88732"/>
                  <a:gd name="connsiteX12" fmla="*/ 52667 w 70048"/>
                  <a:gd name="connsiteY12" fmla="*/ 0 h 88732"/>
                  <a:gd name="connsiteX13" fmla="*/ 65965 w 70048"/>
                  <a:gd name="connsiteY13" fmla="*/ 0 h 88732"/>
                  <a:gd name="connsiteX14" fmla="*/ 69943 w 70048"/>
                  <a:gd name="connsiteY14" fmla="*/ 3545 h 88732"/>
                  <a:gd name="connsiteX15" fmla="*/ 69943 w 70048"/>
                  <a:gd name="connsiteY15" fmla="*/ 6589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048" h="88732">
                    <a:moveTo>
                      <a:pt x="70048" y="65794"/>
                    </a:moveTo>
                    <a:cubicBezTo>
                      <a:pt x="70048" y="73197"/>
                      <a:pt x="69839" y="77785"/>
                      <a:pt x="63452" y="82164"/>
                    </a:cubicBezTo>
                    <a:cubicBezTo>
                      <a:pt x="58740" y="84979"/>
                      <a:pt x="48479" y="88733"/>
                      <a:pt x="34448" y="88733"/>
                    </a:cubicBezTo>
                    <a:cubicBezTo>
                      <a:pt x="2094" y="88733"/>
                      <a:pt x="0" y="72050"/>
                      <a:pt x="0" y="61519"/>
                    </a:cubicBezTo>
                    <a:lnTo>
                      <a:pt x="0" y="3232"/>
                    </a:lnTo>
                    <a:cubicBezTo>
                      <a:pt x="0" y="521"/>
                      <a:pt x="1361" y="104"/>
                      <a:pt x="3560" y="104"/>
                    </a:cubicBezTo>
                    <a:lnTo>
                      <a:pt x="17276" y="104"/>
                    </a:lnTo>
                    <a:cubicBezTo>
                      <a:pt x="19789" y="-104"/>
                      <a:pt x="20941" y="626"/>
                      <a:pt x="20941" y="3441"/>
                    </a:cubicBezTo>
                    <a:lnTo>
                      <a:pt x="20941" y="59433"/>
                    </a:lnTo>
                    <a:cubicBezTo>
                      <a:pt x="20941" y="64959"/>
                      <a:pt x="21151" y="74969"/>
                      <a:pt x="35495" y="74969"/>
                    </a:cubicBezTo>
                    <a:cubicBezTo>
                      <a:pt x="48897" y="74969"/>
                      <a:pt x="49107" y="66941"/>
                      <a:pt x="49107" y="61414"/>
                    </a:cubicBezTo>
                    <a:lnTo>
                      <a:pt x="49107" y="3545"/>
                    </a:lnTo>
                    <a:cubicBezTo>
                      <a:pt x="49107" y="834"/>
                      <a:pt x="49945" y="0"/>
                      <a:pt x="52667" y="0"/>
                    </a:cubicBezTo>
                    <a:lnTo>
                      <a:pt x="65965" y="0"/>
                    </a:lnTo>
                    <a:cubicBezTo>
                      <a:pt x="68687" y="0"/>
                      <a:pt x="69943" y="313"/>
                      <a:pt x="69943" y="3545"/>
                    </a:cubicBezTo>
                    <a:lnTo>
                      <a:pt x="69943" y="6589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C721EECD-82C9-921B-4625-1EFB65A7D42C}"/>
                  </a:ext>
                </a:extLst>
              </p:cNvPr>
              <p:cNvSpPr/>
              <p:nvPr/>
            </p:nvSpPr>
            <p:spPr>
              <a:xfrm>
                <a:off x="585091" y="6243024"/>
                <a:ext cx="55703" cy="88732"/>
              </a:xfrm>
              <a:custGeom>
                <a:avLst/>
                <a:gdLst>
                  <a:gd name="connsiteX0" fmla="*/ 20941 w 55703"/>
                  <a:gd name="connsiteY0" fmla="*/ 85188 h 88732"/>
                  <a:gd name="connsiteX1" fmla="*/ 17381 w 55703"/>
                  <a:gd name="connsiteY1" fmla="*/ 88733 h 88732"/>
                  <a:gd name="connsiteX2" fmla="*/ 3665 w 55703"/>
                  <a:gd name="connsiteY2" fmla="*/ 88733 h 88732"/>
                  <a:gd name="connsiteX3" fmla="*/ 0 w 55703"/>
                  <a:gd name="connsiteY3" fmla="*/ 85188 h 88732"/>
                  <a:gd name="connsiteX4" fmla="*/ 0 w 55703"/>
                  <a:gd name="connsiteY4" fmla="*/ 15328 h 88732"/>
                  <a:gd name="connsiteX5" fmla="*/ 4921 w 55703"/>
                  <a:gd name="connsiteY5" fmla="*/ 5839 h 88732"/>
                  <a:gd name="connsiteX6" fmla="*/ 35600 w 55703"/>
                  <a:gd name="connsiteY6" fmla="*/ 0 h 88732"/>
                  <a:gd name="connsiteX7" fmla="*/ 55703 w 55703"/>
                  <a:gd name="connsiteY7" fmla="*/ 12512 h 88732"/>
                  <a:gd name="connsiteX8" fmla="*/ 46803 w 55703"/>
                  <a:gd name="connsiteY8" fmla="*/ 21584 h 88732"/>
                  <a:gd name="connsiteX9" fmla="*/ 38218 w 55703"/>
                  <a:gd name="connsiteY9" fmla="*/ 15223 h 88732"/>
                  <a:gd name="connsiteX10" fmla="*/ 29841 w 55703"/>
                  <a:gd name="connsiteY10" fmla="*/ 10531 h 88732"/>
                  <a:gd name="connsiteX11" fmla="*/ 20941 w 55703"/>
                  <a:gd name="connsiteY11" fmla="*/ 20541 h 88732"/>
                  <a:gd name="connsiteX12" fmla="*/ 20941 w 55703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703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921" y="5839"/>
                    </a:cubicBezTo>
                    <a:cubicBezTo>
                      <a:pt x="10575" y="2711"/>
                      <a:pt x="22721" y="0"/>
                      <a:pt x="35600" y="0"/>
                    </a:cubicBezTo>
                    <a:cubicBezTo>
                      <a:pt x="45966" y="0"/>
                      <a:pt x="55703" y="2711"/>
                      <a:pt x="55703" y="12512"/>
                    </a:cubicBezTo>
                    <a:cubicBezTo>
                      <a:pt x="55703" y="17517"/>
                      <a:pt x="52143" y="21584"/>
                      <a:pt x="46803" y="21584"/>
                    </a:cubicBezTo>
                    <a:cubicBezTo>
                      <a:pt x="42301" y="21584"/>
                      <a:pt x="40730" y="19081"/>
                      <a:pt x="38218" y="15223"/>
                    </a:cubicBezTo>
                    <a:cubicBezTo>
                      <a:pt x="36752" y="13242"/>
                      <a:pt x="34867" y="10531"/>
                      <a:pt x="29841" y="10531"/>
                    </a:cubicBezTo>
                    <a:cubicBezTo>
                      <a:pt x="21150" y="10531"/>
                      <a:pt x="20941" y="16370"/>
                      <a:pt x="20941" y="20541"/>
                    </a:cubicBezTo>
                    <a:lnTo>
                      <a:pt x="20941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30F1EAF0-FF29-DB57-0517-9565FE9305E2}"/>
                  </a:ext>
                </a:extLst>
              </p:cNvPr>
              <p:cNvSpPr/>
              <p:nvPr/>
            </p:nvSpPr>
            <p:spPr>
              <a:xfrm>
                <a:off x="639433" y="6242920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9E125708-7E38-B2A1-C8B8-5E4BF026834A}"/>
                  </a:ext>
                </a:extLst>
              </p:cNvPr>
              <p:cNvSpPr/>
              <p:nvPr/>
            </p:nvSpPr>
            <p:spPr>
              <a:xfrm>
                <a:off x="729061" y="6243024"/>
                <a:ext cx="72979" cy="128042"/>
              </a:xfrm>
              <a:custGeom>
                <a:avLst/>
                <a:gdLst>
                  <a:gd name="connsiteX0" fmla="*/ 0 w 72979"/>
                  <a:gd name="connsiteY0" fmla="*/ 21688 h 128042"/>
                  <a:gd name="connsiteX1" fmla="*/ 1989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627 w 72979"/>
                  <a:gd name="connsiteY12" fmla="*/ 73509 h 128042"/>
                  <a:gd name="connsiteX13" fmla="*/ 32563 w 72979"/>
                  <a:gd name="connsiteY13" fmla="*/ 77367 h 128042"/>
                  <a:gd name="connsiteX14" fmla="*/ 51725 w 72979"/>
                  <a:gd name="connsiteY14" fmla="*/ 44940 h 128042"/>
                  <a:gd name="connsiteX15" fmla="*/ 31098 w 72979"/>
                  <a:gd name="connsiteY15" fmla="*/ 12199 h 128042"/>
                  <a:gd name="connsiteX16" fmla="*/ 20732 w 72979"/>
                  <a:gd name="connsiteY16" fmla="*/ 23878 h 128042"/>
                  <a:gd name="connsiteX17" fmla="*/ 20732 w 72979"/>
                  <a:gd name="connsiteY17" fmla="*/ 73509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0" y="21688"/>
                    </a:moveTo>
                    <a:cubicBezTo>
                      <a:pt x="0" y="15223"/>
                      <a:pt x="0" y="12617"/>
                      <a:pt x="1989" y="10010"/>
                    </a:cubicBezTo>
                    <a:cubicBezTo>
                      <a:pt x="5340" y="5109"/>
                      <a:pt x="18952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7" y="16370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1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627" y="73509"/>
                    </a:moveTo>
                    <a:cubicBezTo>
                      <a:pt x="26176" y="76846"/>
                      <a:pt x="30574" y="77367"/>
                      <a:pt x="32563" y="77367"/>
                    </a:cubicBezTo>
                    <a:cubicBezTo>
                      <a:pt x="45023" y="77367"/>
                      <a:pt x="51725" y="62978"/>
                      <a:pt x="51725" y="44940"/>
                    </a:cubicBezTo>
                    <a:cubicBezTo>
                      <a:pt x="51725" y="21688"/>
                      <a:pt x="41673" y="12199"/>
                      <a:pt x="31098" y="12199"/>
                    </a:cubicBezTo>
                    <a:cubicBezTo>
                      <a:pt x="20522" y="12199"/>
                      <a:pt x="20732" y="19185"/>
                      <a:pt x="20732" y="23878"/>
                    </a:cubicBezTo>
                    <a:lnTo>
                      <a:pt x="20732" y="73509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B94B6A6-4B27-9965-A99C-588BD35C7D27}"/>
                  </a:ext>
                </a:extLst>
              </p:cNvPr>
              <p:cNvSpPr/>
              <p:nvPr/>
            </p:nvSpPr>
            <p:spPr>
              <a:xfrm>
                <a:off x="807695" y="6242816"/>
                <a:ext cx="70780" cy="90922"/>
              </a:xfrm>
              <a:custGeom>
                <a:avLst/>
                <a:gdLst>
                  <a:gd name="connsiteX0" fmla="*/ 17591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8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5044"/>
                    </a:moveTo>
                    <a:cubicBezTo>
                      <a:pt x="20418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398B939D-233F-17D6-4E1B-CD9DE18F5ADD}"/>
                  </a:ext>
                </a:extLst>
              </p:cNvPr>
              <p:cNvSpPr/>
              <p:nvPr/>
            </p:nvSpPr>
            <p:spPr>
              <a:xfrm>
                <a:off x="427404" y="6395465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2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2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5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557B1212-8684-CE0C-CB8E-5D20E9D838D0}"/>
                  </a:ext>
                </a:extLst>
              </p:cNvPr>
              <p:cNvSpPr/>
              <p:nvPr/>
            </p:nvSpPr>
            <p:spPr>
              <a:xfrm>
                <a:off x="506247" y="6395569"/>
                <a:ext cx="70780" cy="90922"/>
              </a:xfrm>
              <a:custGeom>
                <a:avLst/>
                <a:gdLst>
                  <a:gd name="connsiteX0" fmla="*/ 17591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1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8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DED34A58-3EC4-893B-B283-B37033C43303}"/>
                  </a:ext>
                </a:extLst>
              </p:cNvPr>
              <p:cNvSpPr/>
              <p:nvPr/>
            </p:nvSpPr>
            <p:spPr>
              <a:xfrm>
                <a:off x="576295" y="6373465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3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6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0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3" y="101141"/>
                      <a:pt x="50363" y="105520"/>
                    </a:cubicBezTo>
                    <a:cubicBezTo>
                      <a:pt x="50363" y="110212"/>
                      <a:pt x="40940" y="112923"/>
                      <a:pt x="34239" y="112923"/>
                    </a:cubicBezTo>
                    <a:cubicBezTo>
                      <a:pt x="25129" y="112923"/>
                      <a:pt x="19266" y="109586"/>
                      <a:pt x="15915" y="105520"/>
                    </a:cubicBezTo>
                    <a:cubicBezTo>
                      <a:pt x="11203" y="99889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6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8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0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4D07E27-2809-3745-C63B-4C7EA50C48E2}"/>
                  </a:ext>
                </a:extLst>
              </p:cNvPr>
              <p:cNvSpPr/>
              <p:nvPr/>
            </p:nvSpPr>
            <p:spPr>
              <a:xfrm>
                <a:off x="620167" y="6397759"/>
                <a:ext cx="115280" cy="86543"/>
              </a:xfrm>
              <a:custGeom>
                <a:avLst/>
                <a:gdLst>
                  <a:gd name="connsiteX0" fmla="*/ 57693 w 115280"/>
                  <a:gd name="connsiteY0" fmla="*/ 38580 h 86543"/>
                  <a:gd name="connsiteX1" fmla="*/ 43453 w 115280"/>
                  <a:gd name="connsiteY1" fmla="*/ 83728 h 86543"/>
                  <a:gd name="connsiteX2" fmla="*/ 39788 w 115280"/>
                  <a:gd name="connsiteY2" fmla="*/ 86543 h 86543"/>
                  <a:gd name="connsiteX3" fmla="*/ 29213 w 115280"/>
                  <a:gd name="connsiteY3" fmla="*/ 86543 h 86543"/>
                  <a:gd name="connsiteX4" fmla="*/ 25339 w 115280"/>
                  <a:gd name="connsiteY4" fmla="*/ 83519 h 86543"/>
                  <a:gd name="connsiteX5" fmla="*/ 628 w 115280"/>
                  <a:gd name="connsiteY5" fmla="*/ 5318 h 86543"/>
                  <a:gd name="connsiteX6" fmla="*/ 0 w 115280"/>
                  <a:gd name="connsiteY6" fmla="*/ 2294 h 86543"/>
                  <a:gd name="connsiteX7" fmla="*/ 3351 w 115280"/>
                  <a:gd name="connsiteY7" fmla="*/ 0 h 86543"/>
                  <a:gd name="connsiteX8" fmla="*/ 17276 w 115280"/>
                  <a:gd name="connsiteY8" fmla="*/ 0 h 86543"/>
                  <a:gd name="connsiteX9" fmla="*/ 22198 w 115280"/>
                  <a:gd name="connsiteY9" fmla="*/ 3337 h 86543"/>
                  <a:gd name="connsiteX10" fmla="*/ 37589 w 115280"/>
                  <a:gd name="connsiteY10" fmla="*/ 59329 h 86543"/>
                  <a:gd name="connsiteX11" fmla="*/ 54552 w 115280"/>
                  <a:gd name="connsiteY11" fmla="*/ 3337 h 86543"/>
                  <a:gd name="connsiteX12" fmla="*/ 56750 w 115280"/>
                  <a:gd name="connsiteY12" fmla="*/ 209 h 86543"/>
                  <a:gd name="connsiteX13" fmla="*/ 62405 w 115280"/>
                  <a:gd name="connsiteY13" fmla="*/ 0 h 86543"/>
                  <a:gd name="connsiteX14" fmla="*/ 65441 w 115280"/>
                  <a:gd name="connsiteY14" fmla="*/ 3024 h 86543"/>
                  <a:gd name="connsiteX15" fmla="*/ 82927 w 115280"/>
                  <a:gd name="connsiteY15" fmla="*/ 59329 h 86543"/>
                  <a:gd name="connsiteX16" fmla="*/ 98319 w 115280"/>
                  <a:gd name="connsiteY16" fmla="*/ 3337 h 86543"/>
                  <a:gd name="connsiteX17" fmla="*/ 101983 w 115280"/>
                  <a:gd name="connsiteY17" fmla="*/ 0 h 86543"/>
                  <a:gd name="connsiteX18" fmla="*/ 111930 w 115280"/>
                  <a:gd name="connsiteY18" fmla="*/ 0 h 86543"/>
                  <a:gd name="connsiteX19" fmla="*/ 115281 w 115280"/>
                  <a:gd name="connsiteY19" fmla="*/ 1981 h 86543"/>
                  <a:gd name="connsiteX20" fmla="*/ 114653 w 115280"/>
                  <a:gd name="connsiteY20" fmla="*/ 5005 h 86543"/>
                  <a:gd name="connsiteX21" fmla="*/ 90361 w 115280"/>
                  <a:gd name="connsiteY21" fmla="*/ 83415 h 86543"/>
                  <a:gd name="connsiteX22" fmla="*/ 86801 w 115280"/>
                  <a:gd name="connsiteY22" fmla="*/ 86543 h 86543"/>
                  <a:gd name="connsiteX23" fmla="*/ 76016 w 115280"/>
                  <a:gd name="connsiteY23" fmla="*/ 86543 h 86543"/>
                  <a:gd name="connsiteX24" fmla="*/ 72037 w 115280"/>
                  <a:gd name="connsiteY24" fmla="*/ 83415 h 86543"/>
                  <a:gd name="connsiteX25" fmla="*/ 57797 w 115280"/>
                  <a:gd name="connsiteY25" fmla="*/ 38580 h 86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280" h="86543">
                    <a:moveTo>
                      <a:pt x="57693" y="38580"/>
                    </a:moveTo>
                    <a:lnTo>
                      <a:pt x="43453" y="83728"/>
                    </a:lnTo>
                    <a:cubicBezTo>
                      <a:pt x="42615" y="86230"/>
                      <a:pt x="42301" y="86543"/>
                      <a:pt x="39788" y="86543"/>
                    </a:cubicBezTo>
                    <a:lnTo>
                      <a:pt x="29213" y="86543"/>
                    </a:lnTo>
                    <a:cubicBezTo>
                      <a:pt x="26700" y="86543"/>
                      <a:pt x="26176" y="86022"/>
                      <a:pt x="25339" y="83519"/>
                    </a:cubicBezTo>
                    <a:lnTo>
                      <a:pt x="628" y="5318"/>
                    </a:lnTo>
                    <a:cubicBezTo>
                      <a:pt x="105" y="3649"/>
                      <a:pt x="0" y="3024"/>
                      <a:pt x="0" y="2294"/>
                    </a:cubicBezTo>
                    <a:cubicBezTo>
                      <a:pt x="0" y="0"/>
                      <a:pt x="2199" y="0"/>
                      <a:pt x="3351" y="0"/>
                    </a:cubicBezTo>
                    <a:lnTo>
                      <a:pt x="17276" y="0"/>
                    </a:lnTo>
                    <a:cubicBezTo>
                      <a:pt x="20103" y="0"/>
                      <a:pt x="21255" y="209"/>
                      <a:pt x="22198" y="3337"/>
                    </a:cubicBezTo>
                    <a:lnTo>
                      <a:pt x="37589" y="59329"/>
                    </a:lnTo>
                    <a:lnTo>
                      <a:pt x="54552" y="3337"/>
                    </a:lnTo>
                    <a:cubicBezTo>
                      <a:pt x="55075" y="1877"/>
                      <a:pt x="55389" y="521"/>
                      <a:pt x="56750" y="209"/>
                    </a:cubicBezTo>
                    <a:cubicBezTo>
                      <a:pt x="57065" y="0"/>
                      <a:pt x="60624" y="0"/>
                      <a:pt x="62405" y="0"/>
                    </a:cubicBezTo>
                    <a:cubicBezTo>
                      <a:pt x="64394" y="0"/>
                      <a:pt x="64603" y="626"/>
                      <a:pt x="65441" y="3024"/>
                    </a:cubicBezTo>
                    <a:lnTo>
                      <a:pt x="82927" y="59329"/>
                    </a:lnTo>
                    <a:lnTo>
                      <a:pt x="98319" y="3337"/>
                    </a:lnTo>
                    <a:cubicBezTo>
                      <a:pt x="98947" y="834"/>
                      <a:pt x="99366" y="0"/>
                      <a:pt x="101983" y="0"/>
                    </a:cubicBezTo>
                    <a:lnTo>
                      <a:pt x="111930" y="0"/>
                    </a:lnTo>
                    <a:cubicBezTo>
                      <a:pt x="113396" y="0"/>
                      <a:pt x="115281" y="0"/>
                      <a:pt x="115281" y="1981"/>
                    </a:cubicBezTo>
                    <a:cubicBezTo>
                      <a:pt x="115281" y="2503"/>
                      <a:pt x="114967" y="3858"/>
                      <a:pt x="114653" y="5005"/>
                    </a:cubicBezTo>
                    <a:lnTo>
                      <a:pt x="90361" y="83415"/>
                    </a:lnTo>
                    <a:cubicBezTo>
                      <a:pt x="89523" y="86126"/>
                      <a:pt x="89209" y="86543"/>
                      <a:pt x="86801" y="86543"/>
                    </a:cubicBezTo>
                    <a:lnTo>
                      <a:pt x="76016" y="86543"/>
                    </a:lnTo>
                    <a:cubicBezTo>
                      <a:pt x="73503" y="86543"/>
                      <a:pt x="72875" y="86022"/>
                      <a:pt x="72037" y="83415"/>
                    </a:cubicBezTo>
                    <a:lnTo>
                      <a:pt x="57797" y="3858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208A9A4-0E94-6820-BF40-34528E0A54BA}"/>
                  </a:ext>
                </a:extLst>
              </p:cNvPr>
              <p:cNvSpPr/>
              <p:nvPr/>
            </p:nvSpPr>
            <p:spPr>
              <a:xfrm>
                <a:off x="735971" y="6395569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F78F5407-3D01-A5DF-6759-13B992ACA93B}"/>
                  </a:ext>
                </a:extLst>
              </p:cNvPr>
              <p:cNvSpPr/>
              <p:nvPr/>
            </p:nvSpPr>
            <p:spPr>
              <a:xfrm>
                <a:off x="825390" y="6395569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D28E26B3-864D-7E7E-483D-8090077E19CF}"/>
                  </a:ext>
                </a:extLst>
              </p:cNvPr>
              <p:cNvSpPr/>
              <p:nvPr/>
            </p:nvSpPr>
            <p:spPr>
              <a:xfrm>
                <a:off x="883397" y="6356364"/>
                <a:ext cx="77167" cy="127937"/>
              </a:xfrm>
              <a:custGeom>
                <a:avLst/>
                <a:gdLst>
                  <a:gd name="connsiteX0" fmla="*/ 41149 w 77167"/>
                  <a:gd name="connsiteY0" fmla="*/ 78097 h 127937"/>
                  <a:gd name="connsiteX1" fmla="*/ 75702 w 77167"/>
                  <a:gd name="connsiteY1" fmla="*/ 122933 h 127937"/>
                  <a:gd name="connsiteX2" fmla="*/ 77168 w 77167"/>
                  <a:gd name="connsiteY2" fmla="*/ 125748 h 127937"/>
                  <a:gd name="connsiteX3" fmla="*/ 73817 w 77167"/>
                  <a:gd name="connsiteY3" fmla="*/ 127938 h 127937"/>
                  <a:gd name="connsiteX4" fmla="*/ 56332 w 77167"/>
                  <a:gd name="connsiteY4" fmla="*/ 127938 h 127937"/>
                  <a:gd name="connsiteX5" fmla="*/ 50782 w 77167"/>
                  <a:gd name="connsiteY5" fmla="*/ 125435 h 127937"/>
                  <a:gd name="connsiteX6" fmla="*/ 20627 w 77167"/>
                  <a:gd name="connsiteY6" fmla="*/ 85292 h 127937"/>
                  <a:gd name="connsiteX7" fmla="*/ 20627 w 77167"/>
                  <a:gd name="connsiteY7" fmla="*/ 124706 h 127937"/>
                  <a:gd name="connsiteX8" fmla="*/ 16962 w 77167"/>
                  <a:gd name="connsiteY8" fmla="*/ 127834 h 127937"/>
                  <a:gd name="connsiteX9" fmla="*/ 3560 w 77167"/>
                  <a:gd name="connsiteY9" fmla="*/ 127834 h 127937"/>
                  <a:gd name="connsiteX10" fmla="*/ 0 w 77167"/>
                  <a:gd name="connsiteY10" fmla="*/ 124497 h 127937"/>
                  <a:gd name="connsiteX11" fmla="*/ 0 w 77167"/>
                  <a:gd name="connsiteY11" fmla="*/ 3128 h 127937"/>
                  <a:gd name="connsiteX12" fmla="*/ 3351 w 77167"/>
                  <a:gd name="connsiteY12" fmla="*/ 0 h 127937"/>
                  <a:gd name="connsiteX13" fmla="*/ 16962 w 77167"/>
                  <a:gd name="connsiteY13" fmla="*/ 0 h 127937"/>
                  <a:gd name="connsiteX14" fmla="*/ 20627 w 77167"/>
                  <a:gd name="connsiteY14" fmla="*/ 3024 h 127937"/>
                  <a:gd name="connsiteX15" fmla="*/ 20627 w 77167"/>
                  <a:gd name="connsiteY15" fmla="*/ 78097 h 127937"/>
                  <a:gd name="connsiteX16" fmla="*/ 50782 w 77167"/>
                  <a:gd name="connsiteY16" fmla="*/ 44627 h 127937"/>
                  <a:gd name="connsiteX17" fmla="*/ 57483 w 77167"/>
                  <a:gd name="connsiteY17" fmla="*/ 41291 h 127937"/>
                  <a:gd name="connsiteX18" fmla="*/ 68896 w 77167"/>
                  <a:gd name="connsiteY18" fmla="*/ 41291 h 127937"/>
                  <a:gd name="connsiteX19" fmla="*/ 72247 w 77167"/>
                  <a:gd name="connsiteY19" fmla="*/ 43480 h 127937"/>
                  <a:gd name="connsiteX20" fmla="*/ 70362 w 77167"/>
                  <a:gd name="connsiteY20" fmla="*/ 46817 h 127937"/>
                  <a:gd name="connsiteX21" fmla="*/ 40940 w 77167"/>
                  <a:gd name="connsiteY21" fmla="*/ 78097 h 12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167" h="127937">
                    <a:moveTo>
                      <a:pt x="41149" y="78097"/>
                    </a:moveTo>
                    <a:lnTo>
                      <a:pt x="75702" y="122933"/>
                    </a:lnTo>
                    <a:cubicBezTo>
                      <a:pt x="76540" y="124080"/>
                      <a:pt x="77168" y="124914"/>
                      <a:pt x="77168" y="125748"/>
                    </a:cubicBezTo>
                    <a:cubicBezTo>
                      <a:pt x="77168" y="127625"/>
                      <a:pt x="75493" y="127938"/>
                      <a:pt x="73817" y="127938"/>
                    </a:cubicBezTo>
                    <a:lnTo>
                      <a:pt x="56332" y="127938"/>
                    </a:lnTo>
                    <a:cubicBezTo>
                      <a:pt x="53190" y="127938"/>
                      <a:pt x="52667" y="127729"/>
                      <a:pt x="50782" y="125435"/>
                    </a:cubicBezTo>
                    <a:lnTo>
                      <a:pt x="20627" y="85292"/>
                    </a:lnTo>
                    <a:lnTo>
                      <a:pt x="20627" y="124706"/>
                    </a:lnTo>
                    <a:cubicBezTo>
                      <a:pt x="20627" y="127729"/>
                      <a:pt x="19475" y="127834"/>
                      <a:pt x="16962" y="127834"/>
                    </a:cubicBezTo>
                    <a:lnTo>
                      <a:pt x="3560" y="127834"/>
                    </a:lnTo>
                    <a:cubicBezTo>
                      <a:pt x="523" y="127834"/>
                      <a:pt x="0" y="127208"/>
                      <a:pt x="0" y="124497"/>
                    </a:cubicBezTo>
                    <a:lnTo>
                      <a:pt x="0" y="3128"/>
                    </a:lnTo>
                    <a:cubicBezTo>
                      <a:pt x="0" y="313"/>
                      <a:pt x="1152" y="0"/>
                      <a:pt x="3351" y="0"/>
                    </a:cubicBezTo>
                    <a:lnTo>
                      <a:pt x="16962" y="0"/>
                    </a:lnTo>
                    <a:cubicBezTo>
                      <a:pt x="19475" y="0"/>
                      <a:pt x="20627" y="0"/>
                      <a:pt x="20627" y="3024"/>
                    </a:cubicBezTo>
                    <a:lnTo>
                      <a:pt x="20627" y="78097"/>
                    </a:lnTo>
                    <a:lnTo>
                      <a:pt x="50782" y="44627"/>
                    </a:lnTo>
                    <a:cubicBezTo>
                      <a:pt x="53295" y="41812"/>
                      <a:pt x="53923" y="41291"/>
                      <a:pt x="57483" y="41291"/>
                    </a:cubicBezTo>
                    <a:lnTo>
                      <a:pt x="68896" y="41291"/>
                    </a:lnTo>
                    <a:cubicBezTo>
                      <a:pt x="69943" y="41291"/>
                      <a:pt x="72247" y="41291"/>
                      <a:pt x="72247" y="43480"/>
                    </a:cubicBezTo>
                    <a:cubicBezTo>
                      <a:pt x="72247" y="44627"/>
                      <a:pt x="71409" y="45670"/>
                      <a:pt x="70362" y="46817"/>
                    </a:cubicBezTo>
                    <a:lnTo>
                      <a:pt x="40940" y="780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F6C160B-D571-9803-9F5A-08E78BE536B3}"/>
                </a:ext>
              </a:extLst>
            </p:cNvPr>
            <p:cNvSpPr/>
            <p:nvPr/>
          </p:nvSpPr>
          <p:spPr>
            <a:xfrm>
              <a:off x="454942" y="6554058"/>
              <a:ext cx="89313" cy="81538"/>
            </a:xfrm>
            <a:custGeom>
              <a:avLst/>
              <a:gdLst>
                <a:gd name="connsiteX0" fmla="*/ 40416 w 89313"/>
                <a:gd name="connsiteY0" fmla="*/ 0 h 81538"/>
                <a:gd name="connsiteX1" fmla="*/ 55599 w 89313"/>
                <a:gd name="connsiteY1" fmla="*/ 30655 h 81538"/>
                <a:gd name="connsiteX2" fmla="*/ 89314 w 89313"/>
                <a:gd name="connsiteY2" fmla="*/ 36390 h 81538"/>
                <a:gd name="connsiteX3" fmla="*/ 65127 w 89313"/>
                <a:gd name="connsiteY3" fmla="*/ 50779 h 81538"/>
                <a:gd name="connsiteX4" fmla="*/ 79157 w 89313"/>
                <a:gd name="connsiteY4" fmla="*/ 81538 h 81538"/>
                <a:gd name="connsiteX5" fmla="*/ 49002 w 89313"/>
                <a:gd name="connsiteY5" fmla="*/ 59850 h 81538"/>
                <a:gd name="connsiteX6" fmla="*/ 23768 w 89313"/>
                <a:gd name="connsiteY6" fmla="*/ 73405 h 81538"/>
                <a:gd name="connsiteX7" fmla="*/ 29422 w 89313"/>
                <a:gd name="connsiteY7" fmla="*/ 45357 h 81538"/>
                <a:gd name="connsiteX8" fmla="*/ 0 w 89313"/>
                <a:gd name="connsiteY8" fmla="*/ 22418 h 81538"/>
                <a:gd name="connsiteX9" fmla="*/ 33506 w 89313"/>
                <a:gd name="connsiteY9" fmla="*/ 27110 h 81538"/>
                <a:gd name="connsiteX10" fmla="*/ 40416 w 89313"/>
                <a:gd name="connsiteY10" fmla="*/ 0 h 8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313" h="81538">
                  <a:moveTo>
                    <a:pt x="40416" y="0"/>
                  </a:moveTo>
                  <a:lnTo>
                    <a:pt x="55599" y="30655"/>
                  </a:lnTo>
                  <a:lnTo>
                    <a:pt x="89314" y="36390"/>
                  </a:lnTo>
                  <a:lnTo>
                    <a:pt x="65127" y="50779"/>
                  </a:lnTo>
                  <a:lnTo>
                    <a:pt x="79157" y="81538"/>
                  </a:lnTo>
                  <a:lnTo>
                    <a:pt x="49002" y="59850"/>
                  </a:lnTo>
                  <a:lnTo>
                    <a:pt x="23768" y="73405"/>
                  </a:lnTo>
                  <a:lnTo>
                    <a:pt x="29422" y="45357"/>
                  </a:lnTo>
                  <a:lnTo>
                    <a:pt x="0" y="22418"/>
                  </a:lnTo>
                  <a:lnTo>
                    <a:pt x="33506" y="27110"/>
                  </a:lnTo>
                  <a:lnTo>
                    <a:pt x="40416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75CCB97-D951-EDEA-AE27-413B51D84507}"/>
                </a:ext>
              </a:extLst>
            </p:cNvPr>
            <p:cNvSpPr/>
            <p:nvPr/>
          </p:nvSpPr>
          <p:spPr>
            <a:xfrm>
              <a:off x="317254" y="5960560"/>
              <a:ext cx="116013" cy="108960"/>
            </a:xfrm>
            <a:custGeom>
              <a:avLst/>
              <a:gdLst>
                <a:gd name="connsiteX0" fmla="*/ 52772 w 116013"/>
                <a:gd name="connsiteY0" fmla="*/ 0 h 108960"/>
                <a:gd name="connsiteX1" fmla="*/ 72142 w 116013"/>
                <a:gd name="connsiteY1" fmla="*/ 40978 h 108960"/>
                <a:gd name="connsiteX2" fmla="*/ 116014 w 116013"/>
                <a:gd name="connsiteY2" fmla="*/ 53907 h 108960"/>
                <a:gd name="connsiteX3" fmla="*/ 84288 w 116013"/>
                <a:gd name="connsiteY3" fmla="*/ 67983 h 108960"/>
                <a:gd name="connsiteX4" fmla="*/ 102297 w 116013"/>
                <a:gd name="connsiteY4" fmla="*/ 108961 h 108960"/>
                <a:gd name="connsiteX5" fmla="*/ 63137 w 116013"/>
                <a:gd name="connsiteY5" fmla="*/ 76846 h 108960"/>
                <a:gd name="connsiteX6" fmla="*/ 30260 w 116013"/>
                <a:gd name="connsiteY6" fmla="*/ 89984 h 108960"/>
                <a:gd name="connsiteX7" fmla="*/ 37799 w 116013"/>
                <a:gd name="connsiteY7" fmla="*/ 55367 h 108960"/>
                <a:gd name="connsiteX8" fmla="*/ 0 w 116013"/>
                <a:gd name="connsiteY8" fmla="*/ 21896 h 108960"/>
                <a:gd name="connsiteX9" fmla="*/ 43453 w 116013"/>
                <a:gd name="connsiteY9" fmla="*/ 33053 h 108960"/>
                <a:gd name="connsiteX10" fmla="*/ 52772 w 116013"/>
                <a:gd name="connsiteY10" fmla="*/ 0 h 10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13" h="108960">
                  <a:moveTo>
                    <a:pt x="52772" y="0"/>
                  </a:moveTo>
                  <a:lnTo>
                    <a:pt x="72142" y="40978"/>
                  </a:lnTo>
                  <a:lnTo>
                    <a:pt x="116014" y="53907"/>
                  </a:lnTo>
                  <a:lnTo>
                    <a:pt x="84288" y="67983"/>
                  </a:lnTo>
                  <a:lnTo>
                    <a:pt x="102297" y="108961"/>
                  </a:lnTo>
                  <a:lnTo>
                    <a:pt x="63137" y="76846"/>
                  </a:lnTo>
                  <a:lnTo>
                    <a:pt x="30260" y="89984"/>
                  </a:lnTo>
                  <a:lnTo>
                    <a:pt x="37799" y="55367"/>
                  </a:lnTo>
                  <a:lnTo>
                    <a:pt x="0" y="21896"/>
                  </a:lnTo>
                  <a:lnTo>
                    <a:pt x="43453" y="33053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9E97CB8-9DF2-256D-4C78-43649D558AED}"/>
                </a:ext>
              </a:extLst>
            </p:cNvPr>
            <p:cNvSpPr/>
            <p:nvPr/>
          </p:nvSpPr>
          <p:spPr>
            <a:xfrm>
              <a:off x="343221" y="6485554"/>
              <a:ext cx="98213" cy="91860"/>
            </a:xfrm>
            <a:custGeom>
              <a:avLst/>
              <a:gdLst>
                <a:gd name="connsiteX0" fmla="*/ 44605 w 98213"/>
                <a:gd name="connsiteY0" fmla="*/ 0 h 91860"/>
                <a:gd name="connsiteX1" fmla="*/ 61148 w 98213"/>
                <a:gd name="connsiteY1" fmla="*/ 34513 h 91860"/>
                <a:gd name="connsiteX2" fmla="*/ 98214 w 98213"/>
                <a:gd name="connsiteY2" fmla="*/ 41603 h 91860"/>
                <a:gd name="connsiteX3" fmla="*/ 71514 w 98213"/>
                <a:gd name="connsiteY3" fmla="*/ 57244 h 91860"/>
                <a:gd name="connsiteX4" fmla="*/ 86801 w 98213"/>
                <a:gd name="connsiteY4" fmla="*/ 91861 h 91860"/>
                <a:gd name="connsiteX5" fmla="*/ 53714 w 98213"/>
                <a:gd name="connsiteY5" fmla="*/ 67149 h 91860"/>
                <a:gd name="connsiteX6" fmla="*/ 25862 w 98213"/>
                <a:gd name="connsiteY6" fmla="*/ 81747 h 91860"/>
                <a:gd name="connsiteX7" fmla="*/ 32249 w 98213"/>
                <a:gd name="connsiteY7" fmla="*/ 50466 h 91860"/>
                <a:gd name="connsiteX8" fmla="*/ 0 w 98213"/>
                <a:gd name="connsiteY8" fmla="*/ 24399 h 91860"/>
                <a:gd name="connsiteX9" fmla="*/ 36856 w 98213"/>
                <a:gd name="connsiteY9" fmla="*/ 30238 h 91860"/>
                <a:gd name="connsiteX10" fmla="*/ 44605 w 98213"/>
                <a:gd name="connsiteY10" fmla="*/ 0 h 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13" h="91860">
                  <a:moveTo>
                    <a:pt x="44605" y="0"/>
                  </a:moveTo>
                  <a:lnTo>
                    <a:pt x="61148" y="34513"/>
                  </a:lnTo>
                  <a:lnTo>
                    <a:pt x="98214" y="41603"/>
                  </a:lnTo>
                  <a:lnTo>
                    <a:pt x="71514" y="57244"/>
                  </a:lnTo>
                  <a:lnTo>
                    <a:pt x="86801" y="91861"/>
                  </a:lnTo>
                  <a:lnTo>
                    <a:pt x="53714" y="67149"/>
                  </a:lnTo>
                  <a:lnTo>
                    <a:pt x="25862" y="81747"/>
                  </a:lnTo>
                  <a:lnTo>
                    <a:pt x="32249" y="50466"/>
                  </a:lnTo>
                  <a:lnTo>
                    <a:pt x="0" y="24399"/>
                  </a:lnTo>
                  <a:lnTo>
                    <a:pt x="36856" y="30238"/>
                  </a:lnTo>
                  <a:lnTo>
                    <a:pt x="44605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562D2C4-9050-71E0-2514-0BD36A4A311B}"/>
                </a:ext>
              </a:extLst>
            </p:cNvPr>
            <p:cNvSpPr/>
            <p:nvPr/>
          </p:nvSpPr>
          <p:spPr>
            <a:xfrm>
              <a:off x="232861" y="6064516"/>
              <a:ext cx="133290" cy="126895"/>
            </a:xfrm>
            <a:custGeom>
              <a:avLst/>
              <a:gdLst>
                <a:gd name="connsiteX0" fmla="*/ 60834 w 133290"/>
                <a:gd name="connsiteY0" fmla="*/ 0 h 126895"/>
                <a:gd name="connsiteX1" fmla="*/ 82822 w 133290"/>
                <a:gd name="connsiteY1" fmla="*/ 47755 h 126895"/>
                <a:gd name="connsiteX2" fmla="*/ 133290 w 133290"/>
                <a:gd name="connsiteY2" fmla="*/ 61102 h 126895"/>
                <a:gd name="connsiteX3" fmla="*/ 96853 w 133290"/>
                <a:gd name="connsiteY3" fmla="*/ 79140 h 126895"/>
                <a:gd name="connsiteX4" fmla="*/ 117270 w 133290"/>
                <a:gd name="connsiteY4" fmla="*/ 126895 h 126895"/>
                <a:gd name="connsiteX5" fmla="*/ 72352 w 133290"/>
                <a:gd name="connsiteY5" fmla="*/ 90610 h 126895"/>
                <a:gd name="connsiteX6" fmla="*/ 34448 w 133290"/>
                <a:gd name="connsiteY6" fmla="*/ 107605 h 126895"/>
                <a:gd name="connsiteX7" fmla="*/ 43348 w 133290"/>
                <a:gd name="connsiteY7" fmla="*/ 66211 h 126895"/>
                <a:gd name="connsiteX8" fmla="*/ 0 w 133290"/>
                <a:gd name="connsiteY8" fmla="*/ 28257 h 126895"/>
                <a:gd name="connsiteX9" fmla="*/ 49945 w 133290"/>
                <a:gd name="connsiteY9" fmla="*/ 39622 h 126895"/>
                <a:gd name="connsiteX10" fmla="*/ 60834 w 133290"/>
                <a:gd name="connsiteY10" fmla="*/ 0 h 12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290" h="126895">
                  <a:moveTo>
                    <a:pt x="60834" y="0"/>
                  </a:moveTo>
                  <a:lnTo>
                    <a:pt x="82822" y="47755"/>
                  </a:lnTo>
                  <a:lnTo>
                    <a:pt x="133290" y="61102"/>
                  </a:lnTo>
                  <a:lnTo>
                    <a:pt x="96853" y="79140"/>
                  </a:lnTo>
                  <a:lnTo>
                    <a:pt x="117270" y="126895"/>
                  </a:lnTo>
                  <a:lnTo>
                    <a:pt x="72352" y="90610"/>
                  </a:lnTo>
                  <a:lnTo>
                    <a:pt x="34448" y="107605"/>
                  </a:lnTo>
                  <a:lnTo>
                    <a:pt x="43348" y="66211"/>
                  </a:lnTo>
                  <a:lnTo>
                    <a:pt x="0" y="28257"/>
                  </a:lnTo>
                  <a:lnTo>
                    <a:pt x="49945" y="39622"/>
                  </a:lnTo>
                  <a:lnTo>
                    <a:pt x="6083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AABC426-46D4-8D5C-661F-2FE235779A5A}"/>
                </a:ext>
              </a:extLst>
            </p:cNvPr>
            <p:cNvSpPr/>
            <p:nvPr/>
          </p:nvSpPr>
          <p:spPr>
            <a:xfrm>
              <a:off x="254116" y="6360118"/>
              <a:ext cx="115699" cy="109795"/>
            </a:xfrm>
            <a:custGeom>
              <a:avLst/>
              <a:gdLst>
                <a:gd name="connsiteX0" fmla="*/ 52772 w 115699"/>
                <a:gd name="connsiteY0" fmla="*/ 0 h 109795"/>
                <a:gd name="connsiteX1" fmla="*/ 71933 w 115699"/>
                <a:gd name="connsiteY1" fmla="*/ 41290 h 109795"/>
                <a:gd name="connsiteX2" fmla="*/ 115700 w 115699"/>
                <a:gd name="connsiteY2" fmla="*/ 50570 h 109795"/>
                <a:gd name="connsiteX3" fmla="*/ 84183 w 115699"/>
                <a:gd name="connsiteY3" fmla="*/ 68400 h 109795"/>
                <a:gd name="connsiteX4" fmla="*/ 101879 w 115699"/>
                <a:gd name="connsiteY4" fmla="*/ 109795 h 109795"/>
                <a:gd name="connsiteX5" fmla="*/ 62928 w 115699"/>
                <a:gd name="connsiteY5" fmla="*/ 79766 h 109795"/>
                <a:gd name="connsiteX6" fmla="*/ 30155 w 115699"/>
                <a:gd name="connsiteY6" fmla="*/ 96344 h 109795"/>
                <a:gd name="connsiteX7" fmla="*/ 37799 w 115699"/>
                <a:gd name="connsiteY7" fmla="*/ 59433 h 109795"/>
                <a:gd name="connsiteX8" fmla="*/ 0 w 115699"/>
                <a:gd name="connsiteY8" fmla="*/ 27840 h 109795"/>
                <a:gd name="connsiteX9" fmla="*/ 43348 w 115699"/>
                <a:gd name="connsiteY9" fmla="*/ 35660 h 109795"/>
                <a:gd name="connsiteX10" fmla="*/ 52772 w 115699"/>
                <a:gd name="connsiteY10" fmla="*/ 0 h 10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699" h="109795">
                  <a:moveTo>
                    <a:pt x="52772" y="0"/>
                  </a:moveTo>
                  <a:lnTo>
                    <a:pt x="71933" y="41290"/>
                  </a:lnTo>
                  <a:lnTo>
                    <a:pt x="115700" y="50570"/>
                  </a:lnTo>
                  <a:lnTo>
                    <a:pt x="84183" y="68400"/>
                  </a:lnTo>
                  <a:lnTo>
                    <a:pt x="101879" y="109795"/>
                  </a:lnTo>
                  <a:lnTo>
                    <a:pt x="62928" y="79766"/>
                  </a:lnTo>
                  <a:lnTo>
                    <a:pt x="30155" y="96344"/>
                  </a:lnTo>
                  <a:lnTo>
                    <a:pt x="37799" y="59433"/>
                  </a:lnTo>
                  <a:lnTo>
                    <a:pt x="0" y="27840"/>
                  </a:lnTo>
                  <a:lnTo>
                    <a:pt x="43348" y="35660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1F3C4CC-0AC4-C22F-D2A5-C89F63CB49D9}"/>
                </a:ext>
              </a:extLst>
            </p:cNvPr>
            <p:cNvSpPr/>
            <p:nvPr/>
          </p:nvSpPr>
          <p:spPr>
            <a:xfrm>
              <a:off x="212758" y="6215810"/>
              <a:ext cx="125646" cy="120221"/>
            </a:xfrm>
            <a:custGeom>
              <a:avLst/>
              <a:gdLst>
                <a:gd name="connsiteX0" fmla="*/ 57379 w 125646"/>
                <a:gd name="connsiteY0" fmla="*/ 0 h 120221"/>
                <a:gd name="connsiteX1" fmla="*/ 78215 w 125646"/>
                <a:gd name="connsiteY1" fmla="*/ 45253 h 120221"/>
                <a:gd name="connsiteX2" fmla="*/ 125647 w 125646"/>
                <a:gd name="connsiteY2" fmla="*/ 56514 h 120221"/>
                <a:gd name="connsiteX3" fmla="*/ 91303 w 125646"/>
                <a:gd name="connsiteY3" fmla="*/ 74865 h 120221"/>
                <a:gd name="connsiteX4" fmla="*/ 110569 w 125646"/>
                <a:gd name="connsiteY4" fmla="*/ 120222 h 120221"/>
                <a:gd name="connsiteX5" fmla="*/ 68268 w 125646"/>
                <a:gd name="connsiteY5" fmla="*/ 86647 h 120221"/>
                <a:gd name="connsiteX6" fmla="*/ 32459 w 125646"/>
                <a:gd name="connsiteY6" fmla="*/ 103956 h 120221"/>
                <a:gd name="connsiteX7" fmla="*/ 40940 w 125646"/>
                <a:gd name="connsiteY7" fmla="*/ 64021 h 120221"/>
                <a:gd name="connsiteX8" fmla="*/ 0 w 125646"/>
                <a:gd name="connsiteY8" fmla="*/ 28882 h 120221"/>
                <a:gd name="connsiteX9" fmla="*/ 47118 w 125646"/>
                <a:gd name="connsiteY9" fmla="*/ 38371 h 120221"/>
                <a:gd name="connsiteX10" fmla="*/ 57379 w 125646"/>
                <a:gd name="connsiteY10" fmla="*/ 0 h 12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646" h="120221">
                  <a:moveTo>
                    <a:pt x="57379" y="0"/>
                  </a:moveTo>
                  <a:lnTo>
                    <a:pt x="78215" y="45253"/>
                  </a:lnTo>
                  <a:lnTo>
                    <a:pt x="125647" y="56514"/>
                  </a:lnTo>
                  <a:lnTo>
                    <a:pt x="91303" y="74865"/>
                  </a:lnTo>
                  <a:lnTo>
                    <a:pt x="110569" y="120222"/>
                  </a:lnTo>
                  <a:lnTo>
                    <a:pt x="68268" y="86647"/>
                  </a:lnTo>
                  <a:lnTo>
                    <a:pt x="32459" y="103956"/>
                  </a:lnTo>
                  <a:lnTo>
                    <a:pt x="40940" y="64021"/>
                  </a:lnTo>
                  <a:lnTo>
                    <a:pt x="0" y="28882"/>
                  </a:lnTo>
                  <a:lnTo>
                    <a:pt x="47118" y="38371"/>
                  </a:lnTo>
                  <a:lnTo>
                    <a:pt x="57379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5692855-8ACE-3B3A-91AD-F21AEFD294BD}"/>
                </a:ext>
              </a:extLst>
            </p:cNvPr>
            <p:cNvSpPr/>
            <p:nvPr/>
          </p:nvSpPr>
          <p:spPr>
            <a:xfrm>
              <a:off x="560904" y="6575433"/>
              <a:ext cx="83450" cy="74343"/>
            </a:xfrm>
            <a:custGeom>
              <a:avLst/>
              <a:gdLst>
                <a:gd name="connsiteX0" fmla="*/ 37694 w 83450"/>
                <a:gd name="connsiteY0" fmla="*/ 0 h 74343"/>
                <a:gd name="connsiteX1" fmla="*/ 51934 w 83450"/>
                <a:gd name="connsiteY1" fmla="*/ 27944 h 74343"/>
                <a:gd name="connsiteX2" fmla="*/ 83450 w 83450"/>
                <a:gd name="connsiteY2" fmla="*/ 32949 h 74343"/>
                <a:gd name="connsiteX3" fmla="*/ 61043 w 83450"/>
                <a:gd name="connsiteY3" fmla="*/ 46295 h 74343"/>
                <a:gd name="connsiteX4" fmla="*/ 74236 w 83450"/>
                <a:gd name="connsiteY4" fmla="*/ 74344 h 74343"/>
                <a:gd name="connsiteX5" fmla="*/ 45861 w 83450"/>
                <a:gd name="connsiteY5" fmla="*/ 54845 h 74343"/>
                <a:gd name="connsiteX6" fmla="*/ 22407 w 83450"/>
                <a:gd name="connsiteY6" fmla="*/ 67462 h 74343"/>
                <a:gd name="connsiteX7" fmla="*/ 27538 w 83450"/>
                <a:gd name="connsiteY7" fmla="*/ 41708 h 74343"/>
                <a:gd name="connsiteX8" fmla="*/ 0 w 83450"/>
                <a:gd name="connsiteY8" fmla="*/ 20958 h 74343"/>
                <a:gd name="connsiteX9" fmla="*/ 31307 w 83450"/>
                <a:gd name="connsiteY9" fmla="*/ 25025 h 74343"/>
                <a:gd name="connsiteX10" fmla="*/ 37694 w 83450"/>
                <a:gd name="connsiteY10" fmla="*/ 0 h 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450" h="74343">
                  <a:moveTo>
                    <a:pt x="37694" y="0"/>
                  </a:moveTo>
                  <a:lnTo>
                    <a:pt x="51934" y="27944"/>
                  </a:lnTo>
                  <a:lnTo>
                    <a:pt x="83450" y="32949"/>
                  </a:lnTo>
                  <a:lnTo>
                    <a:pt x="61043" y="46295"/>
                  </a:lnTo>
                  <a:lnTo>
                    <a:pt x="74236" y="74344"/>
                  </a:lnTo>
                  <a:lnTo>
                    <a:pt x="45861" y="54845"/>
                  </a:lnTo>
                  <a:lnTo>
                    <a:pt x="22407" y="67462"/>
                  </a:lnTo>
                  <a:lnTo>
                    <a:pt x="27538" y="41708"/>
                  </a:lnTo>
                  <a:lnTo>
                    <a:pt x="0" y="20958"/>
                  </a:lnTo>
                  <a:lnTo>
                    <a:pt x="31307" y="25025"/>
                  </a:lnTo>
                  <a:lnTo>
                    <a:pt x="376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299D939-3EBD-80C4-4D92-91454455AA78}"/>
                </a:ext>
              </a:extLst>
            </p:cNvPr>
            <p:cNvSpPr/>
            <p:nvPr/>
          </p:nvSpPr>
          <p:spPr>
            <a:xfrm>
              <a:off x="668227" y="6571471"/>
              <a:ext cx="61462" cy="53177"/>
            </a:xfrm>
            <a:custGeom>
              <a:avLst/>
              <a:gdLst>
                <a:gd name="connsiteX0" fmla="*/ 27642 w 61462"/>
                <a:gd name="connsiteY0" fmla="*/ 0 h 53177"/>
                <a:gd name="connsiteX1" fmla="*/ 38322 w 61462"/>
                <a:gd name="connsiteY1" fmla="*/ 20020 h 53177"/>
                <a:gd name="connsiteX2" fmla="*/ 61462 w 61462"/>
                <a:gd name="connsiteY2" fmla="*/ 23460 h 53177"/>
                <a:gd name="connsiteX3" fmla="*/ 45023 w 61462"/>
                <a:gd name="connsiteY3" fmla="*/ 33157 h 53177"/>
                <a:gd name="connsiteX4" fmla="*/ 54761 w 61462"/>
                <a:gd name="connsiteY4" fmla="*/ 53177 h 53177"/>
                <a:gd name="connsiteX5" fmla="*/ 33925 w 61462"/>
                <a:gd name="connsiteY5" fmla="*/ 39309 h 53177"/>
                <a:gd name="connsiteX6" fmla="*/ 16753 w 61462"/>
                <a:gd name="connsiteY6" fmla="*/ 48381 h 53177"/>
                <a:gd name="connsiteX7" fmla="*/ 20418 w 61462"/>
                <a:gd name="connsiteY7" fmla="*/ 29925 h 53177"/>
                <a:gd name="connsiteX8" fmla="*/ 0 w 61462"/>
                <a:gd name="connsiteY8" fmla="*/ 15119 h 53177"/>
                <a:gd name="connsiteX9" fmla="*/ 23140 w 61462"/>
                <a:gd name="connsiteY9" fmla="*/ 17934 h 53177"/>
                <a:gd name="connsiteX10" fmla="*/ 27642 w 61462"/>
                <a:gd name="connsiteY10" fmla="*/ 0 h 5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462" h="53177">
                  <a:moveTo>
                    <a:pt x="27642" y="0"/>
                  </a:moveTo>
                  <a:lnTo>
                    <a:pt x="38322" y="20020"/>
                  </a:lnTo>
                  <a:lnTo>
                    <a:pt x="61462" y="23460"/>
                  </a:lnTo>
                  <a:lnTo>
                    <a:pt x="45023" y="33157"/>
                  </a:lnTo>
                  <a:lnTo>
                    <a:pt x="54761" y="53177"/>
                  </a:lnTo>
                  <a:lnTo>
                    <a:pt x="33925" y="39309"/>
                  </a:lnTo>
                  <a:lnTo>
                    <a:pt x="16753" y="48381"/>
                  </a:lnTo>
                  <a:lnTo>
                    <a:pt x="20418" y="29925"/>
                  </a:lnTo>
                  <a:lnTo>
                    <a:pt x="0" y="15119"/>
                  </a:lnTo>
                  <a:lnTo>
                    <a:pt x="23140" y="17934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D2488-0309-3E35-F241-C242D02030B6}"/>
                </a:ext>
              </a:extLst>
            </p:cNvPr>
            <p:cNvSpPr/>
            <p:nvPr/>
          </p:nvSpPr>
          <p:spPr>
            <a:xfrm>
              <a:off x="746965" y="6536332"/>
              <a:ext cx="61462" cy="51821"/>
            </a:xfrm>
            <a:custGeom>
              <a:avLst/>
              <a:gdLst>
                <a:gd name="connsiteX0" fmla="*/ 27642 w 61462"/>
                <a:gd name="connsiteY0" fmla="*/ 0 h 51821"/>
                <a:gd name="connsiteX1" fmla="*/ 38322 w 61462"/>
                <a:gd name="connsiteY1" fmla="*/ 19498 h 51821"/>
                <a:gd name="connsiteX2" fmla="*/ 61462 w 61462"/>
                <a:gd name="connsiteY2" fmla="*/ 22939 h 51821"/>
                <a:gd name="connsiteX3" fmla="*/ 45023 w 61462"/>
                <a:gd name="connsiteY3" fmla="*/ 32323 h 51821"/>
                <a:gd name="connsiteX4" fmla="*/ 54761 w 61462"/>
                <a:gd name="connsiteY4" fmla="*/ 51822 h 51821"/>
                <a:gd name="connsiteX5" fmla="*/ 33925 w 61462"/>
                <a:gd name="connsiteY5" fmla="*/ 38162 h 51821"/>
                <a:gd name="connsiteX6" fmla="*/ 16753 w 61462"/>
                <a:gd name="connsiteY6" fmla="*/ 46921 h 51821"/>
                <a:gd name="connsiteX7" fmla="*/ 20418 w 61462"/>
                <a:gd name="connsiteY7" fmla="*/ 28987 h 51821"/>
                <a:gd name="connsiteX8" fmla="*/ 0 w 61462"/>
                <a:gd name="connsiteY8" fmla="*/ 14493 h 51821"/>
                <a:gd name="connsiteX9" fmla="*/ 23140 w 61462"/>
                <a:gd name="connsiteY9" fmla="*/ 17309 h 51821"/>
                <a:gd name="connsiteX10" fmla="*/ 27642 w 61462"/>
                <a:gd name="connsiteY10" fmla="*/ 0 h 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462" h="51821">
                  <a:moveTo>
                    <a:pt x="27642" y="0"/>
                  </a:moveTo>
                  <a:lnTo>
                    <a:pt x="38322" y="19498"/>
                  </a:lnTo>
                  <a:lnTo>
                    <a:pt x="61462" y="22939"/>
                  </a:lnTo>
                  <a:lnTo>
                    <a:pt x="45023" y="32323"/>
                  </a:lnTo>
                  <a:lnTo>
                    <a:pt x="54761" y="51822"/>
                  </a:lnTo>
                  <a:lnTo>
                    <a:pt x="33925" y="38162"/>
                  </a:lnTo>
                  <a:lnTo>
                    <a:pt x="16753" y="46921"/>
                  </a:lnTo>
                  <a:lnTo>
                    <a:pt x="20418" y="28987"/>
                  </a:lnTo>
                  <a:lnTo>
                    <a:pt x="0" y="14493"/>
                  </a:lnTo>
                  <a:lnTo>
                    <a:pt x="23140" y="17309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E8C3218-E1EF-9F2D-7557-F40DD4D06383}"/>
                </a:ext>
              </a:extLst>
            </p:cNvPr>
            <p:cNvSpPr/>
            <p:nvPr/>
          </p:nvSpPr>
          <p:spPr>
            <a:xfrm>
              <a:off x="676918" y="5962437"/>
              <a:ext cx="81565" cy="69651"/>
            </a:xfrm>
            <a:custGeom>
              <a:avLst/>
              <a:gdLst>
                <a:gd name="connsiteX0" fmla="*/ 36752 w 81565"/>
                <a:gd name="connsiteY0" fmla="*/ 0 h 69651"/>
                <a:gd name="connsiteX1" fmla="*/ 50782 w 81565"/>
                <a:gd name="connsiteY1" fmla="*/ 26380 h 69651"/>
                <a:gd name="connsiteX2" fmla="*/ 81566 w 81565"/>
                <a:gd name="connsiteY2" fmla="*/ 36598 h 69651"/>
                <a:gd name="connsiteX3" fmla="*/ 59682 w 81565"/>
                <a:gd name="connsiteY3" fmla="*/ 43584 h 69651"/>
                <a:gd name="connsiteX4" fmla="*/ 72666 w 81565"/>
                <a:gd name="connsiteY4" fmla="*/ 69652 h 69651"/>
                <a:gd name="connsiteX5" fmla="*/ 44919 w 81565"/>
                <a:gd name="connsiteY5" fmla="*/ 47859 h 69651"/>
                <a:gd name="connsiteX6" fmla="*/ 22093 w 81565"/>
                <a:gd name="connsiteY6" fmla="*/ 54220 h 69651"/>
                <a:gd name="connsiteX7" fmla="*/ 27014 w 81565"/>
                <a:gd name="connsiteY7" fmla="*/ 33366 h 69651"/>
                <a:gd name="connsiteX8" fmla="*/ 0 w 81565"/>
                <a:gd name="connsiteY8" fmla="*/ 10635 h 69651"/>
                <a:gd name="connsiteX9" fmla="*/ 30574 w 81565"/>
                <a:gd name="connsiteY9" fmla="*/ 19915 h 69651"/>
                <a:gd name="connsiteX10" fmla="*/ 36752 w 81565"/>
                <a:gd name="connsiteY10" fmla="*/ 0 h 6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65" h="69651">
                  <a:moveTo>
                    <a:pt x="36752" y="0"/>
                  </a:moveTo>
                  <a:lnTo>
                    <a:pt x="50782" y="26380"/>
                  </a:lnTo>
                  <a:lnTo>
                    <a:pt x="81566" y="36598"/>
                  </a:lnTo>
                  <a:lnTo>
                    <a:pt x="59682" y="43584"/>
                  </a:lnTo>
                  <a:lnTo>
                    <a:pt x="72666" y="69652"/>
                  </a:lnTo>
                  <a:lnTo>
                    <a:pt x="44919" y="47859"/>
                  </a:lnTo>
                  <a:lnTo>
                    <a:pt x="22093" y="54220"/>
                  </a:lnTo>
                  <a:lnTo>
                    <a:pt x="27014" y="33366"/>
                  </a:lnTo>
                  <a:lnTo>
                    <a:pt x="0" y="10635"/>
                  </a:lnTo>
                  <a:lnTo>
                    <a:pt x="30574" y="19915"/>
                  </a:lnTo>
                  <a:lnTo>
                    <a:pt x="3675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C07B31F-69D8-EBE4-D1D2-6DB190E065A5}"/>
                </a:ext>
              </a:extLst>
            </p:cNvPr>
            <p:cNvSpPr/>
            <p:nvPr/>
          </p:nvSpPr>
          <p:spPr>
            <a:xfrm>
              <a:off x="560799" y="5916558"/>
              <a:ext cx="92978" cy="82163"/>
            </a:xfrm>
            <a:custGeom>
              <a:avLst/>
              <a:gdLst>
                <a:gd name="connsiteX0" fmla="*/ 41987 w 92978"/>
                <a:gd name="connsiteY0" fmla="*/ 0 h 82163"/>
                <a:gd name="connsiteX1" fmla="*/ 57902 w 92978"/>
                <a:gd name="connsiteY1" fmla="*/ 31072 h 82163"/>
                <a:gd name="connsiteX2" fmla="*/ 92979 w 92978"/>
                <a:gd name="connsiteY2" fmla="*/ 42750 h 82163"/>
                <a:gd name="connsiteX3" fmla="*/ 67849 w 92978"/>
                <a:gd name="connsiteY3" fmla="*/ 51405 h 82163"/>
                <a:gd name="connsiteX4" fmla="*/ 82508 w 92978"/>
                <a:gd name="connsiteY4" fmla="*/ 82164 h 82163"/>
                <a:gd name="connsiteX5" fmla="*/ 50992 w 92978"/>
                <a:gd name="connsiteY5" fmla="*/ 56722 h 82163"/>
                <a:gd name="connsiteX6" fmla="*/ 24920 w 92978"/>
                <a:gd name="connsiteY6" fmla="*/ 64647 h 82163"/>
                <a:gd name="connsiteX7" fmla="*/ 30679 w 92978"/>
                <a:gd name="connsiteY7" fmla="*/ 39726 h 82163"/>
                <a:gd name="connsiteX8" fmla="*/ 0 w 92978"/>
                <a:gd name="connsiteY8" fmla="*/ 13242 h 82163"/>
                <a:gd name="connsiteX9" fmla="*/ 34867 w 92978"/>
                <a:gd name="connsiteY9" fmla="*/ 23773 h 82163"/>
                <a:gd name="connsiteX10" fmla="*/ 41987 w 92978"/>
                <a:gd name="connsiteY10" fmla="*/ 0 h 8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978" h="82163">
                  <a:moveTo>
                    <a:pt x="41987" y="0"/>
                  </a:moveTo>
                  <a:lnTo>
                    <a:pt x="57902" y="31072"/>
                  </a:lnTo>
                  <a:lnTo>
                    <a:pt x="92979" y="42750"/>
                  </a:lnTo>
                  <a:lnTo>
                    <a:pt x="67849" y="51405"/>
                  </a:lnTo>
                  <a:lnTo>
                    <a:pt x="82508" y="82164"/>
                  </a:lnTo>
                  <a:lnTo>
                    <a:pt x="50992" y="56722"/>
                  </a:lnTo>
                  <a:lnTo>
                    <a:pt x="24920" y="64647"/>
                  </a:lnTo>
                  <a:lnTo>
                    <a:pt x="30679" y="39726"/>
                  </a:lnTo>
                  <a:lnTo>
                    <a:pt x="0" y="13242"/>
                  </a:lnTo>
                  <a:lnTo>
                    <a:pt x="34867" y="23773"/>
                  </a:lnTo>
                  <a:lnTo>
                    <a:pt x="41987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343A42F2-B0A0-BCBA-4794-9A3CFA5BAD0A}"/>
                </a:ext>
              </a:extLst>
            </p:cNvPr>
            <p:cNvSpPr/>
            <p:nvPr/>
          </p:nvSpPr>
          <p:spPr>
            <a:xfrm>
              <a:off x="437875" y="5910094"/>
              <a:ext cx="102716" cy="93946"/>
            </a:xfrm>
            <a:custGeom>
              <a:avLst/>
              <a:gdLst>
                <a:gd name="connsiteX0" fmla="*/ 46489 w 102716"/>
                <a:gd name="connsiteY0" fmla="*/ 0 h 93946"/>
                <a:gd name="connsiteX1" fmla="*/ 63975 w 102716"/>
                <a:gd name="connsiteY1" fmla="*/ 35451 h 93946"/>
                <a:gd name="connsiteX2" fmla="*/ 102716 w 102716"/>
                <a:gd name="connsiteY2" fmla="*/ 47859 h 93946"/>
                <a:gd name="connsiteX3" fmla="*/ 74865 w 102716"/>
                <a:gd name="connsiteY3" fmla="*/ 58703 h 93946"/>
                <a:gd name="connsiteX4" fmla="*/ 90884 w 102716"/>
                <a:gd name="connsiteY4" fmla="*/ 93946 h 93946"/>
                <a:gd name="connsiteX5" fmla="*/ 56227 w 102716"/>
                <a:gd name="connsiteY5" fmla="*/ 65481 h 93946"/>
                <a:gd name="connsiteX6" fmla="*/ 27223 w 102716"/>
                <a:gd name="connsiteY6" fmla="*/ 75491 h 93946"/>
                <a:gd name="connsiteX7" fmla="*/ 33715 w 102716"/>
                <a:gd name="connsiteY7" fmla="*/ 46400 h 93946"/>
                <a:gd name="connsiteX8" fmla="*/ 0 w 102716"/>
                <a:gd name="connsiteY8" fmla="*/ 16787 h 93946"/>
                <a:gd name="connsiteX9" fmla="*/ 38532 w 102716"/>
                <a:gd name="connsiteY9" fmla="*/ 27736 h 93946"/>
                <a:gd name="connsiteX10" fmla="*/ 46489 w 102716"/>
                <a:gd name="connsiteY10" fmla="*/ 0 h 9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716" h="93946">
                  <a:moveTo>
                    <a:pt x="46489" y="0"/>
                  </a:moveTo>
                  <a:lnTo>
                    <a:pt x="63975" y="35451"/>
                  </a:lnTo>
                  <a:lnTo>
                    <a:pt x="102716" y="47859"/>
                  </a:lnTo>
                  <a:lnTo>
                    <a:pt x="74865" y="58703"/>
                  </a:lnTo>
                  <a:lnTo>
                    <a:pt x="90884" y="93946"/>
                  </a:lnTo>
                  <a:lnTo>
                    <a:pt x="56227" y="65481"/>
                  </a:lnTo>
                  <a:lnTo>
                    <a:pt x="27223" y="75491"/>
                  </a:lnTo>
                  <a:lnTo>
                    <a:pt x="33715" y="46400"/>
                  </a:lnTo>
                  <a:lnTo>
                    <a:pt x="0" y="16787"/>
                  </a:lnTo>
                  <a:lnTo>
                    <a:pt x="38532" y="2773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4280664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urve Bottom Righ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8F9AD291-D0D0-573A-E522-3CE805C2054D}"/>
              </a:ext>
            </a:extLst>
          </p:cNvPr>
          <p:cNvGrpSpPr/>
          <p:nvPr userDrawn="1"/>
        </p:nvGrpSpPr>
        <p:grpSpPr>
          <a:xfrm>
            <a:off x="7041778" y="5443804"/>
            <a:ext cx="5150223" cy="1414197"/>
            <a:chOff x="7041778" y="5443804"/>
            <a:chExt cx="5150223" cy="1414197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5FE9E64-0C45-E919-9149-F76DFD23A595}"/>
                </a:ext>
              </a:extLst>
            </p:cNvPr>
            <p:cNvSpPr/>
            <p:nvPr userDrawn="1"/>
          </p:nvSpPr>
          <p:spPr>
            <a:xfrm>
              <a:off x="7041778" y="5443804"/>
              <a:ext cx="5150223" cy="1414196"/>
            </a:xfrm>
            <a:custGeom>
              <a:avLst/>
              <a:gdLst>
                <a:gd name="connsiteX0" fmla="*/ 4533196 w 5150223"/>
                <a:gd name="connsiteY0" fmla="*/ 0 h 1414196"/>
                <a:gd name="connsiteX1" fmla="*/ 4903016 w 5150223"/>
                <a:gd name="connsiteY1" fmla="*/ 5201 h 1414196"/>
                <a:gd name="connsiteX2" fmla="*/ 5150223 w 5150223"/>
                <a:gd name="connsiteY2" fmla="*/ 15040 h 1414196"/>
                <a:gd name="connsiteX3" fmla="*/ 5150223 w 5150223"/>
                <a:gd name="connsiteY3" fmla="*/ 103601 h 1414196"/>
                <a:gd name="connsiteX4" fmla="*/ 4926855 w 5150223"/>
                <a:gd name="connsiteY4" fmla="*/ 94495 h 1414196"/>
                <a:gd name="connsiteX5" fmla="*/ 2895915 w 5150223"/>
                <a:gd name="connsiteY5" fmla="*/ 250871 h 1414196"/>
                <a:gd name="connsiteX6" fmla="*/ 1587200 w 5150223"/>
                <a:gd name="connsiteY6" fmla="*/ 811942 h 1414196"/>
                <a:gd name="connsiteX7" fmla="*/ 420801 w 5150223"/>
                <a:gd name="connsiteY7" fmla="*/ 1369715 h 1414196"/>
                <a:gd name="connsiteX8" fmla="*/ 289354 w 5150223"/>
                <a:gd name="connsiteY8" fmla="*/ 1414196 h 1414196"/>
                <a:gd name="connsiteX9" fmla="*/ 0 w 5150223"/>
                <a:gd name="connsiteY9" fmla="*/ 1414196 h 1414196"/>
                <a:gd name="connsiteX10" fmla="*/ 81233 w 5150223"/>
                <a:gd name="connsiteY10" fmla="*/ 1391031 h 1414196"/>
                <a:gd name="connsiteX11" fmla="*/ 1543643 w 5150223"/>
                <a:gd name="connsiteY11" fmla="*/ 734783 h 1414196"/>
                <a:gd name="connsiteX12" fmla="*/ 4533196 w 5150223"/>
                <a:gd name="connsiteY12" fmla="*/ 0 h 14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50223" h="1414196">
                  <a:moveTo>
                    <a:pt x="4533196" y="0"/>
                  </a:moveTo>
                  <a:cubicBezTo>
                    <a:pt x="4651147" y="0"/>
                    <a:pt x="4774254" y="1695"/>
                    <a:pt x="4903016" y="5201"/>
                  </a:cubicBezTo>
                  <a:lnTo>
                    <a:pt x="5150223" y="15040"/>
                  </a:lnTo>
                  <a:lnTo>
                    <a:pt x="5150223" y="103601"/>
                  </a:lnTo>
                  <a:lnTo>
                    <a:pt x="4926855" y="94495"/>
                  </a:lnTo>
                  <a:cubicBezTo>
                    <a:pt x="4079577" y="69564"/>
                    <a:pt x="3427662" y="120222"/>
                    <a:pt x="2895915" y="250871"/>
                  </a:cubicBezTo>
                  <a:cubicBezTo>
                    <a:pt x="2350294" y="384961"/>
                    <a:pt x="1979637" y="592351"/>
                    <a:pt x="1587200" y="811942"/>
                  </a:cubicBezTo>
                  <a:cubicBezTo>
                    <a:pt x="1263072" y="993305"/>
                    <a:pt x="911866" y="1189819"/>
                    <a:pt x="420801" y="1369715"/>
                  </a:cubicBezTo>
                  <a:lnTo>
                    <a:pt x="289354" y="1414196"/>
                  </a:lnTo>
                  <a:lnTo>
                    <a:pt x="0" y="1414196"/>
                  </a:lnTo>
                  <a:lnTo>
                    <a:pt x="81233" y="1391031"/>
                  </a:lnTo>
                  <a:cubicBezTo>
                    <a:pt x="735441" y="1187003"/>
                    <a:pt x="1158772" y="950072"/>
                    <a:pt x="1543643" y="734783"/>
                  </a:cubicBezTo>
                  <a:cubicBezTo>
                    <a:pt x="2241610" y="343983"/>
                    <a:pt x="2856651" y="0"/>
                    <a:pt x="4533196" y="0"/>
                  </a:cubicBez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E004987-30EC-773A-0A8E-B13E5803B75D}"/>
                </a:ext>
              </a:extLst>
            </p:cNvPr>
            <p:cNvSpPr/>
            <p:nvPr userDrawn="1"/>
          </p:nvSpPr>
          <p:spPr>
            <a:xfrm>
              <a:off x="7329874" y="5532104"/>
              <a:ext cx="4862126" cy="1325897"/>
            </a:xfrm>
            <a:custGeom>
              <a:avLst/>
              <a:gdLst>
                <a:gd name="connsiteX0" fmla="*/ 4202788 w 4862126"/>
                <a:gd name="connsiteY0" fmla="*/ 47 h 1325897"/>
                <a:gd name="connsiteX1" fmla="*/ 4533439 w 4862126"/>
                <a:gd name="connsiteY1" fmla="*/ 3434 h 1325897"/>
                <a:gd name="connsiteX2" fmla="*/ 4862126 w 4862126"/>
                <a:gd name="connsiteY2" fmla="*/ 14547 h 1325897"/>
                <a:gd name="connsiteX3" fmla="*/ 4862126 w 4862126"/>
                <a:gd name="connsiteY3" fmla="*/ 1325897 h 1325897"/>
                <a:gd name="connsiteX4" fmla="*/ 0 w 4862126"/>
                <a:gd name="connsiteY4" fmla="*/ 1325897 h 1325897"/>
                <a:gd name="connsiteX5" fmla="*/ 340982 w 4862126"/>
                <a:gd name="connsiteY5" fmla="*/ 1200828 h 1325897"/>
                <a:gd name="connsiteX6" fmla="*/ 1298999 w 4862126"/>
                <a:gd name="connsiteY6" fmla="*/ 723642 h 1325897"/>
                <a:gd name="connsiteX7" fmla="*/ 2607713 w 4862126"/>
                <a:gd name="connsiteY7" fmla="*/ 162571 h 1325897"/>
                <a:gd name="connsiteX8" fmla="*/ 2607713 w 4862126"/>
                <a:gd name="connsiteY8" fmla="*/ 162467 h 1325897"/>
                <a:gd name="connsiteX9" fmla="*/ 4202788 w 4862126"/>
                <a:gd name="connsiteY9" fmla="*/ 47 h 132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2126" h="1325897">
                  <a:moveTo>
                    <a:pt x="4202788" y="47"/>
                  </a:moveTo>
                  <a:cubicBezTo>
                    <a:pt x="4309534" y="-252"/>
                    <a:pt x="4419687" y="881"/>
                    <a:pt x="4533439" y="3434"/>
                  </a:cubicBezTo>
                  <a:lnTo>
                    <a:pt x="4862126" y="14547"/>
                  </a:lnTo>
                  <a:lnTo>
                    <a:pt x="4862126" y="1325897"/>
                  </a:lnTo>
                  <a:lnTo>
                    <a:pt x="0" y="1325897"/>
                  </a:lnTo>
                  <a:lnTo>
                    <a:pt x="340982" y="1200828"/>
                  </a:lnTo>
                  <a:cubicBezTo>
                    <a:pt x="726580" y="1043877"/>
                    <a:pt x="1022655" y="878246"/>
                    <a:pt x="1298999" y="723642"/>
                  </a:cubicBezTo>
                  <a:cubicBezTo>
                    <a:pt x="1691435" y="504051"/>
                    <a:pt x="2062093" y="296661"/>
                    <a:pt x="2607713" y="162571"/>
                  </a:cubicBezTo>
                  <a:lnTo>
                    <a:pt x="2607713" y="162467"/>
                  </a:lnTo>
                  <a:cubicBezTo>
                    <a:pt x="3044493" y="55175"/>
                    <a:pt x="3562314" y="1841"/>
                    <a:pt x="4202788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R" dirty="0"/>
            </a:p>
          </p:txBody>
        </p:sp>
      </p:grp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23EA9F57-52E3-87CF-357D-EF89368525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83400"/>
          </a:xfrm>
          <a:custGeom>
            <a:avLst/>
            <a:gdLst>
              <a:gd name="connsiteX0" fmla="*/ 0 w 12192000"/>
              <a:gd name="connsiteY0" fmla="*/ 0 h 6883400"/>
              <a:gd name="connsiteX1" fmla="*/ 12192000 w 12192000"/>
              <a:gd name="connsiteY1" fmla="*/ 0 h 6883400"/>
              <a:gd name="connsiteX2" fmla="*/ 12192000 w 12192000"/>
              <a:gd name="connsiteY2" fmla="*/ 5457227 h 6883400"/>
              <a:gd name="connsiteX3" fmla="*/ 11887597 w 12192000"/>
              <a:gd name="connsiteY3" fmla="*/ 5446918 h 6883400"/>
              <a:gd name="connsiteX4" fmla="*/ 11579121 w 12192000"/>
              <a:gd name="connsiteY4" fmla="*/ 5443255 h 6883400"/>
              <a:gd name="connsiteX5" fmla="*/ 8589463 w 12192000"/>
              <a:gd name="connsiteY5" fmla="*/ 6177933 h 6883400"/>
              <a:gd name="connsiteX6" fmla="*/ 7223933 w 12192000"/>
              <a:gd name="connsiteY6" fmla="*/ 6803183 h 6883400"/>
              <a:gd name="connsiteX7" fmla="*/ 6961722 w 12192000"/>
              <a:gd name="connsiteY7" fmla="*/ 6883400 h 6883400"/>
              <a:gd name="connsiteX8" fmla="*/ 0 w 12192000"/>
              <a:gd name="connsiteY8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3400">
                <a:moveTo>
                  <a:pt x="0" y="0"/>
                </a:moveTo>
                <a:lnTo>
                  <a:pt x="12192000" y="0"/>
                </a:lnTo>
                <a:lnTo>
                  <a:pt x="12192000" y="5457227"/>
                </a:lnTo>
                <a:lnTo>
                  <a:pt x="11887597" y="5446918"/>
                </a:lnTo>
                <a:cubicBezTo>
                  <a:pt x="11780915" y="5444454"/>
                  <a:pt x="11678172" y="5443255"/>
                  <a:pt x="11579121" y="5443255"/>
                </a:cubicBezTo>
                <a:cubicBezTo>
                  <a:pt x="9902576" y="5443255"/>
                  <a:pt x="9287640" y="5787238"/>
                  <a:pt x="8589463" y="6177933"/>
                </a:cubicBezTo>
                <a:cubicBezTo>
                  <a:pt x="8224002" y="6382392"/>
                  <a:pt x="7823749" y="6606408"/>
                  <a:pt x="7223933" y="6803183"/>
                </a:cubicBezTo>
                <a:lnTo>
                  <a:pt x="6961722" y="6883400"/>
                </a:lnTo>
                <a:lnTo>
                  <a:pt x="0" y="68834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endParaRPr lang="en-G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24F3D-D1BF-528A-C6C4-E172F66BC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000" y="638628"/>
            <a:ext cx="10980000" cy="961040"/>
          </a:xfrm>
          <a:prstGeom prst="rect">
            <a:avLst/>
          </a:prstGeom>
        </p:spPr>
        <p:txBody>
          <a:bodyPr lIns="0" anchor="ctr"/>
          <a:lstStyle>
            <a:lvl1pPr>
              <a:defRPr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6FAF12-0C9E-F4C1-CE36-476CDB17CD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000" y="1696995"/>
            <a:ext cx="5020443" cy="3245119"/>
          </a:xfrm>
          <a:prstGeom prst="rect">
            <a:avLst/>
          </a:prstGeom>
        </p:spPr>
        <p:txBody>
          <a:bodyPr lIns="36000"/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Blogger Sans" panose="02000506030000020004" pitchFamily="2" charset="0"/>
                <a:cs typeface="Arial" panose="020B0604020202020204" pitchFamily="34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Add text and resize text box after background image is added</a:t>
            </a:r>
            <a:endParaRPr lang="en-GR" dirty="0"/>
          </a:p>
        </p:txBody>
      </p:sp>
      <p:grpSp>
        <p:nvGrpSpPr>
          <p:cNvPr id="3" name="Graphic 10">
            <a:extLst>
              <a:ext uri="{FF2B5EF4-FFF2-40B4-BE49-F238E27FC236}">
                <a16:creationId xmlns:a16="http://schemas.microsoft.com/office/drawing/2014/main" id="{C2703F65-4832-9087-D64D-DEE351B07F74}"/>
              </a:ext>
            </a:extLst>
          </p:cNvPr>
          <p:cNvGrpSpPr/>
          <p:nvPr userDrawn="1"/>
        </p:nvGrpSpPr>
        <p:grpSpPr>
          <a:xfrm>
            <a:off x="11119295" y="5910094"/>
            <a:ext cx="858794" cy="739683"/>
            <a:chOff x="9874974" y="5910094"/>
            <a:chExt cx="858794" cy="739683"/>
          </a:xfrm>
        </p:grpSpPr>
        <p:grpSp>
          <p:nvGrpSpPr>
            <p:cNvPr id="4" name="Graphic 10">
              <a:extLst>
                <a:ext uri="{FF2B5EF4-FFF2-40B4-BE49-F238E27FC236}">
                  <a16:creationId xmlns:a16="http://schemas.microsoft.com/office/drawing/2014/main" id="{AC9FB704-AC56-777A-CE73-8C23F568601E}"/>
                </a:ext>
              </a:extLst>
            </p:cNvPr>
            <p:cNvGrpSpPr/>
            <p:nvPr/>
          </p:nvGrpSpPr>
          <p:grpSpPr>
            <a:xfrm>
              <a:off x="10086060" y="6059928"/>
              <a:ext cx="647708" cy="426563"/>
              <a:chOff x="10086060" y="6059928"/>
              <a:chExt cx="647708" cy="426563"/>
            </a:xfrm>
            <a:solidFill>
              <a:srgbClr val="003399"/>
            </a:solidFill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D43496FB-8FB3-DCCC-19F6-FB0E4593398B}"/>
                  </a:ext>
                </a:extLst>
              </p:cNvPr>
              <p:cNvSpPr/>
              <p:nvPr/>
            </p:nvSpPr>
            <p:spPr>
              <a:xfrm>
                <a:off x="10086060" y="6090375"/>
                <a:ext cx="70780" cy="90922"/>
              </a:xfrm>
              <a:custGeom>
                <a:avLst/>
                <a:gdLst>
                  <a:gd name="connsiteX0" fmla="*/ 17590 w 70780"/>
                  <a:gd name="connsiteY0" fmla="*/ 44940 h 90922"/>
                  <a:gd name="connsiteX1" fmla="*/ 40730 w 70780"/>
                  <a:gd name="connsiteY1" fmla="*/ 72467 h 90922"/>
                  <a:gd name="connsiteX2" fmla="*/ 60729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9002 w 70780"/>
                  <a:gd name="connsiteY11" fmla="*/ 29404 h 90922"/>
                  <a:gd name="connsiteX12" fmla="*/ 34448 w 70780"/>
                  <a:gd name="connsiteY12" fmla="*/ 12512 h 90922"/>
                  <a:gd name="connsiteX13" fmla="*/ 16857 w 70780"/>
                  <a:gd name="connsiteY13" fmla="*/ 34617 h 90922"/>
                  <a:gd name="connsiteX14" fmla="*/ 49107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0" y="44940"/>
                    </a:moveTo>
                    <a:cubicBezTo>
                      <a:pt x="20417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7" y="12512"/>
                      <a:pt x="34448" y="12512"/>
                    </a:cubicBezTo>
                    <a:cubicBezTo>
                      <a:pt x="22826" y="12512"/>
                      <a:pt x="17695" y="23043"/>
                      <a:pt x="16857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FBA722F6-EF23-033F-DDD5-B86F9A8021F1}"/>
                  </a:ext>
                </a:extLst>
              </p:cNvPr>
              <p:cNvSpPr/>
              <p:nvPr/>
            </p:nvSpPr>
            <p:spPr>
              <a:xfrm>
                <a:off x="10165008" y="6090270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7 w 69524"/>
                  <a:gd name="connsiteY6" fmla="*/ 25546 h 88837"/>
                  <a:gd name="connsiteX7" fmla="*/ 20837 w 69524"/>
                  <a:gd name="connsiteY7" fmla="*/ 84875 h 88837"/>
                  <a:gd name="connsiteX8" fmla="*/ 16858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7 w 69524"/>
                  <a:gd name="connsiteY14" fmla="*/ 6569 h 88837"/>
                  <a:gd name="connsiteX15" fmla="*/ 69525 w 69524"/>
                  <a:gd name="connsiteY15" fmla="*/ 26484 h 88837"/>
                  <a:gd name="connsiteX16" fmla="*/ 69525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7" y="11470"/>
                      <a:pt x="20837" y="21688"/>
                      <a:pt x="20837" y="25546"/>
                    </a:cubicBezTo>
                    <a:lnTo>
                      <a:pt x="20837" y="84875"/>
                    </a:lnTo>
                    <a:cubicBezTo>
                      <a:pt x="20837" y="88211"/>
                      <a:pt x="19999" y="88837"/>
                      <a:pt x="16858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1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5" y="4171"/>
                      <a:pt x="61777" y="6569"/>
                    </a:cubicBezTo>
                    <a:cubicBezTo>
                      <a:pt x="69315" y="12721"/>
                      <a:pt x="69525" y="20645"/>
                      <a:pt x="69525" y="26484"/>
                    </a:cubicBezTo>
                    <a:lnTo>
                      <a:pt x="69525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368515BA-EE83-DD5D-B534-F3351119F7AA}"/>
                  </a:ext>
                </a:extLst>
              </p:cNvPr>
              <p:cNvSpPr/>
              <p:nvPr/>
            </p:nvSpPr>
            <p:spPr>
              <a:xfrm>
                <a:off x="10238616" y="6068165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4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7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1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4" y="101141"/>
                      <a:pt x="50364" y="105520"/>
                    </a:cubicBezTo>
                    <a:cubicBezTo>
                      <a:pt x="50364" y="110212"/>
                      <a:pt x="40940" y="112923"/>
                      <a:pt x="34239" y="112923"/>
                    </a:cubicBezTo>
                    <a:cubicBezTo>
                      <a:pt x="25130" y="112923"/>
                      <a:pt x="19266" y="109587"/>
                      <a:pt x="15915" y="105520"/>
                    </a:cubicBezTo>
                    <a:cubicBezTo>
                      <a:pt x="11204" y="99785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7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9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1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9D1A125F-AEDE-1640-5A1F-0C85A09D50B1}"/>
                  </a:ext>
                </a:extLst>
              </p:cNvPr>
              <p:cNvSpPr/>
              <p:nvPr/>
            </p:nvSpPr>
            <p:spPr>
              <a:xfrm>
                <a:off x="10287932" y="6090375"/>
                <a:ext cx="70780" cy="90922"/>
              </a:xfrm>
              <a:custGeom>
                <a:avLst/>
                <a:gdLst>
                  <a:gd name="connsiteX0" fmla="*/ 17486 w 70780"/>
                  <a:gd name="connsiteY0" fmla="*/ 44940 h 90922"/>
                  <a:gd name="connsiteX1" fmla="*/ 40626 w 70780"/>
                  <a:gd name="connsiteY1" fmla="*/ 72467 h 90922"/>
                  <a:gd name="connsiteX2" fmla="*/ 60624 w 70780"/>
                  <a:gd name="connsiteY2" fmla="*/ 61414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8897 w 70780"/>
                  <a:gd name="connsiteY11" fmla="*/ 29404 h 90922"/>
                  <a:gd name="connsiteX12" fmla="*/ 34343 w 70780"/>
                  <a:gd name="connsiteY12" fmla="*/ 12512 h 90922"/>
                  <a:gd name="connsiteX13" fmla="*/ 16753 w 70780"/>
                  <a:gd name="connsiteY13" fmla="*/ 34617 h 90922"/>
                  <a:gd name="connsiteX14" fmla="*/ 49002 w 70780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486" y="44940"/>
                    </a:moveTo>
                    <a:cubicBezTo>
                      <a:pt x="20313" y="67983"/>
                      <a:pt x="32563" y="72467"/>
                      <a:pt x="40626" y="72467"/>
                    </a:cubicBezTo>
                    <a:cubicBezTo>
                      <a:pt x="49526" y="72467"/>
                      <a:pt x="56227" y="67149"/>
                      <a:pt x="60624" y="61414"/>
                    </a:cubicBezTo>
                    <a:cubicBezTo>
                      <a:pt x="63347" y="57556"/>
                      <a:pt x="64185" y="56618"/>
                      <a:pt x="66383" y="56618"/>
                    </a:cubicBezTo>
                    <a:cubicBezTo>
                      <a:pt x="68582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8897" y="29404"/>
                    </a:moveTo>
                    <a:cubicBezTo>
                      <a:pt x="48269" y="18664"/>
                      <a:pt x="41673" y="12512"/>
                      <a:pt x="34343" y="12512"/>
                    </a:cubicBezTo>
                    <a:cubicBezTo>
                      <a:pt x="22721" y="12512"/>
                      <a:pt x="17590" y="23043"/>
                      <a:pt x="16753" y="34617"/>
                    </a:cubicBezTo>
                    <a:lnTo>
                      <a:pt x="49002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795EAEEE-5DE2-F428-5376-9B90A0C972EE}"/>
                  </a:ext>
                </a:extLst>
              </p:cNvPr>
              <p:cNvSpPr/>
              <p:nvPr/>
            </p:nvSpPr>
            <p:spPr>
              <a:xfrm>
                <a:off x="10366671" y="6090375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6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6 w 55598"/>
                  <a:gd name="connsiteY11" fmla="*/ 20541 h 88732"/>
                  <a:gd name="connsiteX12" fmla="*/ 20836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6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6" y="16370"/>
                      <a:pt x="20836" y="20541"/>
                    </a:cubicBezTo>
                    <a:lnTo>
                      <a:pt x="20836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666171AD-7AB2-60A0-3B08-C9E77796ABA8}"/>
                  </a:ext>
                </a:extLst>
              </p:cNvPr>
              <p:cNvSpPr/>
              <p:nvPr/>
            </p:nvSpPr>
            <p:spPr>
              <a:xfrm>
                <a:off x="10424573" y="6090375"/>
                <a:ext cx="72979" cy="128042"/>
              </a:xfrm>
              <a:custGeom>
                <a:avLst/>
                <a:gdLst>
                  <a:gd name="connsiteX0" fmla="*/ 105 w 72979"/>
                  <a:gd name="connsiteY0" fmla="*/ 21688 h 128042"/>
                  <a:gd name="connsiteX1" fmla="*/ 2094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732 w 72979"/>
                  <a:gd name="connsiteY12" fmla="*/ 73510 h 128042"/>
                  <a:gd name="connsiteX13" fmla="*/ 32668 w 72979"/>
                  <a:gd name="connsiteY13" fmla="*/ 77368 h 128042"/>
                  <a:gd name="connsiteX14" fmla="*/ 51829 w 72979"/>
                  <a:gd name="connsiteY14" fmla="*/ 44940 h 128042"/>
                  <a:gd name="connsiteX15" fmla="*/ 31202 w 72979"/>
                  <a:gd name="connsiteY15" fmla="*/ 12199 h 128042"/>
                  <a:gd name="connsiteX16" fmla="*/ 20836 w 72979"/>
                  <a:gd name="connsiteY16" fmla="*/ 23878 h 128042"/>
                  <a:gd name="connsiteX17" fmla="*/ 20836 w 72979"/>
                  <a:gd name="connsiteY17" fmla="*/ 73510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105" y="21688"/>
                    </a:moveTo>
                    <a:cubicBezTo>
                      <a:pt x="105" y="15119"/>
                      <a:pt x="105" y="12617"/>
                      <a:pt x="2094" y="10010"/>
                    </a:cubicBezTo>
                    <a:cubicBezTo>
                      <a:pt x="5445" y="5213"/>
                      <a:pt x="19056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8" y="16474"/>
                      <a:pt x="72980" y="27944"/>
                      <a:pt x="72980" y="41812"/>
                    </a:cubicBezTo>
                    <a:cubicBezTo>
                      <a:pt x="72980" y="64751"/>
                      <a:pt x="61044" y="90818"/>
                      <a:pt x="35914" y="90818"/>
                    </a:cubicBezTo>
                    <a:cubicBezTo>
                      <a:pt x="30050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90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732" y="73510"/>
                    </a:moveTo>
                    <a:cubicBezTo>
                      <a:pt x="26281" y="76846"/>
                      <a:pt x="30679" y="77368"/>
                      <a:pt x="32668" y="77368"/>
                    </a:cubicBezTo>
                    <a:cubicBezTo>
                      <a:pt x="45128" y="77368"/>
                      <a:pt x="51829" y="62978"/>
                      <a:pt x="51829" y="44940"/>
                    </a:cubicBezTo>
                    <a:cubicBezTo>
                      <a:pt x="51829" y="21688"/>
                      <a:pt x="41777" y="12199"/>
                      <a:pt x="31202" y="12199"/>
                    </a:cubicBezTo>
                    <a:cubicBezTo>
                      <a:pt x="20627" y="12199"/>
                      <a:pt x="20836" y="19185"/>
                      <a:pt x="20836" y="23878"/>
                    </a:cubicBezTo>
                    <a:lnTo>
                      <a:pt x="20836" y="7351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657B6389-6453-B9D8-CD91-69B50BA2256A}"/>
                  </a:ext>
                </a:extLst>
              </p:cNvPr>
              <p:cNvSpPr/>
              <p:nvPr/>
            </p:nvSpPr>
            <p:spPr>
              <a:xfrm>
                <a:off x="10506976" y="6090375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7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6 w 55598"/>
                  <a:gd name="connsiteY10" fmla="*/ 10531 h 88732"/>
                  <a:gd name="connsiteX11" fmla="*/ 20837 w 55598"/>
                  <a:gd name="connsiteY11" fmla="*/ 20541 h 88732"/>
                  <a:gd name="connsiteX12" fmla="*/ 20837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817" y="5839"/>
                    </a:cubicBezTo>
                    <a:cubicBezTo>
                      <a:pt x="10575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6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6" y="10531"/>
                    </a:cubicBezTo>
                    <a:cubicBezTo>
                      <a:pt x="21046" y="10531"/>
                      <a:pt x="20837" y="16370"/>
                      <a:pt x="20837" y="20541"/>
                    </a:cubicBezTo>
                    <a:lnTo>
                      <a:pt x="20837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AD4AD4DD-E0B1-F399-F615-0B836214B782}"/>
                  </a:ext>
                </a:extLst>
              </p:cNvPr>
              <p:cNvSpPr/>
              <p:nvPr/>
            </p:nvSpPr>
            <p:spPr>
              <a:xfrm>
                <a:off x="10563936" y="6059928"/>
                <a:ext cx="22309" cy="119075"/>
              </a:xfrm>
              <a:custGeom>
                <a:avLst/>
                <a:gdLst>
                  <a:gd name="connsiteX0" fmla="*/ 11413 w 22309"/>
                  <a:gd name="connsiteY0" fmla="*/ 20541 h 119075"/>
                  <a:gd name="connsiteX1" fmla="*/ 0 w 22309"/>
                  <a:gd name="connsiteY1" fmla="*/ 10531 h 119075"/>
                  <a:gd name="connsiteX2" fmla="*/ 11413 w 22309"/>
                  <a:gd name="connsiteY2" fmla="*/ 0 h 119075"/>
                  <a:gd name="connsiteX3" fmla="*/ 22302 w 22309"/>
                  <a:gd name="connsiteY3" fmla="*/ 10010 h 119075"/>
                  <a:gd name="connsiteX4" fmla="*/ 11413 w 22309"/>
                  <a:gd name="connsiteY4" fmla="*/ 20541 h 119075"/>
                  <a:gd name="connsiteX5" fmla="*/ 21988 w 22309"/>
                  <a:gd name="connsiteY5" fmla="*/ 115426 h 119075"/>
                  <a:gd name="connsiteX6" fmla="*/ 18323 w 22309"/>
                  <a:gd name="connsiteY6" fmla="*/ 119075 h 119075"/>
                  <a:gd name="connsiteX7" fmla="*/ 3770 w 22309"/>
                  <a:gd name="connsiteY7" fmla="*/ 119075 h 119075"/>
                  <a:gd name="connsiteX8" fmla="*/ 942 w 22309"/>
                  <a:gd name="connsiteY8" fmla="*/ 115530 h 119075"/>
                  <a:gd name="connsiteX9" fmla="*/ 942 w 22309"/>
                  <a:gd name="connsiteY9" fmla="*/ 35973 h 119075"/>
                  <a:gd name="connsiteX10" fmla="*/ 4084 w 22309"/>
                  <a:gd name="connsiteY10" fmla="*/ 32428 h 119075"/>
                  <a:gd name="connsiteX11" fmla="*/ 18323 w 22309"/>
                  <a:gd name="connsiteY11" fmla="*/ 32428 h 119075"/>
                  <a:gd name="connsiteX12" fmla="*/ 21988 w 22309"/>
                  <a:gd name="connsiteY12" fmla="*/ 36077 h 119075"/>
                  <a:gd name="connsiteX13" fmla="*/ 21988 w 22309"/>
                  <a:gd name="connsiteY13" fmla="*/ 115321 h 1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309" h="119075">
                    <a:moveTo>
                      <a:pt x="11413" y="20541"/>
                    </a:moveTo>
                    <a:cubicBezTo>
                      <a:pt x="4398" y="20541"/>
                      <a:pt x="0" y="16370"/>
                      <a:pt x="0" y="10531"/>
                    </a:cubicBezTo>
                    <a:cubicBezTo>
                      <a:pt x="0" y="4692"/>
                      <a:pt x="3979" y="0"/>
                      <a:pt x="11413" y="0"/>
                    </a:cubicBezTo>
                    <a:cubicBezTo>
                      <a:pt x="18847" y="0"/>
                      <a:pt x="22198" y="4692"/>
                      <a:pt x="22302" y="10010"/>
                    </a:cubicBezTo>
                    <a:cubicBezTo>
                      <a:pt x="22512" y="16162"/>
                      <a:pt x="17905" y="20541"/>
                      <a:pt x="11413" y="20541"/>
                    </a:cubicBezTo>
                    <a:moveTo>
                      <a:pt x="21988" y="115426"/>
                    </a:moveTo>
                    <a:cubicBezTo>
                      <a:pt x="21988" y="118137"/>
                      <a:pt x="21674" y="119075"/>
                      <a:pt x="18323" y="119075"/>
                    </a:cubicBezTo>
                    <a:lnTo>
                      <a:pt x="3770" y="119075"/>
                    </a:lnTo>
                    <a:cubicBezTo>
                      <a:pt x="1047" y="119075"/>
                      <a:pt x="942" y="118241"/>
                      <a:pt x="942" y="115530"/>
                    </a:cubicBezTo>
                    <a:lnTo>
                      <a:pt x="942" y="35973"/>
                    </a:lnTo>
                    <a:cubicBezTo>
                      <a:pt x="942" y="33679"/>
                      <a:pt x="1256" y="32428"/>
                      <a:pt x="4084" y="32428"/>
                    </a:cubicBezTo>
                    <a:lnTo>
                      <a:pt x="18323" y="32428"/>
                    </a:lnTo>
                    <a:cubicBezTo>
                      <a:pt x="21465" y="32428"/>
                      <a:pt x="21883" y="33262"/>
                      <a:pt x="21988" y="36077"/>
                    </a:cubicBezTo>
                    <a:lnTo>
                      <a:pt x="21988" y="115321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1B5685EC-7726-BB68-3615-959A26BEEFE7}"/>
                  </a:ext>
                </a:extLst>
              </p:cNvPr>
              <p:cNvSpPr/>
              <p:nvPr/>
            </p:nvSpPr>
            <p:spPr>
              <a:xfrm>
                <a:off x="10595243" y="6090375"/>
                <a:ext cx="61357" cy="90922"/>
              </a:xfrm>
              <a:custGeom>
                <a:avLst/>
                <a:gdLst>
                  <a:gd name="connsiteX0" fmla="*/ 41568 w 61357"/>
                  <a:gd name="connsiteY0" fmla="*/ 38892 h 90922"/>
                  <a:gd name="connsiteX1" fmla="*/ 61357 w 61357"/>
                  <a:gd name="connsiteY1" fmla="*/ 64647 h 90922"/>
                  <a:gd name="connsiteX2" fmla="*/ 31202 w 61357"/>
                  <a:gd name="connsiteY2" fmla="*/ 90922 h 90922"/>
                  <a:gd name="connsiteX3" fmla="*/ 0 w 61357"/>
                  <a:gd name="connsiteY3" fmla="*/ 70694 h 90922"/>
                  <a:gd name="connsiteX4" fmla="*/ 8586 w 61357"/>
                  <a:gd name="connsiteY4" fmla="*/ 61623 h 90922"/>
                  <a:gd name="connsiteX5" fmla="*/ 18009 w 61357"/>
                  <a:gd name="connsiteY5" fmla="*/ 68192 h 90922"/>
                  <a:gd name="connsiteX6" fmla="*/ 31726 w 61357"/>
                  <a:gd name="connsiteY6" fmla="*/ 78202 h 90922"/>
                  <a:gd name="connsiteX7" fmla="*/ 42301 w 61357"/>
                  <a:gd name="connsiteY7" fmla="*/ 67879 h 90922"/>
                  <a:gd name="connsiteX8" fmla="*/ 36961 w 61357"/>
                  <a:gd name="connsiteY8" fmla="*/ 57556 h 90922"/>
                  <a:gd name="connsiteX9" fmla="*/ 20208 w 61357"/>
                  <a:gd name="connsiteY9" fmla="*/ 49006 h 90922"/>
                  <a:gd name="connsiteX10" fmla="*/ 1780 w 61357"/>
                  <a:gd name="connsiteY10" fmla="*/ 24607 h 90922"/>
                  <a:gd name="connsiteX11" fmla="*/ 30993 w 61357"/>
                  <a:gd name="connsiteY11" fmla="*/ 0 h 90922"/>
                  <a:gd name="connsiteX12" fmla="*/ 58844 w 61357"/>
                  <a:gd name="connsiteY12" fmla="*/ 17934 h 90922"/>
                  <a:gd name="connsiteX13" fmla="*/ 50782 w 61357"/>
                  <a:gd name="connsiteY13" fmla="*/ 26171 h 90922"/>
                  <a:gd name="connsiteX14" fmla="*/ 41568 w 61357"/>
                  <a:gd name="connsiteY14" fmla="*/ 19290 h 90922"/>
                  <a:gd name="connsiteX15" fmla="*/ 30155 w 61357"/>
                  <a:gd name="connsiteY15" fmla="*/ 11053 h 90922"/>
                  <a:gd name="connsiteX16" fmla="*/ 20103 w 61357"/>
                  <a:gd name="connsiteY16" fmla="*/ 21062 h 90922"/>
                  <a:gd name="connsiteX17" fmla="*/ 33401 w 61357"/>
                  <a:gd name="connsiteY17" fmla="*/ 35139 h 90922"/>
                  <a:gd name="connsiteX18" fmla="*/ 41777 w 61357"/>
                  <a:gd name="connsiteY18" fmla="*/ 38997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357" h="90922">
                    <a:moveTo>
                      <a:pt x="41568" y="38892"/>
                    </a:moveTo>
                    <a:cubicBezTo>
                      <a:pt x="49316" y="42542"/>
                      <a:pt x="61357" y="48589"/>
                      <a:pt x="61357" y="64647"/>
                    </a:cubicBezTo>
                    <a:cubicBezTo>
                      <a:pt x="61357" y="74031"/>
                      <a:pt x="56122" y="90922"/>
                      <a:pt x="31202" y="90922"/>
                    </a:cubicBezTo>
                    <a:cubicBezTo>
                      <a:pt x="8062" y="90922"/>
                      <a:pt x="0" y="77368"/>
                      <a:pt x="0" y="70694"/>
                    </a:cubicBezTo>
                    <a:cubicBezTo>
                      <a:pt x="0" y="65689"/>
                      <a:pt x="3664" y="61623"/>
                      <a:pt x="8586" y="61623"/>
                    </a:cubicBezTo>
                    <a:cubicBezTo>
                      <a:pt x="13507" y="61623"/>
                      <a:pt x="15601" y="64959"/>
                      <a:pt x="18009" y="68192"/>
                    </a:cubicBezTo>
                    <a:cubicBezTo>
                      <a:pt x="21988" y="73927"/>
                      <a:pt x="25024" y="78202"/>
                      <a:pt x="31726" y="78202"/>
                    </a:cubicBezTo>
                    <a:cubicBezTo>
                      <a:pt x="37799" y="78202"/>
                      <a:pt x="42301" y="74031"/>
                      <a:pt x="42301" y="67879"/>
                    </a:cubicBezTo>
                    <a:cubicBezTo>
                      <a:pt x="42301" y="62144"/>
                      <a:pt x="38636" y="59016"/>
                      <a:pt x="36961" y="57556"/>
                    </a:cubicBezTo>
                    <a:cubicBezTo>
                      <a:pt x="34658" y="55888"/>
                      <a:pt x="24396" y="50987"/>
                      <a:pt x="20208" y="49006"/>
                    </a:cubicBezTo>
                    <a:cubicBezTo>
                      <a:pt x="15182" y="46712"/>
                      <a:pt x="1780" y="40144"/>
                      <a:pt x="1780" y="24607"/>
                    </a:cubicBezTo>
                    <a:cubicBezTo>
                      <a:pt x="1780" y="12721"/>
                      <a:pt x="9633" y="0"/>
                      <a:pt x="30993" y="0"/>
                    </a:cubicBezTo>
                    <a:cubicBezTo>
                      <a:pt x="52353" y="0"/>
                      <a:pt x="58844" y="11157"/>
                      <a:pt x="58844" y="17934"/>
                    </a:cubicBezTo>
                    <a:cubicBezTo>
                      <a:pt x="58844" y="22626"/>
                      <a:pt x="55494" y="26171"/>
                      <a:pt x="50782" y="26171"/>
                    </a:cubicBezTo>
                    <a:cubicBezTo>
                      <a:pt x="45547" y="26171"/>
                      <a:pt x="43348" y="22522"/>
                      <a:pt x="41568" y="19290"/>
                    </a:cubicBezTo>
                    <a:cubicBezTo>
                      <a:pt x="39893" y="16162"/>
                      <a:pt x="37066" y="11053"/>
                      <a:pt x="30155" y="11053"/>
                    </a:cubicBezTo>
                    <a:cubicBezTo>
                      <a:pt x="23244" y="11053"/>
                      <a:pt x="20103" y="16787"/>
                      <a:pt x="20103" y="21062"/>
                    </a:cubicBezTo>
                    <a:cubicBezTo>
                      <a:pt x="20103" y="29404"/>
                      <a:pt x="27537" y="32636"/>
                      <a:pt x="33401" y="35139"/>
                    </a:cubicBezTo>
                    <a:lnTo>
                      <a:pt x="41777" y="389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72D619E-E67F-25FA-95DD-FACBC7CE883E}"/>
                  </a:ext>
                </a:extLst>
              </p:cNvPr>
              <p:cNvSpPr/>
              <p:nvPr/>
            </p:nvSpPr>
            <p:spPr>
              <a:xfrm>
                <a:off x="10662987" y="6090375"/>
                <a:ext cx="70781" cy="90922"/>
              </a:xfrm>
              <a:custGeom>
                <a:avLst/>
                <a:gdLst>
                  <a:gd name="connsiteX0" fmla="*/ 17591 w 70781"/>
                  <a:gd name="connsiteY0" fmla="*/ 44940 h 90922"/>
                  <a:gd name="connsiteX1" fmla="*/ 40731 w 70781"/>
                  <a:gd name="connsiteY1" fmla="*/ 72467 h 90922"/>
                  <a:gd name="connsiteX2" fmla="*/ 60729 w 70781"/>
                  <a:gd name="connsiteY2" fmla="*/ 61414 h 90922"/>
                  <a:gd name="connsiteX3" fmla="*/ 66384 w 70781"/>
                  <a:gd name="connsiteY3" fmla="*/ 56618 h 90922"/>
                  <a:gd name="connsiteX4" fmla="*/ 70781 w 70781"/>
                  <a:gd name="connsiteY4" fmla="*/ 61831 h 90922"/>
                  <a:gd name="connsiteX5" fmla="*/ 37590 w 70781"/>
                  <a:gd name="connsiteY5" fmla="*/ 90922 h 90922"/>
                  <a:gd name="connsiteX6" fmla="*/ 0 w 70781"/>
                  <a:gd name="connsiteY6" fmla="*/ 45253 h 90922"/>
                  <a:gd name="connsiteX7" fmla="*/ 37590 w 70781"/>
                  <a:gd name="connsiteY7" fmla="*/ 0 h 90922"/>
                  <a:gd name="connsiteX8" fmla="*/ 69944 w 70781"/>
                  <a:gd name="connsiteY8" fmla="*/ 31385 h 90922"/>
                  <a:gd name="connsiteX9" fmla="*/ 64080 w 70781"/>
                  <a:gd name="connsiteY9" fmla="*/ 38058 h 90922"/>
                  <a:gd name="connsiteX10" fmla="*/ 17591 w 70781"/>
                  <a:gd name="connsiteY10" fmla="*/ 44940 h 90922"/>
                  <a:gd name="connsiteX11" fmla="*/ 49002 w 70781"/>
                  <a:gd name="connsiteY11" fmla="*/ 29404 h 90922"/>
                  <a:gd name="connsiteX12" fmla="*/ 34448 w 70781"/>
                  <a:gd name="connsiteY12" fmla="*/ 12512 h 90922"/>
                  <a:gd name="connsiteX13" fmla="*/ 16858 w 70781"/>
                  <a:gd name="connsiteY13" fmla="*/ 34617 h 90922"/>
                  <a:gd name="connsiteX14" fmla="*/ 49107 w 70781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1" y="44940"/>
                    </a:moveTo>
                    <a:cubicBezTo>
                      <a:pt x="20418" y="67983"/>
                      <a:pt x="32668" y="72467"/>
                      <a:pt x="40731" y="72467"/>
                    </a:cubicBezTo>
                    <a:cubicBezTo>
                      <a:pt x="49631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4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90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90" y="0"/>
                    </a:cubicBezTo>
                    <a:cubicBezTo>
                      <a:pt x="63766" y="0"/>
                      <a:pt x="69944" y="23356"/>
                      <a:pt x="69944" y="31385"/>
                    </a:cubicBezTo>
                    <a:cubicBezTo>
                      <a:pt x="69944" y="37224"/>
                      <a:pt x="66070" y="37745"/>
                      <a:pt x="64080" y="38058"/>
                    </a:cubicBezTo>
                    <a:lnTo>
                      <a:pt x="17591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8" y="12512"/>
                      <a:pt x="34448" y="12512"/>
                    </a:cubicBezTo>
                    <a:cubicBezTo>
                      <a:pt x="22826" y="12512"/>
                      <a:pt x="17695" y="23043"/>
                      <a:pt x="16858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EF9E4DE-CFCB-BB88-DDC9-6912F8755CAA}"/>
                  </a:ext>
                </a:extLst>
              </p:cNvPr>
              <p:cNvSpPr/>
              <p:nvPr/>
            </p:nvSpPr>
            <p:spPr>
              <a:xfrm>
                <a:off x="10086060" y="6242816"/>
                <a:ext cx="70780" cy="90922"/>
              </a:xfrm>
              <a:custGeom>
                <a:avLst/>
                <a:gdLst>
                  <a:gd name="connsiteX0" fmla="*/ 17590 w 70780"/>
                  <a:gd name="connsiteY0" fmla="*/ 45044 h 90922"/>
                  <a:gd name="connsiteX1" fmla="*/ 40730 w 70780"/>
                  <a:gd name="connsiteY1" fmla="*/ 72571 h 90922"/>
                  <a:gd name="connsiteX2" fmla="*/ 60729 w 70780"/>
                  <a:gd name="connsiteY2" fmla="*/ 61519 h 90922"/>
                  <a:gd name="connsiteX3" fmla="*/ 66383 w 70780"/>
                  <a:gd name="connsiteY3" fmla="*/ 56618 h 90922"/>
                  <a:gd name="connsiteX4" fmla="*/ 70781 w 70780"/>
                  <a:gd name="connsiteY4" fmla="*/ 61831 h 90922"/>
                  <a:gd name="connsiteX5" fmla="*/ 37589 w 70780"/>
                  <a:gd name="connsiteY5" fmla="*/ 90922 h 90922"/>
                  <a:gd name="connsiteX6" fmla="*/ 0 w 70780"/>
                  <a:gd name="connsiteY6" fmla="*/ 45253 h 90922"/>
                  <a:gd name="connsiteX7" fmla="*/ 37589 w 70780"/>
                  <a:gd name="connsiteY7" fmla="*/ 0 h 90922"/>
                  <a:gd name="connsiteX8" fmla="*/ 69943 w 70780"/>
                  <a:gd name="connsiteY8" fmla="*/ 31385 h 90922"/>
                  <a:gd name="connsiteX9" fmla="*/ 64080 w 70780"/>
                  <a:gd name="connsiteY9" fmla="*/ 38058 h 90922"/>
                  <a:gd name="connsiteX10" fmla="*/ 17590 w 70780"/>
                  <a:gd name="connsiteY10" fmla="*/ 44940 h 90922"/>
                  <a:gd name="connsiteX11" fmla="*/ 49002 w 70780"/>
                  <a:gd name="connsiteY11" fmla="*/ 29508 h 90922"/>
                  <a:gd name="connsiteX12" fmla="*/ 34448 w 70780"/>
                  <a:gd name="connsiteY12" fmla="*/ 12617 h 90922"/>
                  <a:gd name="connsiteX13" fmla="*/ 16857 w 70780"/>
                  <a:gd name="connsiteY13" fmla="*/ 34722 h 90922"/>
                  <a:gd name="connsiteX14" fmla="*/ 49107 w 70780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0" h="90922">
                    <a:moveTo>
                      <a:pt x="17590" y="45044"/>
                    </a:moveTo>
                    <a:cubicBezTo>
                      <a:pt x="20417" y="68088"/>
                      <a:pt x="32668" y="72571"/>
                      <a:pt x="40730" y="72571"/>
                    </a:cubicBezTo>
                    <a:cubicBezTo>
                      <a:pt x="49630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7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7" y="12617"/>
                      <a:pt x="34448" y="12617"/>
                    </a:cubicBezTo>
                    <a:cubicBezTo>
                      <a:pt x="22826" y="12617"/>
                      <a:pt x="17695" y="23148"/>
                      <a:pt x="16857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26C1C0CA-4D16-AEE8-D2C5-8DDF4332FC98}"/>
                  </a:ext>
                </a:extLst>
              </p:cNvPr>
              <p:cNvSpPr/>
              <p:nvPr/>
            </p:nvSpPr>
            <p:spPr>
              <a:xfrm>
                <a:off x="10164694" y="6245214"/>
                <a:ext cx="70048" cy="88732"/>
              </a:xfrm>
              <a:custGeom>
                <a:avLst/>
                <a:gdLst>
                  <a:gd name="connsiteX0" fmla="*/ 70048 w 70048"/>
                  <a:gd name="connsiteY0" fmla="*/ 65794 h 88732"/>
                  <a:gd name="connsiteX1" fmla="*/ 63452 w 70048"/>
                  <a:gd name="connsiteY1" fmla="*/ 82164 h 88732"/>
                  <a:gd name="connsiteX2" fmla="*/ 34448 w 70048"/>
                  <a:gd name="connsiteY2" fmla="*/ 88733 h 88732"/>
                  <a:gd name="connsiteX3" fmla="*/ 0 w 70048"/>
                  <a:gd name="connsiteY3" fmla="*/ 61519 h 88732"/>
                  <a:gd name="connsiteX4" fmla="*/ 0 w 70048"/>
                  <a:gd name="connsiteY4" fmla="*/ 3232 h 88732"/>
                  <a:gd name="connsiteX5" fmla="*/ 3560 w 70048"/>
                  <a:gd name="connsiteY5" fmla="*/ 104 h 88732"/>
                  <a:gd name="connsiteX6" fmla="*/ 17277 w 70048"/>
                  <a:gd name="connsiteY6" fmla="*/ 104 h 88732"/>
                  <a:gd name="connsiteX7" fmla="*/ 20941 w 70048"/>
                  <a:gd name="connsiteY7" fmla="*/ 3441 h 88732"/>
                  <a:gd name="connsiteX8" fmla="*/ 20941 w 70048"/>
                  <a:gd name="connsiteY8" fmla="*/ 59433 h 88732"/>
                  <a:gd name="connsiteX9" fmla="*/ 35495 w 70048"/>
                  <a:gd name="connsiteY9" fmla="*/ 74969 h 88732"/>
                  <a:gd name="connsiteX10" fmla="*/ 49107 w 70048"/>
                  <a:gd name="connsiteY10" fmla="*/ 61414 h 88732"/>
                  <a:gd name="connsiteX11" fmla="*/ 49107 w 70048"/>
                  <a:gd name="connsiteY11" fmla="*/ 3545 h 88732"/>
                  <a:gd name="connsiteX12" fmla="*/ 52667 w 70048"/>
                  <a:gd name="connsiteY12" fmla="*/ 0 h 88732"/>
                  <a:gd name="connsiteX13" fmla="*/ 65965 w 70048"/>
                  <a:gd name="connsiteY13" fmla="*/ 0 h 88732"/>
                  <a:gd name="connsiteX14" fmla="*/ 69944 w 70048"/>
                  <a:gd name="connsiteY14" fmla="*/ 3545 h 88732"/>
                  <a:gd name="connsiteX15" fmla="*/ 69944 w 70048"/>
                  <a:gd name="connsiteY15" fmla="*/ 6589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048" h="88732">
                    <a:moveTo>
                      <a:pt x="70048" y="65794"/>
                    </a:moveTo>
                    <a:cubicBezTo>
                      <a:pt x="70048" y="73197"/>
                      <a:pt x="69839" y="77785"/>
                      <a:pt x="63452" y="82164"/>
                    </a:cubicBezTo>
                    <a:cubicBezTo>
                      <a:pt x="58740" y="84979"/>
                      <a:pt x="48479" y="88733"/>
                      <a:pt x="34448" y="88733"/>
                    </a:cubicBezTo>
                    <a:cubicBezTo>
                      <a:pt x="2094" y="88733"/>
                      <a:pt x="0" y="72050"/>
                      <a:pt x="0" y="61519"/>
                    </a:cubicBezTo>
                    <a:lnTo>
                      <a:pt x="0" y="3232"/>
                    </a:lnTo>
                    <a:cubicBezTo>
                      <a:pt x="0" y="521"/>
                      <a:pt x="1361" y="104"/>
                      <a:pt x="3560" y="104"/>
                    </a:cubicBezTo>
                    <a:lnTo>
                      <a:pt x="17277" y="104"/>
                    </a:lnTo>
                    <a:cubicBezTo>
                      <a:pt x="19790" y="-104"/>
                      <a:pt x="20941" y="626"/>
                      <a:pt x="20941" y="3441"/>
                    </a:cubicBezTo>
                    <a:lnTo>
                      <a:pt x="20941" y="59433"/>
                    </a:lnTo>
                    <a:cubicBezTo>
                      <a:pt x="20941" y="64959"/>
                      <a:pt x="21151" y="74969"/>
                      <a:pt x="35495" y="74969"/>
                    </a:cubicBezTo>
                    <a:cubicBezTo>
                      <a:pt x="48898" y="74969"/>
                      <a:pt x="49107" y="66941"/>
                      <a:pt x="49107" y="61414"/>
                    </a:cubicBezTo>
                    <a:lnTo>
                      <a:pt x="49107" y="3545"/>
                    </a:lnTo>
                    <a:cubicBezTo>
                      <a:pt x="49107" y="834"/>
                      <a:pt x="49945" y="0"/>
                      <a:pt x="52667" y="0"/>
                    </a:cubicBezTo>
                    <a:lnTo>
                      <a:pt x="65965" y="0"/>
                    </a:lnTo>
                    <a:cubicBezTo>
                      <a:pt x="68687" y="0"/>
                      <a:pt x="69944" y="313"/>
                      <a:pt x="69944" y="3545"/>
                    </a:cubicBezTo>
                    <a:lnTo>
                      <a:pt x="69944" y="6589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EEB1BC15-A92A-A8E4-4936-27CB501E1C0B}"/>
                  </a:ext>
                </a:extLst>
              </p:cNvPr>
              <p:cNvSpPr/>
              <p:nvPr/>
            </p:nvSpPr>
            <p:spPr>
              <a:xfrm>
                <a:off x="10247307" y="6243024"/>
                <a:ext cx="55703" cy="88732"/>
              </a:xfrm>
              <a:custGeom>
                <a:avLst/>
                <a:gdLst>
                  <a:gd name="connsiteX0" fmla="*/ 20941 w 55703"/>
                  <a:gd name="connsiteY0" fmla="*/ 85188 h 88732"/>
                  <a:gd name="connsiteX1" fmla="*/ 17381 w 55703"/>
                  <a:gd name="connsiteY1" fmla="*/ 88733 h 88732"/>
                  <a:gd name="connsiteX2" fmla="*/ 3665 w 55703"/>
                  <a:gd name="connsiteY2" fmla="*/ 88733 h 88732"/>
                  <a:gd name="connsiteX3" fmla="*/ 0 w 55703"/>
                  <a:gd name="connsiteY3" fmla="*/ 85188 h 88732"/>
                  <a:gd name="connsiteX4" fmla="*/ 0 w 55703"/>
                  <a:gd name="connsiteY4" fmla="*/ 15328 h 88732"/>
                  <a:gd name="connsiteX5" fmla="*/ 4921 w 55703"/>
                  <a:gd name="connsiteY5" fmla="*/ 5839 h 88732"/>
                  <a:gd name="connsiteX6" fmla="*/ 35600 w 55703"/>
                  <a:gd name="connsiteY6" fmla="*/ 0 h 88732"/>
                  <a:gd name="connsiteX7" fmla="*/ 55703 w 55703"/>
                  <a:gd name="connsiteY7" fmla="*/ 12512 h 88732"/>
                  <a:gd name="connsiteX8" fmla="*/ 46803 w 55703"/>
                  <a:gd name="connsiteY8" fmla="*/ 21584 h 88732"/>
                  <a:gd name="connsiteX9" fmla="*/ 38217 w 55703"/>
                  <a:gd name="connsiteY9" fmla="*/ 15223 h 88732"/>
                  <a:gd name="connsiteX10" fmla="*/ 29841 w 55703"/>
                  <a:gd name="connsiteY10" fmla="*/ 10531 h 88732"/>
                  <a:gd name="connsiteX11" fmla="*/ 20941 w 55703"/>
                  <a:gd name="connsiteY11" fmla="*/ 20541 h 88732"/>
                  <a:gd name="connsiteX12" fmla="*/ 20941 w 55703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703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8" y="7924"/>
                      <a:pt x="4921" y="5839"/>
                    </a:cubicBezTo>
                    <a:cubicBezTo>
                      <a:pt x="10575" y="2711"/>
                      <a:pt x="22721" y="0"/>
                      <a:pt x="35600" y="0"/>
                    </a:cubicBezTo>
                    <a:cubicBezTo>
                      <a:pt x="45966" y="0"/>
                      <a:pt x="55703" y="2711"/>
                      <a:pt x="55703" y="12512"/>
                    </a:cubicBezTo>
                    <a:cubicBezTo>
                      <a:pt x="55703" y="17517"/>
                      <a:pt x="52143" y="21584"/>
                      <a:pt x="46803" y="21584"/>
                    </a:cubicBezTo>
                    <a:cubicBezTo>
                      <a:pt x="42301" y="21584"/>
                      <a:pt x="40730" y="19081"/>
                      <a:pt x="38217" y="15223"/>
                    </a:cubicBezTo>
                    <a:cubicBezTo>
                      <a:pt x="36752" y="13242"/>
                      <a:pt x="34867" y="10531"/>
                      <a:pt x="29841" y="10531"/>
                    </a:cubicBezTo>
                    <a:cubicBezTo>
                      <a:pt x="21150" y="10531"/>
                      <a:pt x="20941" y="16370"/>
                      <a:pt x="20941" y="20541"/>
                    </a:cubicBezTo>
                    <a:lnTo>
                      <a:pt x="20941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AB8E793A-65BA-A443-D3B2-DA88A1AC71D3}"/>
                  </a:ext>
                </a:extLst>
              </p:cNvPr>
              <p:cNvSpPr/>
              <p:nvPr/>
            </p:nvSpPr>
            <p:spPr>
              <a:xfrm>
                <a:off x="10301753" y="6242920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1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7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7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E059F0C2-F860-72E1-B904-84E5BB539A79}"/>
                  </a:ext>
                </a:extLst>
              </p:cNvPr>
              <p:cNvSpPr/>
              <p:nvPr/>
            </p:nvSpPr>
            <p:spPr>
              <a:xfrm>
                <a:off x="10391277" y="6243024"/>
                <a:ext cx="72979" cy="128042"/>
              </a:xfrm>
              <a:custGeom>
                <a:avLst/>
                <a:gdLst>
                  <a:gd name="connsiteX0" fmla="*/ 0 w 72979"/>
                  <a:gd name="connsiteY0" fmla="*/ 21688 h 128042"/>
                  <a:gd name="connsiteX1" fmla="*/ 1989 w 72979"/>
                  <a:gd name="connsiteY1" fmla="*/ 10010 h 128042"/>
                  <a:gd name="connsiteX2" fmla="*/ 33925 w 72979"/>
                  <a:gd name="connsiteY2" fmla="*/ 0 h 128042"/>
                  <a:gd name="connsiteX3" fmla="*/ 61776 w 72979"/>
                  <a:gd name="connsiteY3" fmla="*/ 9906 h 128042"/>
                  <a:gd name="connsiteX4" fmla="*/ 72980 w 72979"/>
                  <a:gd name="connsiteY4" fmla="*/ 41812 h 128042"/>
                  <a:gd name="connsiteX5" fmla="*/ 35914 w 72979"/>
                  <a:gd name="connsiteY5" fmla="*/ 90818 h 128042"/>
                  <a:gd name="connsiteX6" fmla="*/ 20627 w 72979"/>
                  <a:gd name="connsiteY6" fmla="*/ 86439 h 128042"/>
                  <a:gd name="connsiteX7" fmla="*/ 20627 w 72979"/>
                  <a:gd name="connsiteY7" fmla="*/ 124497 h 128042"/>
                  <a:gd name="connsiteX8" fmla="*/ 17276 w 72979"/>
                  <a:gd name="connsiteY8" fmla="*/ 128042 h 128042"/>
                  <a:gd name="connsiteX9" fmla="*/ 4188 w 72979"/>
                  <a:gd name="connsiteY9" fmla="*/ 128042 h 128042"/>
                  <a:gd name="connsiteX10" fmla="*/ 0 w 72979"/>
                  <a:gd name="connsiteY10" fmla="*/ 124497 h 128042"/>
                  <a:gd name="connsiteX11" fmla="*/ 0 w 72979"/>
                  <a:gd name="connsiteY11" fmla="*/ 21688 h 128042"/>
                  <a:gd name="connsiteX12" fmla="*/ 20627 w 72979"/>
                  <a:gd name="connsiteY12" fmla="*/ 73509 h 128042"/>
                  <a:gd name="connsiteX13" fmla="*/ 32563 w 72979"/>
                  <a:gd name="connsiteY13" fmla="*/ 77367 h 128042"/>
                  <a:gd name="connsiteX14" fmla="*/ 51725 w 72979"/>
                  <a:gd name="connsiteY14" fmla="*/ 44940 h 128042"/>
                  <a:gd name="connsiteX15" fmla="*/ 31098 w 72979"/>
                  <a:gd name="connsiteY15" fmla="*/ 12199 h 128042"/>
                  <a:gd name="connsiteX16" fmla="*/ 20732 w 72979"/>
                  <a:gd name="connsiteY16" fmla="*/ 23878 h 128042"/>
                  <a:gd name="connsiteX17" fmla="*/ 20732 w 72979"/>
                  <a:gd name="connsiteY17" fmla="*/ 73509 h 12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979" h="128042">
                    <a:moveTo>
                      <a:pt x="0" y="21688"/>
                    </a:moveTo>
                    <a:cubicBezTo>
                      <a:pt x="0" y="15223"/>
                      <a:pt x="0" y="12617"/>
                      <a:pt x="1989" y="10010"/>
                    </a:cubicBezTo>
                    <a:cubicBezTo>
                      <a:pt x="5340" y="5109"/>
                      <a:pt x="18952" y="0"/>
                      <a:pt x="33925" y="0"/>
                    </a:cubicBezTo>
                    <a:cubicBezTo>
                      <a:pt x="38636" y="0"/>
                      <a:pt x="52248" y="313"/>
                      <a:pt x="61776" y="9906"/>
                    </a:cubicBezTo>
                    <a:cubicBezTo>
                      <a:pt x="68478" y="16370"/>
                      <a:pt x="72980" y="27944"/>
                      <a:pt x="72980" y="41812"/>
                    </a:cubicBezTo>
                    <a:cubicBezTo>
                      <a:pt x="72980" y="64751"/>
                      <a:pt x="61043" y="90818"/>
                      <a:pt x="35914" y="90818"/>
                    </a:cubicBezTo>
                    <a:cubicBezTo>
                      <a:pt x="30050" y="90818"/>
                      <a:pt x="25548" y="89671"/>
                      <a:pt x="20627" y="86439"/>
                    </a:cubicBezTo>
                    <a:lnTo>
                      <a:pt x="20627" y="124497"/>
                    </a:lnTo>
                    <a:cubicBezTo>
                      <a:pt x="20627" y="127208"/>
                      <a:pt x="19789" y="128042"/>
                      <a:pt x="17276" y="128042"/>
                    </a:cubicBezTo>
                    <a:lnTo>
                      <a:pt x="4188" y="128042"/>
                    </a:lnTo>
                    <a:cubicBezTo>
                      <a:pt x="1466" y="128042"/>
                      <a:pt x="0" y="127729"/>
                      <a:pt x="0" y="124497"/>
                    </a:cubicBezTo>
                    <a:lnTo>
                      <a:pt x="0" y="21688"/>
                    </a:lnTo>
                    <a:close/>
                    <a:moveTo>
                      <a:pt x="20627" y="73509"/>
                    </a:moveTo>
                    <a:cubicBezTo>
                      <a:pt x="26176" y="76846"/>
                      <a:pt x="30574" y="77367"/>
                      <a:pt x="32563" y="77367"/>
                    </a:cubicBezTo>
                    <a:cubicBezTo>
                      <a:pt x="45023" y="77367"/>
                      <a:pt x="51725" y="62978"/>
                      <a:pt x="51725" y="44940"/>
                    </a:cubicBezTo>
                    <a:cubicBezTo>
                      <a:pt x="51725" y="21688"/>
                      <a:pt x="41673" y="12199"/>
                      <a:pt x="31098" y="12199"/>
                    </a:cubicBezTo>
                    <a:cubicBezTo>
                      <a:pt x="20522" y="12199"/>
                      <a:pt x="20732" y="19185"/>
                      <a:pt x="20732" y="23878"/>
                    </a:cubicBezTo>
                    <a:lnTo>
                      <a:pt x="20732" y="73509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940DCE4B-797D-5CD9-AB00-26BB6294DCFA}"/>
                  </a:ext>
                </a:extLst>
              </p:cNvPr>
              <p:cNvSpPr/>
              <p:nvPr/>
            </p:nvSpPr>
            <p:spPr>
              <a:xfrm>
                <a:off x="10470015" y="6242816"/>
                <a:ext cx="70781" cy="90922"/>
              </a:xfrm>
              <a:custGeom>
                <a:avLst/>
                <a:gdLst>
                  <a:gd name="connsiteX0" fmla="*/ 17590 w 70781"/>
                  <a:gd name="connsiteY0" fmla="*/ 45044 h 90922"/>
                  <a:gd name="connsiteX1" fmla="*/ 40731 w 70781"/>
                  <a:gd name="connsiteY1" fmla="*/ 72571 h 90922"/>
                  <a:gd name="connsiteX2" fmla="*/ 60729 w 70781"/>
                  <a:gd name="connsiteY2" fmla="*/ 61519 h 90922"/>
                  <a:gd name="connsiteX3" fmla="*/ 66383 w 70781"/>
                  <a:gd name="connsiteY3" fmla="*/ 56618 h 90922"/>
                  <a:gd name="connsiteX4" fmla="*/ 70781 w 70781"/>
                  <a:gd name="connsiteY4" fmla="*/ 61831 h 90922"/>
                  <a:gd name="connsiteX5" fmla="*/ 37589 w 70781"/>
                  <a:gd name="connsiteY5" fmla="*/ 90922 h 90922"/>
                  <a:gd name="connsiteX6" fmla="*/ 0 w 70781"/>
                  <a:gd name="connsiteY6" fmla="*/ 45253 h 90922"/>
                  <a:gd name="connsiteX7" fmla="*/ 37589 w 70781"/>
                  <a:gd name="connsiteY7" fmla="*/ 0 h 90922"/>
                  <a:gd name="connsiteX8" fmla="*/ 69943 w 70781"/>
                  <a:gd name="connsiteY8" fmla="*/ 31385 h 90922"/>
                  <a:gd name="connsiteX9" fmla="*/ 64080 w 70781"/>
                  <a:gd name="connsiteY9" fmla="*/ 38058 h 90922"/>
                  <a:gd name="connsiteX10" fmla="*/ 17590 w 70781"/>
                  <a:gd name="connsiteY10" fmla="*/ 44940 h 90922"/>
                  <a:gd name="connsiteX11" fmla="*/ 49002 w 70781"/>
                  <a:gd name="connsiteY11" fmla="*/ 29508 h 90922"/>
                  <a:gd name="connsiteX12" fmla="*/ 34448 w 70781"/>
                  <a:gd name="connsiteY12" fmla="*/ 12617 h 90922"/>
                  <a:gd name="connsiteX13" fmla="*/ 16858 w 70781"/>
                  <a:gd name="connsiteY13" fmla="*/ 34722 h 90922"/>
                  <a:gd name="connsiteX14" fmla="*/ 49107 w 70781"/>
                  <a:gd name="connsiteY14" fmla="*/ 295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0" y="45044"/>
                    </a:moveTo>
                    <a:cubicBezTo>
                      <a:pt x="20418" y="68088"/>
                      <a:pt x="32668" y="72571"/>
                      <a:pt x="40731" y="72571"/>
                    </a:cubicBezTo>
                    <a:cubicBezTo>
                      <a:pt x="49631" y="72571"/>
                      <a:pt x="56332" y="67253"/>
                      <a:pt x="60729" y="61519"/>
                    </a:cubicBezTo>
                    <a:cubicBezTo>
                      <a:pt x="63452" y="57661"/>
                      <a:pt x="64289" y="56618"/>
                      <a:pt x="66383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508"/>
                    </a:moveTo>
                    <a:cubicBezTo>
                      <a:pt x="48374" y="18768"/>
                      <a:pt x="41778" y="12617"/>
                      <a:pt x="34448" y="12617"/>
                    </a:cubicBezTo>
                    <a:cubicBezTo>
                      <a:pt x="22826" y="12617"/>
                      <a:pt x="17695" y="23148"/>
                      <a:pt x="16858" y="34722"/>
                    </a:cubicBezTo>
                    <a:lnTo>
                      <a:pt x="49107" y="2950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489CE9D9-86EB-F410-6404-A2163FCDD20A}"/>
                  </a:ext>
                </a:extLst>
              </p:cNvPr>
              <p:cNvSpPr/>
              <p:nvPr/>
            </p:nvSpPr>
            <p:spPr>
              <a:xfrm>
                <a:off x="10089620" y="6395465"/>
                <a:ext cx="69524" cy="88837"/>
              </a:xfrm>
              <a:custGeom>
                <a:avLst/>
                <a:gdLst>
                  <a:gd name="connsiteX0" fmla="*/ 69420 w 69524"/>
                  <a:gd name="connsiteY0" fmla="*/ 85292 h 88837"/>
                  <a:gd name="connsiteX1" fmla="*/ 65755 w 69524"/>
                  <a:gd name="connsiteY1" fmla="*/ 88837 h 88837"/>
                  <a:gd name="connsiteX2" fmla="*/ 52353 w 69524"/>
                  <a:gd name="connsiteY2" fmla="*/ 88837 h 88837"/>
                  <a:gd name="connsiteX3" fmla="*/ 48688 w 69524"/>
                  <a:gd name="connsiteY3" fmla="*/ 84979 h 88837"/>
                  <a:gd name="connsiteX4" fmla="*/ 48688 w 69524"/>
                  <a:gd name="connsiteY4" fmla="*/ 28465 h 88837"/>
                  <a:gd name="connsiteX5" fmla="*/ 34239 w 69524"/>
                  <a:gd name="connsiteY5" fmla="*/ 11470 h 88837"/>
                  <a:gd name="connsiteX6" fmla="*/ 20836 w 69524"/>
                  <a:gd name="connsiteY6" fmla="*/ 25546 h 88837"/>
                  <a:gd name="connsiteX7" fmla="*/ 20836 w 69524"/>
                  <a:gd name="connsiteY7" fmla="*/ 84875 h 88837"/>
                  <a:gd name="connsiteX8" fmla="*/ 16857 w 69524"/>
                  <a:gd name="connsiteY8" fmla="*/ 88837 h 88837"/>
                  <a:gd name="connsiteX9" fmla="*/ 3560 w 69524"/>
                  <a:gd name="connsiteY9" fmla="*/ 88837 h 88837"/>
                  <a:gd name="connsiteX10" fmla="*/ 0 w 69524"/>
                  <a:gd name="connsiteY10" fmla="*/ 85292 h 88837"/>
                  <a:gd name="connsiteX11" fmla="*/ 0 w 69524"/>
                  <a:gd name="connsiteY11" fmla="*/ 19290 h 88837"/>
                  <a:gd name="connsiteX12" fmla="*/ 7853 w 69524"/>
                  <a:gd name="connsiteY12" fmla="*/ 5213 h 88837"/>
                  <a:gd name="connsiteX13" fmla="*/ 36228 w 69524"/>
                  <a:gd name="connsiteY13" fmla="*/ 0 h 88837"/>
                  <a:gd name="connsiteX14" fmla="*/ 61776 w 69524"/>
                  <a:gd name="connsiteY14" fmla="*/ 6569 h 88837"/>
                  <a:gd name="connsiteX15" fmla="*/ 69524 w 69524"/>
                  <a:gd name="connsiteY15" fmla="*/ 26484 h 88837"/>
                  <a:gd name="connsiteX16" fmla="*/ 69524 w 69524"/>
                  <a:gd name="connsiteY16" fmla="*/ 85292 h 8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24" h="88837">
                    <a:moveTo>
                      <a:pt x="69420" y="85292"/>
                    </a:moveTo>
                    <a:cubicBezTo>
                      <a:pt x="69420" y="88316"/>
                      <a:pt x="68373" y="88837"/>
                      <a:pt x="65755" y="88837"/>
                    </a:cubicBezTo>
                    <a:lnTo>
                      <a:pt x="52353" y="88837"/>
                    </a:lnTo>
                    <a:cubicBezTo>
                      <a:pt x="49002" y="88837"/>
                      <a:pt x="48688" y="87482"/>
                      <a:pt x="48688" y="84979"/>
                    </a:cubicBezTo>
                    <a:lnTo>
                      <a:pt x="48688" y="28465"/>
                    </a:lnTo>
                    <a:cubicBezTo>
                      <a:pt x="48688" y="21792"/>
                      <a:pt x="48479" y="11470"/>
                      <a:pt x="34239" y="11470"/>
                    </a:cubicBezTo>
                    <a:cubicBezTo>
                      <a:pt x="20836" y="11470"/>
                      <a:pt x="20836" y="21688"/>
                      <a:pt x="20836" y="25546"/>
                    </a:cubicBezTo>
                    <a:lnTo>
                      <a:pt x="20836" y="84875"/>
                    </a:lnTo>
                    <a:cubicBezTo>
                      <a:pt x="20836" y="88212"/>
                      <a:pt x="19999" y="88837"/>
                      <a:pt x="16857" y="88837"/>
                    </a:cubicBezTo>
                    <a:lnTo>
                      <a:pt x="3560" y="88837"/>
                    </a:lnTo>
                    <a:cubicBezTo>
                      <a:pt x="838" y="88837"/>
                      <a:pt x="0" y="88212"/>
                      <a:pt x="0" y="85292"/>
                    </a:cubicBezTo>
                    <a:lnTo>
                      <a:pt x="0" y="19290"/>
                    </a:lnTo>
                    <a:cubicBezTo>
                      <a:pt x="0" y="12617"/>
                      <a:pt x="314" y="8759"/>
                      <a:pt x="7853" y="5213"/>
                    </a:cubicBezTo>
                    <a:cubicBezTo>
                      <a:pt x="16753" y="1251"/>
                      <a:pt x="26490" y="0"/>
                      <a:pt x="36228" y="0"/>
                    </a:cubicBezTo>
                    <a:cubicBezTo>
                      <a:pt x="52981" y="0"/>
                      <a:pt x="58844" y="4171"/>
                      <a:pt x="61776" y="6569"/>
                    </a:cubicBezTo>
                    <a:cubicBezTo>
                      <a:pt x="69315" y="12721"/>
                      <a:pt x="69524" y="20645"/>
                      <a:pt x="69524" y="26484"/>
                    </a:cubicBezTo>
                    <a:lnTo>
                      <a:pt x="69524" y="85292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BD0C6937-8902-3DEA-E1DD-85154D65D911}"/>
                  </a:ext>
                </a:extLst>
              </p:cNvPr>
              <p:cNvSpPr/>
              <p:nvPr/>
            </p:nvSpPr>
            <p:spPr>
              <a:xfrm>
                <a:off x="10168463" y="6395569"/>
                <a:ext cx="70781" cy="90922"/>
              </a:xfrm>
              <a:custGeom>
                <a:avLst/>
                <a:gdLst>
                  <a:gd name="connsiteX0" fmla="*/ 17590 w 70781"/>
                  <a:gd name="connsiteY0" fmla="*/ 44940 h 90922"/>
                  <a:gd name="connsiteX1" fmla="*/ 40730 w 70781"/>
                  <a:gd name="connsiteY1" fmla="*/ 72467 h 90922"/>
                  <a:gd name="connsiteX2" fmla="*/ 60729 w 70781"/>
                  <a:gd name="connsiteY2" fmla="*/ 61414 h 90922"/>
                  <a:gd name="connsiteX3" fmla="*/ 66383 w 70781"/>
                  <a:gd name="connsiteY3" fmla="*/ 56618 h 90922"/>
                  <a:gd name="connsiteX4" fmla="*/ 70781 w 70781"/>
                  <a:gd name="connsiteY4" fmla="*/ 61831 h 90922"/>
                  <a:gd name="connsiteX5" fmla="*/ 37589 w 70781"/>
                  <a:gd name="connsiteY5" fmla="*/ 90922 h 90922"/>
                  <a:gd name="connsiteX6" fmla="*/ 0 w 70781"/>
                  <a:gd name="connsiteY6" fmla="*/ 45253 h 90922"/>
                  <a:gd name="connsiteX7" fmla="*/ 37589 w 70781"/>
                  <a:gd name="connsiteY7" fmla="*/ 0 h 90922"/>
                  <a:gd name="connsiteX8" fmla="*/ 69943 w 70781"/>
                  <a:gd name="connsiteY8" fmla="*/ 31385 h 90922"/>
                  <a:gd name="connsiteX9" fmla="*/ 64080 w 70781"/>
                  <a:gd name="connsiteY9" fmla="*/ 38058 h 90922"/>
                  <a:gd name="connsiteX10" fmla="*/ 17590 w 70781"/>
                  <a:gd name="connsiteY10" fmla="*/ 44940 h 90922"/>
                  <a:gd name="connsiteX11" fmla="*/ 49002 w 70781"/>
                  <a:gd name="connsiteY11" fmla="*/ 29404 h 90922"/>
                  <a:gd name="connsiteX12" fmla="*/ 34448 w 70781"/>
                  <a:gd name="connsiteY12" fmla="*/ 12512 h 90922"/>
                  <a:gd name="connsiteX13" fmla="*/ 16857 w 70781"/>
                  <a:gd name="connsiteY13" fmla="*/ 34617 h 90922"/>
                  <a:gd name="connsiteX14" fmla="*/ 49107 w 70781"/>
                  <a:gd name="connsiteY14" fmla="*/ 29404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0781" h="90922">
                    <a:moveTo>
                      <a:pt x="17590" y="44940"/>
                    </a:moveTo>
                    <a:cubicBezTo>
                      <a:pt x="20417" y="67983"/>
                      <a:pt x="32668" y="72467"/>
                      <a:pt x="40730" y="72467"/>
                    </a:cubicBezTo>
                    <a:cubicBezTo>
                      <a:pt x="49630" y="72467"/>
                      <a:pt x="56332" y="67149"/>
                      <a:pt x="60729" y="61414"/>
                    </a:cubicBezTo>
                    <a:cubicBezTo>
                      <a:pt x="63452" y="57556"/>
                      <a:pt x="64289" y="56618"/>
                      <a:pt x="66383" y="56618"/>
                    </a:cubicBezTo>
                    <a:cubicBezTo>
                      <a:pt x="68478" y="56618"/>
                      <a:pt x="70781" y="58495"/>
                      <a:pt x="70781" y="61831"/>
                    </a:cubicBezTo>
                    <a:cubicBezTo>
                      <a:pt x="70781" y="66524"/>
                      <a:pt x="63870" y="90922"/>
                      <a:pt x="37589" y="90922"/>
                    </a:cubicBezTo>
                    <a:cubicBezTo>
                      <a:pt x="15392" y="90922"/>
                      <a:pt x="0" y="74865"/>
                      <a:pt x="0" y="45253"/>
                    </a:cubicBezTo>
                    <a:cubicBezTo>
                      <a:pt x="0" y="11991"/>
                      <a:pt x="19685" y="0"/>
                      <a:pt x="37589" y="0"/>
                    </a:cubicBezTo>
                    <a:cubicBezTo>
                      <a:pt x="63766" y="0"/>
                      <a:pt x="69943" y="23356"/>
                      <a:pt x="69943" y="31385"/>
                    </a:cubicBezTo>
                    <a:cubicBezTo>
                      <a:pt x="69943" y="37224"/>
                      <a:pt x="66069" y="37745"/>
                      <a:pt x="64080" y="38058"/>
                    </a:cubicBezTo>
                    <a:lnTo>
                      <a:pt x="17590" y="44940"/>
                    </a:lnTo>
                    <a:close/>
                    <a:moveTo>
                      <a:pt x="49002" y="29404"/>
                    </a:moveTo>
                    <a:cubicBezTo>
                      <a:pt x="48374" y="18664"/>
                      <a:pt x="41777" y="12512"/>
                      <a:pt x="34448" y="12512"/>
                    </a:cubicBezTo>
                    <a:cubicBezTo>
                      <a:pt x="22826" y="12512"/>
                      <a:pt x="17695" y="23043"/>
                      <a:pt x="16857" y="34617"/>
                    </a:cubicBezTo>
                    <a:lnTo>
                      <a:pt x="49107" y="29404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DBCBFA2D-29C3-A8A4-8B94-BB7EC02D7823}"/>
                  </a:ext>
                </a:extLst>
              </p:cNvPr>
              <p:cNvSpPr/>
              <p:nvPr/>
            </p:nvSpPr>
            <p:spPr>
              <a:xfrm>
                <a:off x="10238616" y="6373465"/>
                <a:ext cx="50363" cy="112923"/>
              </a:xfrm>
              <a:custGeom>
                <a:avLst/>
                <a:gdLst>
                  <a:gd name="connsiteX0" fmla="*/ 31516 w 50363"/>
                  <a:gd name="connsiteY0" fmla="*/ 33470 h 112923"/>
                  <a:gd name="connsiteX1" fmla="*/ 31516 w 50363"/>
                  <a:gd name="connsiteY1" fmla="*/ 85083 h 112923"/>
                  <a:gd name="connsiteX2" fmla="*/ 42929 w 50363"/>
                  <a:gd name="connsiteY2" fmla="*/ 101141 h 112923"/>
                  <a:gd name="connsiteX3" fmla="*/ 50364 w 50363"/>
                  <a:gd name="connsiteY3" fmla="*/ 105520 h 112923"/>
                  <a:gd name="connsiteX4" fmla="*/ 34239 w 50363"/>
                  <a:gd name="connsiteY4" fmla="*/ 112923 h 112923"/>
                  <a:gd name="connsiteX5" fmla="*/ 15915 w 50363"/>
                  <a:gd name="connsiteY5" fmla="*/ 105520 h 112923"/>
                  <a:gd name="connsiteX6" fmla="*/ 11099 w 50363"/>
                  <a:gd name="connsiteY6" fmla="*/ 88524 h 112923"/>
                  <a:gd name="connsiteX7" fmla="*/ 11099 w 50363"/>
                  <a:gd name="connsiteY7" fmla="*/ 33575 h 112923"/>
                  <a:gd name="connsiteX8" fmla="*/ 3037 w 50363"/>
                  <a:gd name="connsiteY8" fmla="*/ 33575 h 112923"/>
                  <a:gd name="connsiteX9" fmla="*/ 0 w 50363"/>
                  <a:gd name="connsiteY9" fmla="*/ 27006 h 112923"/>
                  <a:gd name="connsiteX10" fmla="*/ 2827 w 50363"/>
                  <a:gd name="connsiteY10" fmla="*/ 24295 h 112923"/>
                  <a:gd name="connsiteX11" fmla="*/ 11099 w 50363"/>
                  <a:gd name="connsiteY11" fmla="*/ 24295 h 112923"/>
                  <a:gd name="connsiteX12" fmla="*/ 11099 w 50363"/>
                  <a:gd name="connsiteY12" fmla="*/ 14910 h 112923"/>
                  <a:gd name="connsiteX13" fmla="*/ 14135 w 50363"/>
                  <a:gd name="connsiteY13" fmla="*/ 9071 h 112923"/>
                  <a:gd name="connsiteX14" fmla="*/ 26176 w 50363"/>
                  <a:gd name="connsiteY14" fmla="*/ 1355 h 112923"/>
                  <a:gd name="connsiteX15" fmla="*/ 29213 w 50363"/>
                  <a:gd name="connsiteY15" fmla="*/ 0 h 112923"/>
                  <a:gd name="connsiteX16" fmla="*/ 31516 w 50363"/>
                  <a:gd name="connsiteY16" fmla="*/ 4692 h 112923"/>
                  <a:gd name="connsiteX17" fmla="*/ 31516 w 50363"/>
                  <a:gd name="connsiteY17" fmla="*/ 24295 h 112923"/>
                  <a:gd name="connsiteX18" fmla="*/ 44291 w 50363"/>
                  <a:gd name="connsiteY18" fmla="*/ 24295 h 112923"/>
                  <a:gd name="connsiteX19" fmla="*/ 47432 w 50363"/>
                  <a:gd name="connsiteY19" fmla="*/ 26589 h 112923"/>
                  <a:gd name="connsiteX20" fmla="*/ 44605 w 50363"/>
                  <a:gd name="connsiteY20" fmla="*/ 33470 h 112923"/>
                  <a:gd name="connsiteX21" fmla="*/ 31516 w 50363"/>
                  <a:gd name="connsiteY21" fmla="*/ 33470 h 11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363" h="112923">
                    <a:moveTo>
                      <a:pt x="31516" y="33470"/>
                    </a:moveTo>
                    <a:lnTo>
                      <a:pt x="31516" y="85083"/>
                    </a:lnTo>
                    <a:cubicBezTo>
                      <a:pt x="31516" y="89984"/>
                      <a:pt x="31726" y="100619"/>
                      <a:pt x="42929" y="101141"/>
                    </a:cubicBezTo>
                    <a:cubicBezTo>
                      <a:pt x="47118" y="101141"/>
                      <a:pt x="50364" y="101141"/>
                      <a:pt x="50364" y="105520"/>
                    </a:cubicBezTo>
                    <a:cubicBezTo>
                      <a:pt x="50364" y="110212"/>
                      <a:pt x="40940" y="112923"/>
                      <a:pt x="34239" y="112923"/>
                    </a:cubicBezTo>
                    <a:cubicBezTo>
                      <a:pt x="25130" y="112923"/>
                      <a:pt x="19266" y="109586"/>
                      <a:pt x="15915" y="105520"/>
                    </a:cubicBezTo>
                    <a:cubicBezTo>
                      <a:pt x="11204" y="99889"/>
                      <a:pt x="11099" y="93842"/>
                      <a:pt x="11099" y="88524"/>
                    </a:cubicBezTo>
                    <a:lnTo>
                      <a:pt x="11099" y="33575"/>
                    </a:lnTo>
                    <a:lnTo>
                      <a:pt x="3037" y="33575"/>
                    </a:lnTo>
                    <a:cubicBezTo>
                      <a:pt x="0" y="33575"/>
                      <a:pt x="0" y="32949"/>
                      <a:pt x="0" y="27006"/>
                    </a:cubicBezTo>
                    <a:cubicBezTo>
                      <a:pt x="0" y="25024"/>
                      <a:pt x="629" y="24295"/>
                      <a:pt x="2827" y="24295"/>
                    </a:cubicBezTo>
                    <a:lnTo>
                      <a:pt x="11099" y="24295"/>
                    </a:lnTo>
                    <a:lnTo>
                      <a:pt x="11099" y="14910"/>
                    </a:lnTo>
                    <a:cubicBezTo>
                      <a:pt x="11099" y="11782"/>
                      <a:pt x="11622" y="10948"/>
                      <a:pt x="14135" y="9071"/>
                    </a:cubicBezTo>
                    <a:lnTo>
                      <a:pt x="26176" y="1355"/>
                    </a:lnTo>
                    <a:cubicBezTo>
                      <a:pt x="28061" y="209"/>
                      <a:pt x="28480" y="0"/>
                      <a:pt x="29213" y="0"/>
                    </a:cubicBezTo>
                    <a:cubicBezTo>
                      <a:pt x="31412" y="0"/>
                      <a:pt x="31516" y="2711"/>
                      <a:pt x="31516" y="4692"/>
                    </a:cubicBezTo>
                    <a:lnTo>
                      <a:pt x="31516" y="24295"/>
                    </a:lnTo>
                    <a:lnTo>
                      <a:pt x="44291" y="24295"/>
                    </a:lnTo>
                    <a:cubicBezTo>
                      <a:pt x="46175" y="24295"/>
                      <a:pt x="47432" y="24295"/>
                      <a:pt x="47432" y="26589"/>
                    </a:cubicBezTo>
                    <a:cubicBezTo>
                      <a:pt x="47432" y="32740"/>
                      <a:pt x="47432" y="33470"/>
                      <a:pt x="44605" y="33470"/>
                    </a:cubicBezTo>
                    <a:lnTo>
                      <a:pt x="31516" y="3347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4D274210-2971-793B-D177-C5AC25F970B2}"/>
                  </a:ext>
                </a:extLst>
              </p:cNvPr>
              <p:cNvSpPr/>
              <p:nvPr/>
            </p:nvSpPr>
            <p:spPr>
              <a:xfrm>
                <a:off x="10282383" y="6397759"/>
                <a:ext cx="115280" cy="86543"/>
              </a:xfrm>
              <a:custGeom>
                <a:avLst/>
                <a:gdLst>
                  <a:gd name="connsiteX0" fmla="*/ 57693 w 115280"/>
                  <a:gd name="connsiteY0" fmla="*/ 38580 h 86543"/>
                  <a:gd name="connsiteX1" fmla="*/ 43453 w 115280"/>
                  <a:gd name="connsiteY1" fmla="*/ 83728 h 86543"/>
                  <a:gd name="connsiteX2" fmla="*/ 39788 w 115280"/>
                  <a:gd name="connsiteY2" fmla="*/ 86543 h 86543"/>
                  <a:gd name="connsiteX3" fmla="*/ 29213 w 115280"/>
                  <a:gd name="connsiteY3" fmla="*/ 86543 h 86543"/>
                  <a:gd name="connsiteX4" fmla="*/ 25339 w 115280"/>
                  <a:gd name="connsiteY4" fmla="*/ 83519 h 86543"/>
                  <a:gd name="connsiteX5" fmla="*/ 628 w 115280"/>
                  <a:gd name="connsiteY5" fmla="*/ 5318 h 86543"/>
                  <a:gd name="connsiteX6" fmla="*/ 0 w 115280"/>
                  <a:gd name="connsiteY6" fmla="*/ 2294 h 86543"/>
                  <a:gd name="connsiteX7" fmla="*/ 3350 w 115280"/>
                  <a:gd name="connsiteY7" fmla="*/ 0 h 86543"/>
                  <a:gd name="connsiteX8" fmla="*/ 17276 w 115280"/>
                  <a:gd name="connsiteY8" fmla="*/ 0 h 86543"/>
                  <a:gd name="connsiteX9" fmla="*/ 22198 w 115280"/>
                  <a:gd name="connsiteY9" fmla="*/ 3337 h 86543"/>
                  <a:gd name="connsiteX10" fmla="*/ 37589 w 115280"/>
                  <a:gd name="connsiteY10" fmla="*/ 59329 h 86543"/>
                  <a:gd name="connsiteX11" fmla="*/ 54552 w 115280"/>
                  <a:gd name="connsiteY11" fmla="*/ 3337 h 86543"/>
                  <a:gd name="connsiteX12" fmla="*/ 56750 w 115280"/>
                  <a:gd name="connsiteY12" fmla="*/ 209 h 86543"/>
                  <a:gd name="connsiteX13" fmla="*/ 62404 w 115280"/>
                  <a:gd name="connsiteY13" fmla="*/ 0 h 86543"/>
                  <a:gd name="connsiteX14" fmla="*/ 65441 w 115280"/>
                  <a:gd name="connsiteY14" fmla="*/ 3024 h 86543"/>
                  <a:gd name="connsiteX15" fmla="*/ 82927 w 115280"/>
                  <a:gd name="connsiteY15" fmla="*/ 59329 h 86543"/>
                  <a:gd name="connsiteX16" fmla="*/ 98318 w 115280"/>
                  <a:gd name="connsiteY16" fmla="*/ 3337 h 86543"/>
                  <a:gd name="connsiteX17" fmla="*/ 101983 w 115280"/>
                  <a:gd name="connsiteY17" fmla="*/ 0 h 86543"/>
                  <a:gd name="connsiteX18" fmla="*/ 111930 w 115280"/>
                  <a:gd name="connsiteY18" fmla="*/ 0 h 86543"/>
                  <a:gd name="connsiteX19" fmla="*/ 115281 w 115280"/>
                  <a:gd name="connsiteY19" fmla="*/ 1981 h 86543"/>
                  <a:gd name="connsiteX20" fmla="*/ 114652 w 115280"/>
                  <a:gd name="connsiteY20" fmla="*/ 5005 h 86543"/>
                  <a:gd name="connsiteX21" fmla="*/ 90361 w 115280"/>
                  <a:gd name="connsiteY21" fmla="*/ 83415 h 86543"/>
                  <a:gd name="connsiteX22" fmla="*/ 86801 w 115280"/>
                  <a:gd name="connsiteY22" fmla="*/ 86543 h 86543"/>
                  <a:gd name="connsiteX23" fmla="*/ 76016 w 115280"/>
                  <a:gd name="connsiteY23" fmla="*/ 86543 h 86543"/>
                  <a:gd name="connsiteX24" fmla="*/ 72037 w 115280"/>
                  <a:gd name="connsiteY24" fmla="*/ 83415 h 86543"/>
                  <a:gd name="connsiteX25" fmla="*/ 57797 w 115280"/>
                  <a:gd name="connsiteY25" fmla="*/ 38580 h 86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280" h="86543">
                    <a:moveTo>
                      <a:pt x="57693" y="38580"/>
                    </a:moveTo>
                    <a:lnTo>
                      <a:pt x="43453" y="83728"/>
                    </a:lnTo>
                    <a:cubicBezTo>
                      <a:pt x="42615" y="86230"/>
                      <a:pt x="42301" y="86543"/>
                      <a:pt x="39788" y="86543"/>
                    </a:cubicBezTo>
                    <a:lnTo>
                      <a:pt x="29213" y="86543"/>
                    </a:lnTo>
                    <a:cubicBezTo>
                      <a:pt x="26700" y="86543"/>
                      <a:pt x="26176" y="86022"/>
                      <a:pt x="25339" y="83519"/>
                    </a:cubicBezTo>
                    <a:lnTo>
                      <a:pt x="628" y="5318"/>
                    </a:lnTo>
                    <a:cubicBezTo>
                      <a:pt x="104" y="3649"/>
                      <a:pt x="0" y="3024"/>
                      <a:pt x="0" y="2294"/>
                    </a:cubicBezTo>
                    <a:cubicBezTo>
                      <a:pt x="0" y="0"/>
                      <a:pt x="2199" y="0"/>
                      <a:pt x="3350" y="0"/>
                    </a:cubicBezTo>
                    <a:lnTo>
                      <a:pt x="17276" y="0"/>
                    </a:lnTo>
                    <a:cubicBezTo>
                      <a:pt x="20103" y="0"/>
                      <a:pt x="21255" y="209"/>
                      <a:pt x="22198" y="3337"/>
                    </a:cubicBezTo>
                    <a:lnTo>
                      <a:pt x="37589" y="59329"/>
                    </a:lnTo>
                    <a:lnTo>
                      <a:pt x="54552" y="3337"/>
                    </a:lnTo>
                    <a:cubicBezTo>
                      <a:pt x="55075" y="1877"/>
                      <a:pt x="55389" y="521"/>
                      <a:pt x="56750" y="209"/>
                    </a:cubicBezTo>
                    <a:cubicBezTo>
                      <a:pt x="57064" y="0"/>
                      <a:pt x="60624" y="0"/>
                      <a:pt x="62404" y="0"/>
                    </a:cubicBezTo>
                    <a:cubicBezTo>
                      <a:pt x="64394" y="0"/>
                      <a:pt x="64603" y="626"/>
                      <a:pt x="65441" y="3024"/>
                    </a:cubicBezTo>
                    <a:lnTo>
                      <a:pt x="82927" y="59329"/>
                    </a:lnTo>
                    <a:lnTo>
                      <a:pt x="98318" y="3337"/>
                    </a:lnTo>
                    <a:cubicBezTo>
                      <a:pt x="98947" y="834"/>
                      <a:pt x="99365" y="0"/>
                      <a:pt x="101983" y="0"/>
                    </a:cubicBezTo>
                    <a:lnTo>
                      <a:pt x="111930" y="0"/>
                    </a:lnTo>
                    <a:cubicBezTo>
                      <a:pt x="113396" y="0"/>
                      <a:pt x="115281" y="0"/>
                      <a:pt x="115281" y="1981"/>
                    </a:cubicBezTo>
                    <a:cubicBezTo>
                      <a:pt x="115281" y="2503"/>
                      <a:pt x="114967" y="3858"/>
                      <a:pt x="114652" y="5005"/>
                    </a:cubicBezTo>
                    <a:lnTo>
                      <a:pt x="90361" y="83415"/>
                    </a:lnTo>
                    <a:cubicBezTo>
                      <a:pt x="89523" y="86126"/>
                      <a:pt x="89209" y="86543"/>
                      <a:pt x="86801" y="86543"/>
                    </a:cubicBezTo>
                    <a:lnTo>
                      <a:pt x="76016" y="86543"/>
                    </a:lnTo>
                    <a:cubicBezTo>
                      <a:pt x="73503" y="86543"/>
                      <a:pt x="72875" y="86022"/>
                      <a:pt x="72037" y="83415"/>
                    </a:cubicBezTo>
                    <a:lnTo>
                      <a:pt x="57797" y="38580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F3906BFC-F092-349F-88ED-EBAA0115AB05}"/>
                  </a:ext>
                </a:extLst>
              </p:cNvPr>
              <p:cNvSpPr/>
              <p:nvPr/>
            </p:nvSpPr>
            <p:spPr>
              <a:xfrm>
                <a:off x="10398187" y="6395569"/>
                <a:ext cx="80113" cy="90922"/>
              </a:xfrm>
              <a:custGeom>
                <a:avLst/>
                <a:gdLst>
                  <a:gd name="connsiteX0" fmla="*/ 39893 w 80113"/>
                  <a:gd name="connsiteY0" fmla="*/ 90922 h 90922"/>
                  <a:gd name="connsiteX1" fmla="*/ 0 w 80113"/>
                  <a:gd name="connsiteY1" fmla="*/ 45461 h 90922"/>
                  <a:gd name="connsiteX2" fmla="*/ 40312 w 80113"/>
                  <a:gd name="connsiteY2" fmla="*/ 0 h 90922"/>
                  <a:gd name="connsiteX3" fmla="*/ 80100 w 80113"/>
                  <a:gd name="connsiteY3" fmla="*/ 44419 h 90922"/>
                  <a:gd name="connsiteX4" fmla="*/ 39998 w 80113"/>
                  <a:gd name="connsiteY4" fmla="*/ 90922 h 90922"/>
                  <a:gd name="connsiteX5" fmla="*/ 39369 w 80113"/>
                  <a:gd name="connsiteY5" fmla="*/ 12408 h 90922"/>
                  <a:gd name="connsiteX6" fmla="*/ 21779 w 80113"/>
                  <a:gd name="connsiteY6" fmla="*/ 42959 h 90922"/>
                  <a:gd name="connsiteX7" fmla="*/ 40940 w 80113"/>
                  <a:gd name="connsiteY7" fmla="*/ 77055 h 90922"/>
                  <a:gd name="connsiteX8" fmla="*/ 58426 w 80113"/>
                  <a:gd name="connsiteY8" fmla="*/ 43480 h 90922"/>
                  <a:gd name="connsiteX9" fmla="*/ 39474 w 80113"/>
                  <a:gd name="connsiteY9" fmla="*/ 12408 h 9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113" h="90922">
                    <a:moveTo>
                      <a:pt x="39893" y="90922"/>
                    </a:moveTo>
                    <a:cubicBezTo>
                      <a:pt x="15182" y="90922"/>
                      <a:pt x="0" y="71216"/>
                      <a:pt x="0" y="45461"/>
                    </a:cubicBezTo>
                    <a:cubicBezTo>
                      <a:pt x="0" y="19707"/>
                      <a:pt x="15810" y="0"/>
                      <a:pt x="40312" y="0"/>
                    </a:cubicBezTo>
                    <a:cubicBezTo>
                      <a:pt x="67640" y="0"/>
                      <a:pt x="79576" y="24190"/>
                      <a:pt x="80100" y="44419"/>
                    </a:cubicBezTo>
                    <a:cubicBezTo>
                      <a:pt x="80623" y="69026"/>
                      <a:pt x="66174" y="90922"/>
                      <a:pt x="39998" y="90922"/>
                    </a:cubicBezTo>
                    <a:moveTo>
                      <a:pt x="39369" y="12408"/>
                    </a:moveTo>
                    <a:cubicBezTo>
                      <a:pt x="27956" y="12408"/>
                      <a:pt x="21779" y="26067"/>
                      <a:pt x="21779" y="42959"/>
                    </a:cubicBezTo>
                    <a:cubicBezTo>
                      <a:pt x="21779" y="61727"/>
                      <a:pt x="29841" y="77055"/>
                      <a:pt x="40940" y="77055"/>
                    </a:cubicBezTo>
                    <a:cubicBezTo>
                      <a:pt x="52039" y="77055"/>
                      <a:pt x="59263" y="62666"/>
                      <a:pt x="58426" y="43480"/>
                    </a:cubicBezTo>
                    <a:cubicBezTo>
                      <a:pt x="57588" y="23565"/>
                      <a:pt x="49316" y="12408"/>
                      <a:pt x="39474" y="12408"/>
                    </a:cubicBezTo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60B6D2FD-BB75-F22F-6A23-45D7F7A82F74}"/>
                  </a:ext>
                </a:extLst>
              </p:cNvPr>
              <p:cNvSpPr/>
              <p:nvPr/>
            </p:nvSpPr>
            <p:spPr>
              <a:xfrm>
                <a:off x="10487606" y="6395569"/>
                <a:ext cx="55598" cy="88732"/>
              </a:xfrm>
              <a:custGeom>
                <a:avLst/>
                <a:gdLst>
                  <a:gd name="connsiteX0" fmla="*/ 20941 w 55598"/>
                  <a:gd name="connsiteY0" fmla="*/ 85188 h 88732"/>
                  <a:gd name="connsiteX1" fmla="*/ 17381 w 55598"/>
                  <a:gd name="connsiteY1" fmla="*/ 88733 h 88732"/>
                  <a:gd name="connsiteX2" fmla="*/ 3665 w 55598"/>
                  <a:gd name="connsiteY2" fmla="*/ 88733 h 88732"/>
                  <a:gd name="connsiteX3" fmla="*/ 0 w 55598"/>
                  <a:gd name="connsiteY3" fmla="*/ 85188 h 88732"/>
                  <a:gd name="connsiteX4" fmla="*/ 0 w 55598"/>
                  <a:gd name="connsiteY4" fmla="*/ 15328 h 88732"/>
                  <a:gd name="connsiteX5" fmla="*/ 4817 w 55598"/>
                  <a:gd name="connsiteY5" fmla="*/ 5839 h 88732"/>
                  <a:gd name="connsiteX6" fmla="*/ 35495 w 55598"/>
                  <a:gd name="connsiteY6" fmla="*/ 0 h 88732"/>
                  <a:gd name="connsiteX7" fmla="*/ 55599 w 55598"/>
                  <a:gd name="connsiteY7" fmla="*/ 12512 h 88732"/>
                  <a:gd name="connsiteX8" fmla="*/ 46699 w 55598"/>
                  <a:gd name="connsiteY8" fmla="*/ 21584 h 88732"/>
                  <a:gd name="connsiteX9" fmla="*/ 38113 w 55598"/>
                  <a:gd name="connsiteY9" fmla="*/ 15223 h 88732"/>
                  <a:gd name="connsiteX10" fmla="*/ 29737 w 55598"/>
                  <a:gd name="connsiteY10" fmla="*/ 10531 h 88732"/>
                  <a:gd name="connsiteX11" fmla="*/ 20837 w 55598"/>
                  <a:gd name="connsiteY11" fmla="*/ 20541 h 88732"/>
                  <a:gd name="connsiteX12" fmla="*/ 20837 w 55598"/>
                  <a:gd name="connsiteY12" fmla="*/ 85188 h 8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598" h="88732">
                    <a:moveTo>
                      <a:pt x="20941" y="85188"/>
                    </a:moveTo>
                    <a:cubicBezTo>
                      <a:pt x="20732" y="87899"/>
                      <a:pt x="20313" y="88733"/>
                      <a:pt x="17381" y="88733"/>
                    </a:cubicBezTo>
                    <a:lnTo>
                      <a:pt x="3665" y="88733"/>
                    </a:lnTo>
                    <a:cubicBezTo>
                      <a:pt x="838" y="88733"/>
                      <a:pt x="0" y="88107"/>
                      <a:pt x="0" y="85188"/>
                    </a:cubicBezTo>
                    <a:lnTo>
                      <a:pt x="0" y="15328"/>
                    </a:lnTo>
                    <a:cubicBezTo>
                      <a:pt x="0" y="10114"/>
                      <a:pt x="629" y="7924"/>
                      <a:pt x="4817" y="5839"/>
                    </a:cubicBezTo>
                    <a:cubicBezTo>
                      <a:pt x="10471" y="2711"/>
                      <a:pt x="22616" y="0"/>
                      <a:pt x="35495" y="0"/>
                    </a:cubicBezTo>
                    <a:cubicBezTo>
                      <a:pt x="45861" y="0"/>
                      <a:pt x="55599" y="2711"/>
                      <a:pt x="55599" y="12512"/>
                    </a:cubicBezTo>
                    <a:cubicBezTo>
                      <a:pt x="55599" y="17517"/>
                      <a:pt x="52039" y="21584"/>
                      <a:pt x="46699" y="21584"/>
                    </a:cubicBezTo>
                    <a:cubicBezTo>
                      <a:pt x="42197" y="21584"/>
                      <a:pt x="40626" y="19081"/>
                      <a:pt x="38113" y="15223"/>
                    </a:cubicBezTo>
                    <a:cubicBezTo>
                      <a:pt x="36647" y="13242"/>
                      <a:pt x="34762" y="10531"/>
                      <a:pt x="29737" y="10531"/>
                    </a:cubicBezTo>
                    <a:cubicBezTo>
                      <a:pt x="21046" y="10531"/>
                      <a:pt x="20837" y="16370"/>
                      <a:pt x="20837" y="20541"/>
                    </a:cubicBezTo>
                    <a:lnTo>
                      <a:pt x="20837" y="85188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27D2FF8E-2F6F-778C-9FBD-AEC936171CCC}"/>
                  </a:ext>
                </a:extLst>
              </p:cNvPr>
              <p:cNvSpPr/>
              <p:nvPr/>
            </p:nvSpPr>
            <p:spPr>
              <a:xfrm>
                <a:off x="10545613" y="6356364"/>
                <a:ext cx="77167" cy="127937"/>
              </a:xfrm>
              <a:custGeom>
                <a:avLst/>
                <a:gdLst>
                  <a:gd name="connsiteX0" fmla="*/ 41149 w 77167"/>
                  <a:gd name="connsiteY0" fmla="*/ 78097 h 127937"/>
                  <a:gd name="connsiteX1" fmla="*/ 75702 w 77167"/>
                  <a:gd name="connsiteY1" fmla="*/ 122933 h 127937"/>
                  <a:gd name="connsiteX2" fmla="*/ 77168 w 77167"/>
                  <a:gd name="connsiteY2" fmla="*/ 125748 h 127937"/>
                  <a:gd name="connsiteX3" fmla="*/ 73818 w 77167"/>
                  <a:gd name="connsiteY3" fmla="*/ 127938 h 127937"/>
                  <a:gd name="connsiteX4" fmla="*/ 56332 w 77167"/>
                  <a:gd name="connsiteY4" fmla="*/ 127938 h 127937"/>
                  <a:gd name="connsiteX5" fmla="*/ 50782 w 77167"/>
                  <a:gd name="connsiteY5" fmla="*/ 125435 h 127937"/>
                  <a:gd name="connsiteX6" fmla="*/ 20627 w 77167"/>
                  <a:gd name="connsiteY6" fmla="*/ 85292 h 127937"/>
                  <a:gd name="connsiteX7" fmla="*/ 20627 w 77167"/>
                  <a:gd name="connsiteY7" fmla="*/ 124706 h 127937"/>
                  <a:gd name="connsiteX8" fmla="*/ 16962 w 77167"/>
                  <a:gd name="connsiteY8" fmla="*/ 127834 h 127937"/>
                  <a:gd name="connsiteX9" fmla="*/ 3560 w 77167"/>
                  <a:gd name="connsiteY9" fmla="*/ 127834 h 127937"/>
                  <a:gd name="connsiteX10" fmla="*/ 0 w 77167"/>
                  <a:gd name="connsiteY10" fmla="*/ 124497 h 127937"/>
                  <a:gd name="connsiteX11" fmla="*/ 0 w 77167"/>
                  <a:gd name="connsiteY11" fmla="*/ 3128 h 127937"/>
                  <a:gd name="connsiteX12" fmla="*/ 3351 w 77167"/>
                  <a:gd name="connsiteY12" fmla="*/ 0 h 127937"/>
                  <a:gd name="connsiteX13" fmla="*/ 16962 w 77167"/>
                  <a:gd name="connsiteY13" fmla="*/ 0 h 127937"/>
                  <a:gd name="connsiteX14" fmla="*/ 20627 w 77167"/>
                  <a:gd name="connsiteY14" fmla="*/ 3024 h 127937"/>
                  <a:gd name="connsiteX15" fmla="*/ 20627 w 77167"/>
                  <a:gd name="connsiteY15" fmla="*/ 78097 h 127937"/>
                  <a:gd name="connsiteX16" fmla="*/ 50782 w 77167"/>
                  <a:gd name="connsiteY16" fmla="*/ 44627 h 127937"/>
                  <a:gd name="connsiteX17" fmla="*/ 57484 w 77167"/>
                  <a:gd name="connsiteY17" fmla="*/ 41291 h 127937"/>
                  <a:gd name="connsiteX18" fmla="*/ 68896 w 77167"/>
                  <a:gd name="connsiteY18" fmla="*/ 41291 h 127937"/>
                  <a:gd name="connsiteX19" fmla="*/ 72247 w 77167"/>
                  <a:gd name="connsiteY19" fmla="*/ 43480 h 127937"/>
                  <a:gd name="connsiteX20" fmla="*/ 70362 w 77167"/>
                  <a:gd name="connsiteY20" fmla="*/ 46817 h 127937"/>
                  <a:gd name="connsiteX21" fmla="*/ 40940 w 77167"/>
                  <a:gd name="connsiteY21" fmla="*/ 78097 h 12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167" h="127937">
                    <a:moveTo>
                      <a:pt x="41149" y="78097"/>
                    </a:moveTo>
                    <a:lnTo>
                      <a:pt x="75702" y="122933"/>
                    </a:lnTo>
                    <a:cubicBezTo>
                      <a:pt x="76540" y="124080"/>
                      <a:pt x="77168" y="124914"/>
                      <a:pt x="77168" y="125748"/>
                    </a:cubicBezTo>
                    <a:cubicBezTo>
                      <a:pt x="77168" y="127625"/>
                      <a:pt x="75493" y="127938"/>
                      <a:pt x="73818" y="127938"/>
                    </a:cubicBezTo>
                    <a:lnTo>
                      <a:pt x="56332" y="127938"/>
                    </a:lnTo>
                    <a:cubicBezTo>
                      <a:pt x="53191" y="127938"/>
                      <a:pt x="52667" y="127729"/>
                      <a:pt x="50782" y="125435"/>
                    </a:cubicBezTo>
                    <a:lnTo>
                      <a:pt x="20627" y="85292"/>
                    </a:lnTo>
                    <a:lnTo>
                      <a:pt x="20627" y="124706"/>
                    </a:lnTo>
                    <a:cubicBezTo>
                      <a:pt x="20627" y="127729"/>
                      <a:pt x="19475" y="127834"/>
                      <a:pt x="16962" y="127834"/>
                    </a:cubicBezTo>
                    <a:lnTo>
                      <a:pt x="3560" y="127834"/>
                    </a:lnTo>
                    <a:cubicBezTo>
                      <a:pt x="524" y="127834"/>
                      <a:pt x="0" y="127208"/>
                      <a:pt x="0" y="124497"/>
                    </a:cubicBezTo>
                    <a:lnTo>
                      <a:pt x="0" y="3128"/>
                    </a:lnTo>
                    <a:cubicBezTo>
                      <a:pt x="0" y="313"/>
                      <a:pt x="1152" y="0"/>
                      <a:pt x="3351" y="0"/>
                    </a:cubicBezTo>
                    <a:lnTo>
                      <a:pt x="16962" y="0"/>
                    </a:lnTo>
                    <a:cubicBezTo>
                      <a:pt x="19475" y="0"/>
                      <a:pt x="20627" y="0"/>
                      <a:pt x="20627" y="3024"/>
                    </a:cubicBezTo>
                    <a:lnTo>
                      <a:pt x="20627" y="78097"/>
                    </a:lnTo>
                    <a:lnTo>
                      <a:pt x="50782" y="44627"/>
                    </a:lnTo>
                    <a:cubicBezTo>
                      <a:pt x="53295" y="41812"/>
                      <a:pt x="53923" y="41291"/>
                      <a:pt x="57484" y="41291"/>
                    </a:cubicBezTo>
                    <a:lnTo>
                      <a:pt x="68896" y="41291"/>
                    </a:lnTo>
                    <a:cubicBezTo>
                      <a:pt x="69943" y="41291"/>
                      <a:pt x="72247" y="41291"/>
                      <a:pt x="72247" y="43480"/>
                    </a:cubicBezTo>
                    <a:cubicBezTo>
                      <a:pt x="72247" y="44627"/>
                      <a:pt x="71409" y="45670"/>
                      <a:pt x="70362" y="46817"/>
                    </a:cubicBezTo>
                    <a:lnTo>
                      <a:pt x="40940" y="78097"/>
                    </a:lnTo>
                    <a:close/>
                  </a:path>
                </a:pathLst>
              </a:custGeom>
              <a:solidFill>
                <a:srgbClr val="003399"/>
              </a:solidFill>
              <a:ln w="104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8A032A4-0F02-709B-47FC-9A6932314C9F}"/>
                </a:ext>
              </a:extLst>
            </p:cNvPr>
            <p:cNvSpPr/>
            <p:nvPr/>
          </p:nvSpPr>
          <p:spPr>
            <a:xfrm>
              <a:off x="10117158" y="6554058"/>
              <a:ext cx="89313" cy="81538"/>
            </a:xfrm>
            <a:custGeom>
              <a:avLst/>
              <a:gdLst>
                <a:gd name="connsiteX0" fmla="*/ 40416 w 89313"/>
                <a:gd name="connsiteY0" fmla="*/ 0 h 81538"/>
                <a:gd name="connsiteX1" fmla="*/ 55599 w 89313"/>
                <a:gd name="connsiteY1" fmla="*/ 30655 h 81538"/>
                <a:gd name="connsiteX2" fmla="*/ 89314 w 89313"/>
                <a:gd name="connsiteY2" fmla="*/ 36390 h 81538"/>
                <a:gd name="connsiteX3" fmla="*/ 65231 w 89313"/>
                <a:gd name="connsiteY3" fmla="*/ 50779 h 81538"/>
                <a:gd name="connsiteX4" fmla="*/ 79157 w 89313"/>
                <a:gd name="connsiteY4" fmla="*/ 81538 h 81538"/>
                <a:gd name="connsiteX5" fmla="*/ 49002 w 89313"/>
                <a:gd name="connsiteY5" fmla="*/ 59850 h 81538"/>
                <a:gd name="connsiteX6" fmla="*/ 23873 w 89313"/>
                <a:gd name="connsiteY6" fmla="*/ 73405 h 81538"/>
                <a:gd name="connsiteX7" fmla="*/ 29422 w 89313"/>
                <a:gd name="connsiteY7" fmla="*/ 45357 h 81538"/>
                <a:gd name="connsiteX8" fmla="*/ 0 w 89313"/>
                <a:gd name="connsiteY8" fmla="*/ 22418 h 81538"/>
                <a:gd name="connsiteX9" fmla="*/ 33610 w 89313"/>
                <a:gd name="connsiteY9" fmla="*/ 27110 h 81538"/>
                <a:gd name="connsiteX10" fmla="*/ 40416 w 89313"/>
                <a:gd name="connsiteY10" fmla="*/ 0 h 8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313" h="81538">
                  <a:moveTo>
                    <a:pt x="40416" y="0"/>
                  </a:moveTo>
                  <a:lnTo>
                    <a:pt x="55599" y="30655"/>
                  </a:lnTo>
                  <a:lnTo>
                    <a:pt x="89314" y="36390"/>
                  </a:lnTo>
                  <a:lnTo>
                    <a:pt x="65231" y="50779"/>
                  </a:lnTo>
                  <a:lnTo>
                    <a:pt x="79157" y="81538"/>
                  </a:lnTo>
                  <a:lnTo>
                    <a:pt x="49002" y="59850"/>
                  </a:lnTo>
                  <a:lnTo>
                    <a:pt x="23873" y="73405"/>
                  </a:lnTo>
                  <a:lnTo>
                    <a:pt x="29422" y="45357"/>
                  </a:lnTo>
                  <a:lnTo>
                    <a:pt x="0" y="22418"/>
                  </a:lnTo>
                  <a:lnTo>
                    <a:pt x="33610" y="27110"/>
                  </a:lnTo>
                  <a:lnTo>
                    <a:pt x="40416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7D72186-FEED-FEB2-906F-FDB25DDA3207}"/>
                </a:ext>
              </a:extLst>
            </p:cNvPr>
            <p:cNvSpPr/>
            <p:nvPr/>
          </p:nvSpPr>
          <p:spPr>
            <a:xfrm>
              <a:off x="9979470" y="5960560"/>
              <a:ext cx="116013" cy="108960"/>
            </a:xfrm>
            <a:custGeom>
              <a:avLst/>
              <a:gdLst>
                <a:gd name="connsiteX0" fmla="*/ 52772 w 116013"/>
                <a:gd name="connsiteY0" fmla="*/ 0 h 108960"/>
                <a:gd name="connsiteX1" fmla="*/ 72142 w 116013"/>
                <a:gd name="connsiteY1" fmla="*/ 40978 h 108960"/>
                <a:gd name="connsiteX2" fmla="*/ 116014 w 116013"/>
                <a:gd name="connsiteY2" fmla="*/ 53907 h 108960"/>
                <a:gd name="connsiteX3" fmla="*/ 84393 w 116013"/>
                <a:gd name="connsiteY3" fmla="*/ 67983 h 108960"/>
                <a:gd name="connsiteX4" fmla="*/ 102298 w 116013"/>
                <a:gd name="connsiteY4" fmla="*/ 108961 h 108960"/>
                <a:gd name="connsiteX5" fmla="*/ 63242 w 116013"/>
                <a:gd name="connsiteY5" fmla="*/ 76846 h 108960"/>
                <a:gd name="connsiteX6" fmla="*/ 30260 w 116013"/>
                <a:gd name="connsiteY6" fmla="*/ 89984 h 108960"/>
                <a:gd name="connsiteX7" fmla="*/ 37904 w 116013"/>
                <a:gd name="connsiteY7" fmla="*/ 55367 h 108960"/>
                <a:gd name="connsiteX8" fmla="*/ 0 w 116013"/>
                <a:gd name="connsiteY8" fmla="*/ 21896 h 108960"/>
                <a:gd name="connsiteX9" fmla="*/ 43453 w 116013"/>
                <a:gd name="connsiteY9" fmla="*/ 33053 h 108960"/>
                <a:gd name="connsiteX10" fmla="*/ 52772 w 116013"/>
                <a:gd name="connsiteY10" fmla="*/ 0 h 10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13" h="108960">
                  <a:moveTo>
                    <a:pt x="52772" y="0"/>
                  </a:moveTo>
                  <a:lnTo>
                    <a:pt x="72142" y="40978"/>
                  </a:lnTo>
                  <a:lnTo>
                    <a:pt x="116014" y="53907"/>
                  </a:lnTo>
                  <a:lnTo>
                    <a:pt x="84393" y="67983"/>
                  </a:lnTo>
                  <a:lnTo>
                    <a:pt x="102298" y="108961"/>
                  </a:lnTo>
                  <a:lnTo>
                    <a:pt x="63242" y="76846"/>
                  </a:lnTo>
                  <a:lnTo>
                    <a:pt x="30260" y="89984"/>
                  </a:lnTo>
                  <a:lnTo>
                    <a:pt x="37904" y="55367"/>
                  </a:lnTo>
                  <a:lnTo>
                    <a:pt x="0" y="21896"/>
                  </a:lnTo>
                  <a:lnTo>
                    <a:pt x="43453" y="33053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E49425E-1CFD-8973-1690-01070502F410}"/>
                </a:ext>
              </a:extLst>
            </p:cNvPr>
            <p:cNvSpPr/>
            <p:nvPr/>
          </p:nvSpPr>
          <p:spPr>
            <a:xfrm>
              <a:off x="10005541" y="6485554"/>
              <a:ext cx="98213" cy="91860"/>
            </a:xfrm>
            <a:custGeom>
              <a:avLst/>
              <a:gdLst>
                <a:gd name="connsiteX0" fmla="*/ 44604 w 98213"/>
                <a:gd name="connsiteY0" fmla="*/ 0 h 91860"/>
                <a:gd name="connsiteX1" fmla="*/ 61043 w 98213"/>
                <a:gd name="connsiteY1" fmla="*/ 34513 h 91860"/>
                <a:gd name="connsiteX2" fmla="*/ 98214 w 98213"/>
                <a:gd name="connsiteY2" fmla="*/ 41603 h 91860"/>
                <a:gd name="connsiteX3" fmla="*/ 71514 w 98213"/>
                <a:gd name="connsiteY3" fmla="*/ 57244 h 91860"/>
                <a:gd name="connsiteX4" fmla="*/ 86801 w 98213"/>
                <a:gd name="connsiteY4" fmla="*/ 91861 h 91860"/>
                <a:gd name="connsiteX5" fmla="*/ 53609 w 98213"/>
                <a:gd name="connsiteY5" fmla="*/ 67149 h 91860"/>
                <a:gd name="connsiteX6" fmla="*/ 25862 w 98213"/>
                <a:gd name="connsiteY6" fmla="*/ 81747 h 91860"/>
                <a:gd name="connsiteX7" fmla="*/ 32145 w 98213"/>
                <a:gd name="connsiteY7" fmla="*/ 50466 h 91860"/>
                <a:gd name="connsiteX8" fmla="*/ 0 w 98213"/>
                <a:gd name="connsiteY8" fmla="*/ 24399 h 91860"/>
                <a:gd name="connsiteX9" fmla="*/ 36751 w 98213"/>
                <a:gd name="connsiteY9" fmla="*/ 30238 h 91860"/>
                <a:gd name="connsiteX10" fmla="*/ 44604 w 98213"/>
                <a:gd name="connsiteY10" fmla="*/ 0 h 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213" h="91860">
                  <a:moveTo>
                    <a:pt x="44604" y="0"/>
                  </a:moveTo>
                  <a:lnTo>
                    <a:pt x="61043" y="34513"/>
                  </a:lnTo>
                  <a:lnTo>
                    <a:pt x="98214" y="41603"/>
                  </a:lnTo>
                  <a:lnTo>
                    <a:pt x="71514" y="57244"/>
                  </a:lnTo>
                  <a:lnTo>
                    <a:pt x="86801" y="91861"/>
                  </a:lnTo>
                  <a:lnTo>
                    <a:pt x="53609" y="67149"/>
                  </a:lnTo>
                  <a:lnTo>
                    <a:pt x="25862" y="81747"/>
                  </a:lnTo>
                  <a:lnTo>
                    <a:pt x="32145" y="50466"/>
                  </a:lnTo>
                  <a:lnTo>
                    <a:pt x="0" y="24399"/>
                  </a:lnTo>
                  <a:lnTo>
                    <a:pt x="36751" y="30238"/>
                  </a:lnTo>
                  <a:lnTo>
                    <a:pt x="4460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03A51AB-A93A-C28D-D688-829485F5DEF0}"/>
                </a:ext>
              </a:extLst>
            </p:cNvPr>
            <p:cNvSpPr/>
            <p:nvPr/>
          </p:nvSpPr>
          <p:spPr>
            <a:xfrm>
              <a:off x="9895077" y="6064516"/>
              <a:ext cx="133290" cy="126895"/>
            </a:xfrm>
            <a:custGeom>
              <a:avLst/>
              <a:gdLst>
                <a:gd name="connsiteX0" fmla="*/ 60834 w 133290"/>
                <a:gd name="connsiteY0" fmla="*/ 0 h 126895"/>
                <a:gd name="connsiteX1" fmla="*/ 82927 w 133290"/>
                <a:gd name="connsiteY1" fmla="*/ 47755 h 126895"/>
                <a:gd name="connsiteX2" fmla="*/ 133290 w 133290"/>
                <a:gd name="connsiteY2" fmla="*/ 61102 h 126895"/>
                <a:gd name="connsiteX3" fmla="*/ 96853 w 133290"/>
                <a:gd name="connsiteY3" fmla="*/ 79140 h 126895"/>
                <a:gd name="connsiteX4" fmla="*/ 117270 w 133290"/>
                <a:gd name="connsiteY4" fmla="*/ 126895 h 126895"/>
                <a:gd name="connsiteX5" fmla="*/ 72456 w 133290"/>
                <a:gd name="connsiteY5" fmla="*/ 90610 h 126895"/>
                <a:gd name="connsiteX6" fmla="*/ 34553 w 133290"/>
                <a:gd name="connsiteY6" fmla="*/ 107605 h 126895"/>
                <a:gd name="connsiteX7" fmla="*/ 43453 w 133290"/>
                <a:gd name="connsiteY7" fmla="*/ 66211 h 126895"/>
                <a:gd name="connsiteX8" fmla="*/ 0 w 133290"/>
                <a:gd name="connsiteY8" fmla="*/ 28257 h 126895"/>
                <a:gd name="connsiteX9" fmla="*/ 49945 w 133290"/>
                <a:gd name="connsiteY9" fmla="*/ 39622 h 126895"/>
                <a:gd name="connsiteX10" fmla="*/ 60834 w 133290"/>
                <a:gd name="connsiteY10" fmla="*/ 0 h 12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290" h="126895">
                  <a:moveTo>
                    <a:pt x="60834" y="0"/>
                  </a:moveTo>
                  <a:lnTo>
                    <a:pt x="82927" y="47755"/>
                  </a:lnTo>
                  <a:lnTo>
                    <a:pt x="133290" y="61102"/>
                  </a:lnTo>
                  <a:lnTo>
                    <a:pt x="96853" y="79140"/>
                  </a:lnTo>
                  <a:lnTo>
                    <a:pt x="117270" y="126895"/>
                  </a:lnTo>
                  <a:lnTo>
                    <a:pt x="72456" y="90610"/>
                  </a:lnTo>
                  <a:lnTo>
                    <a:pt x="34553" y="107605"/>
                  </a:lnTo>
                  <a:lnTo>
                    <a:pt x="43453" y="66211"/>
                  </a:lnTo>
                  <a:lnTo>
                    <a:pt x="0" y="28257"/>
                  </a:lnTo>
                  <a:lnTo>
                    <a:pt x="49945" y="39622"/>
                  </a:lnTo>
                  <a:lnTo>
                    <a:pt x="6083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6AA84D2-A5C1-8AF9-6FC3-92622AA46A07}"/>
                </a:ext>
              </a:extLst>
            </p:cNvPr>
            <p:cNvSpPr/>
            <p:nvPr/>
          </p:nvSpPr>
          <p:spPr>
            <a:xfrm>
              <a:off x="9916332" y="6360118"/>
              <a:ext cx="115699" cy="109795"/>
            </a:xfrm>
            <a:custGeom>
              <a:avLst/>
              <a:gdLst>
                <a:gd name="connsiteX0" fmla="*/ 52772 w 115699"/>
                <a:gd name="connsiteY0" fmla="*/ 0 h 109795"/>
                <a:gd name="connsiteX1" fmla="*/ 72037 w 115699"/>
                <a:gd name="connsiteY1" fmla="*/ 41290 h 109795"/>
                <a:gd name="connsiteX2" fmla="*/ 115700 w 115699"/>
                <a:gd name="connsiteY2" fmla="*/ 50570 h 109795"/>
                <a:gd name="connsiteX3" fmla="*/ 84183 w 115699"/>
                <a:gd name="connsiteY3" fmla="*/ 68400 h 109795"/>
                <a:gd name="connsiteX4" fmla="*/ 101983 w 115699"/>
                <a:gd name="connsiteY4" fmla="*/ 109795 h 109795"/>
                <a:gd name="connsiteX5" fmla="*/ 63033 w 115699"/>
                <a:gd name="connsiteY5" fmla="*/ 79766 h 109795"/>
                <a:gd name="connsiteX6" fmla="*/ 30155 w 115699"/>
                <a:gd name="connsiteY6" fmla="*/ 96344 h 109795"/>
                <a:gd name="connsiteX7" fmla="*/ 37799 w 115699"/>
                <a:gd name="connsiteY7" fmla="*/ 59433 h 109795"/>
                <a:gd name="connsiteX8" fmla="*/ 0 w 115699"/>
                <a:gd name="connsiteY8" fmla="*/ 27840 h 109795"/>
                <a:gd name="connsiteX9" fmla="*/ 43453 w 115699"/>
                <a:gd name="connsiteY9" fmla="*/ 35660 h 109795"/>
                <a:gd name="connsiteX10" fmla="*/ 52772 w 115699"/>
                <a:gd name="connsiteY10" fmla="*/ 0 h 10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699" h="109795">
                  <a:moveTo>
                    <a:pt x="52772" y="0"/>
                  </a:moveTo>
                  <a:lnTo>
                    <a:pt x="72037" y="41290"/>
                  </a:lnTo>
                  <a:lnTo>
                    <a:pt x="115700" y="50570"/>
                  </a:lnTo>
                  <a:lnTo>
                    <a:pt x="84183" y="68400"/>
                  </a:lnTo>
                  <a:lnTo>
                    <a:pt x="101983" y="109795"/>
                  </a:lnTo>
                  <a:lnTo>
                    <a:pt x="63033" y="79766"/>
                  </a:lnTo>
                  <a:lnTo>
                    <a:pt x="30155" y="96344"/>
                  </a:lnTo>
                  <a:lnTo>
                    <a:pt x="37799" y="59433"/>
                  </a:lnTo>
                  <a:lnTo>
                    <a:pt x="0" y="27840"/>
                  </a:lnTo>
                  <a:lnTo>
                    <a:pt x="43453" y="35660"/>
                  </a:lnTo>
                  <a:lnTo>
                    <a:pt x="5277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F60ED0BE-9EEC-EFE2-7934-0A41DFF8EBB9}"/>
                </a:ext>
              </a:extLst>
            </p:cNvPr>
            <p:cNvSpPr/>
            <p:nvPr/>
          </p:nvSpPr>
          <p:spPr>
            <a:xfrm>
              <a:off x="9874974" y="6215810"/>
              <a:ext cx="125751" cy="120221"/>
            </a:xfrm>
            <a:custGeom>
              <a:avLst/>
              <a:gdLst>
                <a:gd name="connsiteX0" fmla="*/ 57483 w 125751"/>
                <a:gd name="connsiteY0" fmla="*/ 0 h 120221"/>
                <a:gd name="connsiteX1" fmla="*/ 78215 w 125751"/>
                <a:gd name="connsiteY1" fmla="*/ 45253 h 120221"/>
                <a:gd name="connsiteX2" fmla="*/ 125751 w 125751"/>
                <a:gd name="connsiteY2" fmla="*/ 56514 h 120221"/>
                <a:gd name="connsiteX3" fmla="*/ 91303 w 125751"/>
                <a:gd name="connsiteY3" fmla="*/ 74865 h 120221"/>
                <a:gd name="connsiteX4" fmla="*/ 110569 w 125751"/>
                <a:gd name="connsiteY4" fmla="*/ 120222 h 120221"/>
                <a:gd name="connsiteX5" fmla="*/ 68373 w 125751"/>
                <a:gd name="connsiteY5" fmla="*/ 86647 h 120221"/>
                <a:gd name="connsiteX6" fmla="*/ 32563 w 125751"/>
                <a:gd name="connsiteY6" fmla="*/ 103956 h 120221"/>
                <a:gd name="connsiteX7" fmla="*/ 41044 w 125751"/>
                <a:gd name="connsiteY7" fmla="*/ 64021 h 120221"/>
                <a:gd name="connsiteX8" fmla="*/ 0 w 125751"/>
                <a:gd name="connsiteY8" fmla="*/ 28882 h 120221"/>
                <a:gd name="connsiteX9" fmla="*/ 47118 w 125751"/>
                <a:gd name="connsiteY9" fmla="*/ 38371 h 120221"/>
                <a:gd name="connsiteX10" fmla="*/ 57483 w 125751"/>
                <a:gd name="connsiteY10" fmla="*/ 0 h 12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51" h="120221">
                  <a:moveTo>
                    <a:pt x="57483" y="0"/>
                  </a:moveTo>
                  <a:lnTo>
                    <a:pt x="78215" y="45253"/>
                  </a:lnTo>
                  <a:lnTo>
                    <a:pt x="125751" y="56514"/>
                  </a:lnTo>
                  <a:lnTo>
                    <a:pt x="91303" y="74865"/>
                  </a:lnTo>
                  <a:lnTo>
                    <a:pt x="110569" y="120222"/>
                  </a:lnTo>
                  <a:lnTo>
                    <a:pt x="68373" y="86647"/>
                  </a:lnTo>
                  <a:lnTo>
                    <a:pt x="32563" y="103956"/>
                  </a:lnTo>
                  <a:lnTo>
                    <a:pt x="41044" y="64021"/>
                  </a:lnTo>
                  <a:lnTo>
                    <a:pt x="0" y="28882"/>
                  </a:lnTo>
                  <a:lnTo>
                    <a:pt x="47118" y="38371"/>
                  </a:lnTo>
                  <a:lnTo>
                    <a:pt x="57483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D9AD60-9E7B-81C3-A612-4AF9304DEAD7}"/>
                </a:ext>
              </a:extLst>
            </p:cNvPr>
            <p:cNvSpPr/>
            <p:nvPr/>
          </p:nvSpPr>
          <p:spPr>
            <a:xfrm>
              <a:off x="10223120" y="6575433"/>
              <a:ext cx="83554" cy="74343"/>
            </a:xfrm>
            <a:custGeom>
              <a:avLst/>
              <a:gdLst>
                <a:gd name="connsiteX0" fmla="*/ 37694 w 83554"/>
                <a:gd name="connsiteY0" fmla="*/ 0 h 74343"/>
                <a:gd name="connsiteX1" fmla="*/ 52039 w 83554"/>
                <a:gd name="connsiteY1" fmla="*/ 27944 h 74343"/>
                <a:gd name="connsiteX2" fmla="*/ 83555 w 83554"/>
                <a:gd name="connsiteY2" fmla="*/ 32949 h 74343"/>
                <a:gd name="connsiteX3" fmla="*/ 61043 w 83554"/>
                <a:gd name="connsiteY3" fmla="*/ 46295 h 74343"/>
                <a:gd name="connsiteX4" fmla="*/ 74236 w 83554"/>
                <a:gd name="connsiteY4" fmla="*/ 74344 h 74343"/>
                <a:gd name="connsiteX5" fmla="*/ 45966 w 83554"/>
                <a:gd name="connsiteY5" fmla="*/ 54845 h 74343"/>
                <a:gd name="connsiteX6" fmla="*/ 22512 w 83554"/>
                <a:gd name="connsiteY6" fmla="*/ 67462 h 74343"/>
                <a:gd name="connsiteX7" fmla="*/ 27642 w 83554"/>
                <a:gd name="connsiteY7" fmla="*/ 41708 h 74343"/>
                <a:gd name="connsiteX8" fmla="*/ 0 w 83554"/>
                <a:gd name="connsiteY8" fmla="*/ 20958 h 74343"/>
                <a:gd name="connsiteX9" fmla="*/ 31412 w 83554"/>
                <a:gd name="connsiteY9" fmla="*/ 25025 h 74343"/>
                <a:gd name="connsiteX10" fmla="*/ 37694 w 83554"/>
                <a:gd name="connsiteY10" fmla="*/ 0 h 7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554" h="74343">
                  <a:moveTo>
                    <a:pt x="37694" y="0"/>
                  </a:moveTo>
                  <a:lnTo>
                    <a:pt x="52039" y="27944"/>
                  </a:lnTo>
                  <a:lnTo>
                    <a:pt x="83555" y="32949"/>
                  </a:lnTo>
                  <a:lnTo>
                    <a:pt x="61043" y="46295"/>
                  </a:lnTo>
                  <a:lnTo>
                    <a:pt x="74236" y="74344"/>
                  </a:lnTo>
                  <a:lnTo>
                    <a:pt x="45966" y="54845"/>
                  </a:lnTo>
                  <a:lnTo>
                    <a:pt x="22512" y="67462"/>
                  </a:lnTo>
                  <a:lnTo>
                    <a:pt x="27642" y="41708"/>
                  </a:lnTo>
                  <a:lnTo>
                    <a:pt x="0" y="20958"/>
                  </a:lnTo>
                  <a:lnTo>
                    <a:pt x="31412" y="25025"/>
                  </a:lnTo>
                  <a:lnTo>
                    <a:pt x="376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F178677-92DE-649C-5A0A-5F48AB13ED12}"/>
                </a:ext>
              </a:extLst>
            </p:cNvPr>
            <p:cNvSpPr/>
            <p:nvPr/>
          </p:nvSpPr>
          <p:spPr>
            <a:xfrm>
              <a:off x="10330547" y="6571471"/>
              <a:ext cx="61462" cy="53177"/>
            </a:xfrm>
            <a:custGeom>
              <a:avLst/>
              <a:gdLst>
                <a:gd name="connsiteX0" fmla="*/ 27642 w 61462"/>
                <a:gd name="connsiteY0" fmla="*/ 0 h 53177"/>
                <a:gd name="connsiteX1" fmla="*/ 38218 w 61462"/>
                <a:gd name="connsiteY1" fmla="*/ 20020 h 53177"/>
                <a:gd name="connsiteX2" fmla="*/ 61462 w 61462"/>
                <a:gd name="connsiteY2" fmla="*/ 23460 h 53177"/>
                <a:gd name="connsiteX3" fmla="*/ 44919 w 61462"/>
                <a:gd name="connsiteY3" fmla="*/ 33157 h 53177"/>
                <a:gd name="connsiteX4" fmla="*/ 54656 w 61462"/>
                <a:gd name="connsiteY4" fmla="*/ 53177 h 53177"/>
                <a:gd name="connsiteX5" fmla="*/ 33820 w 61462"/>
                <a:gd name="connsiteY5" fmla="*/ 39309 h 53177"/>
                <a:gd name="connsiteX6" fmla="*/ 16648 w 61462"/>
                <a:gd name="connsiteY6" fmla="*/ 48381 h 53177"/>
                <a:gd name="connsiteX7" fmla="*/ 20313 w 61462"/>
                <a:gd name="connsiteY7" fmla="*/ 29925 h 53177"/>
                <a:gd name="connsiteX8" fmla="*/ 0 w 61462"/>
                <a:gd name="connsiteY8" fmla="*/ 15119 h 53177"/>
                <a:gd name="connsiteX9" fmla="*/ 23035 w 61462"/>
                <a:gd name="connsiteY9" fmla="*/ 17934 h 53177"/>
                <a:gd name="connsiteX10" fmla="*/ 27642 w 61462"/>
                <a:gd name="connsiteY10" fmla="*/ 0 h 5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462" h="53177">
                  <a:moveTo>
                    <a:pt x="27642" y="0"/>
                  </a:moveTo>
                  <a:lnTo>
                    <a:pt x="38218" y="20020"/>
                  </a:lnTo>
                  <a:lnTo>
                    <a:pt x="61462" y="23460"/>
                  </a:lnTo>
                  <a:lnTo>
                    <a:pt x="44919" y="33157"/>
                  </a:lnTo>
                  <a:lnTo>
                    <a:pt x="54656" y="53177"/>
                  </a:lnTo>
                  <a:lnTo>
                    <a:pt x="33820" y="39309"/>
                  </a:lnTo>
                  <a:lnTo>
                    <a:pt x="16648" y="48381"/>
                  </a:lnTo>
                  <a:lnTo>
                    <a:pt x="20313" y="29925"/>
                  </a:lnTo>
                  <a:lnTo>
                    <a:pt x="0" y="15119"/>
                  </a:lnTo>
                  <a:lnTo>
                    <a:pt x="23035" y="17934"/>
                  </a:lnTo>
                  <a:lnTo>
                    <a:pt x="2764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31DEBA0-2DCD-C260-1058-F32CFC87CAD1}"/>
                </a:ext>
              </a:extLst>
            </p:cNvPr>
            <p:cNvSpPr/>
            <p:nvPr/>
          </p:nvSpPr>
          <p:spPr>
            <a:xfrm>
              <a:off x="10409286" y="6536332"/>
              <a:ext cx="61357" cy="51821"/>
            </a:xfrm>
            <a:custGeom>
              <a:avLst/>
              <a:gdLst>
                <a:gd name="connsiteX0" fmla="*/ 27538 w 61357"/>
                <a:gd name="connsiteY0" fmla="*/ 0 h 51821"/>
                <a:gd name="connsiteX1" fmla="*/ 38217 w 61357"/>
                <a:gd name="connsiteY1" fmla="*/ 19498 h 51821"/>
                <a:gd name="connsiteX2" fmla="*/ 61357 w 61357"/>
                <a:gd name="connsiteY2" fmla="*/ 22939 h 51821"/>
                <a:gd name="connsiteX3" fmla="*/ 44919 w 61357"/>
                <a:gd name="connsiteY3" fmla="*/ 32323 h 51821"/>
                <a:gd name="connsiteX4" fmla="*/ 54761 w 61357"/>
                <a:gd name="connsiteY4" fmla="*/ 51822 h 51821"/>
                <a:gd name="connsiteX5" fmla="*/ 33925 w 61357"/>
                <a:gd name="connsiteY5" fmla="*/ 38162 h 51821"/>
                <a:gd name="connsiteX6" fmla="*/ 16753 w 61357"/>
                <a:gd name="connsiteY6" fmla="*/ 46921 h 51821"/>
                <a:gd name="connsiteX7" fmla="*/ 20417 w 61357"/>
                <a:gd name="connsiteY7" fmla="*/ 28987 h 51821"/>
                <a:gd name="connsiteX8" fmla="*/ 0 w 61357"/>
                <a:gd name="connsiteY8" fmla="*/ 14493 h 51821"/>
                <a:gd name="connsiteX9" fmla="*/ 23035 w 61357"/>
                <a:gd name="connsiteY9" fmla="*/ 17309 h 51821"/>
                <a:gd name="connsiteX10" fmla="*/ 27538 w 61357"/>
                <a:gd name="connsiteY10" fmla="*/ 0 h 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357" h="51821">
                  <a:moveTo>
                    <a:pt x="27538" y="0"/>
                  </a:moveTo>
                  <a:lnTo>
                    <a:pt x="38217" y="19498"/>
                  </a:lnTo>
                  <a:lnTo>
                    <a:pt x="61357" y="22939"/>
                  </a:lnTo>
                  <a:lnTo>
                    <a:pt x="44919" y="32323"/>
                  </a:lnTo>
                  <a:lnTo>
                    <a:pt x="54761" y="51822"/>
                  </a:lnTo>
                  <a:lnTo>
                    <a:pt x="33925" y="38162"/>
                  </a:lnTo>
                  <a:lnTo>
                    <a:pt x="16753" y="46921"/>
                  </a:lnTo>
                  <a:lnTo>
                    <a:pt x="20417" y="28987"/>
                  </a:lnTo>
                  <a:lnTo>
                    <a:pt x="0" y="14493"/>
                  </a:lnTo>
                  <a:lnTo>
                    <a:pt x="23035" y="17309"/>
                  </a:lnTo>
                  <a:lnTo>
                    <a:pt x="27538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CD6EAA6-5351-AD7A-579D-10C394C3DF3E}"/>
                </a:ext>
              </a:extLst>
            </p:cNvPr>
            <p:cNvSpPr/>
            <p:nvPr/>
          </p:nvSpPr>
          <p:spPr>
            <a:xfrm>
              <a:off x="10339133" y="5962437"/>
              <a:ext cx="81670" cy="69651"/>
            </a:xfrm>
            <a:custGeom>
              <a:avLst/>
              <a:gdLst>
                <a:gd name="connsiteX0" fmla="*/ 36752 w 81670"/>
                <a:gd name="connsiteY0" fmla="*/ 0 h 69651"/>
                <a:gd name="connsiteX1" fmla="*/ 50887 w 81670"/>
                <a:gd name="connsiteY1" fmla="*/ 26380 h 69651"/>
                <a:gd name="connsiteX2" fmla="*/ 81671 w 81670"/>
                <a:gd name="connsiteY2" fmla="*/ 36598 h 69651"/>
                <a:gd name="connsiteX3" fmla="*/ 59682 w 81670"/>
                <a:gd name="connsiteY3" fmla="*/ 43584 h 69651"/>
                <a:gd name="connsiteX4" fmla="*/ 72666 w 81670"/>
                <a:gd name="connsiteY4" fmla="*/ 69652 h 69651"/>
                <a:gd name="connsiteX5" fmla="*/ 45024 w 81670"/>
                <a:gd name="connsiteY5" fmla="*/ 47859 h 69651"/>
                <a:gd name="connsiteX6" fmla="*/ 22093 w 81670"/>
                <a:gd name="connsiteY6" fmla="*/ 54220 h 69651"/>
                <a:gd name="connsiteX7" fmla="*/ 27014 w 81670"/>
                <a:gd name="connsiteY7" fmla="*/ 33366 h 69651"/>
                <a:gd name="connsiteX8" fmla="*/ 0 w 81670"/>
                <a:gd name="connsiteY8" fmla="*/ 10635 h 69651"/>
                <a:gd name="connsiteX9" fmla="*/ 30679 w 81670"/>
                <a:gd name="connsiteY9" fmla="*/ 19915 h 69651"/>
                <a:gd name="connsiteX10" fmla="*/ 36752 w 81670"/>
                <a:gd name="connsiteY10" fmla="*/ 0 h 6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70" h="69651">
                  <a:moveTo>
                    <a:pt x="36752" y="0"/>
                  </a:moveTo>
                  <a:lnTo>
                    <a:pt x="50887" y="26380"/>
                  </a:lnTo>
                  <a:lnTo>
                    <a:pt x="81671" y="36598"/>
                  </a:lnTo>
                  <a:lnTo>
                    <a:pt x="59682" y="43584"/>
                  </a:lnTo>
                  <a:lnTo>
                    <a:pt x="72666" y="69652"/>
                  </a:lnTo>
                  <a:lnTo>
                    <a:pt x="45024" y="47859"/>
                  </a:lnTo>
                  <a:lnTo>
                    <a:pt x="22093" y="54220"/>
                  </a:lnTo>
                  <a:lnTo>
                    <a:pt x="27014" y="33366"/>
                  </a:lnTo>
                  <a:lnTo>
                    <a:pt x="0" y="10635"/>
                  </a:lnTo>
                  <a:lnTo>
                    <a:pt x="30679" y="19915"/>
                  </a:lnTo>
                  <a:lnTo>
                    <a:pt x="3675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427E33E-1799-4934-12FB-AF72F1FF2CE3}"/>
                </a:ext>
              </a:extLst>
            </p:cNvPr>
            <p:cNvSpPr/>
            <p:nvPr/>
          </p:nvSpPr>
          <p:spPr>
            <a:xfrm>
              <a:off x="10223120" y="5916558"/>
              <a:ext cx="92873" cy="82163"/>
            </a:xfrm>
            <a:custGeom>
              <a:avLst/>
              <a:gdLst>
                <a:gd name="connsiteX0" fmla="*/ 41882 w 92873"/>
                <a:gd name="connsiteY0" fmla="*/ 0 h 82163"/>
                <a:gd name="connsiteX1" fmla="*/ 57797 w 92873"/>
                <a:gd name="connsiteY1" fmla="*/ 31072 h 82163"/>
                <a:gd name="connsiteX2" fmla="*/ 92874 w 92873"/>
                <a:gd name="connsiteY2" fmla="*/ 42750 h 82163"/>
                <a:gd name="connsiteX3" fmla="*/ 67849 w 92873"/>
                <a:gd name="connsiteY3" fmla="*/ 51405 h 82163"/>
                <a:gd name="connsiteX4" fmla="*/ 82508 w 92873"/>
                <a:gd name="connsiteY4" fmla="*/ 82164 h 82163"/>
                <a:gd name="connsiteX5" fmla="*/ 50992 w 92873"/>
                <a:gd name="connsiteY5" fmla="*/ 56722 h 82163"/>
                <a:gd name="connsiteX6" fmla="*/ 24815 w 92873"/>
                <a:gd name="connsiteY6" fmla="*/ 64647 h 82163"/>
                <a:gd name="connsiteX7" fmla="*/ 30574 w 92873"/>
                <a:gd name="connsiteY7" fmla="*/ 39726 h 82163"/>
                <a:gd name="connsiteX8" fmla="*/ 0 w 92873"/>
                <a:gd name="connsiteY8" fmla="*/ 13242 h 82163"/>
                <a:gd name="connsiteX9" fmla="*/ 34867 w 92873"/>
                <a:gd name="connsiteY9" fmla="*/ 23773 h 82163"/>
                <a:gd name="connsiteX10" fmla="*/ 41882 w 92873"/>
                <a:gd name="connsiteY10" fmla="*/ 0 h 8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873" h="82163">
                  <a:moveTo>
                    <a:pt x="41882" y="0"/>
                  </a:moveTo>
                  <a:lnTo>
                    <a:pt x="57797" y="31072"/>
                  </a:lnTo>
                  <a:lnTo>
                    <a:pt x="92874" y="42750"/>
                  </a:lnTo>
                  <a:lnTo>
                    <a:pt x="67849" y="51405"/>
                  </a:lnTo>
                  <a:lnTo>
                    <a:pt x="82508" y="82164"/>
                  </a:lnTo>
                  <a:lnTo>
                    <a:pt x="50992" y="56722"/>
                  </a:lnTo>
                  <a:lnTo>
                    <a:pt x="24815" y="64647"/>
                  </a:lnTo>
                  <a:lnTo>
                    <a:pt x="30574" y="39726"/>
                  </a:lnTo>
                  <a:lnTo>
                    <a:pt x="0" y="13242"/>
                  </a:lnTo>
                  <a:lnTo>
                    <a:pt x="34867" y="23773"/>
                  </a:lnTo>
                  <a:lnTo>
                    <a:pt x="41882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C49D205-A533-B990-BBA2-02D369836CC8}"/>
                </a:ext>
              </a:extLst>
            </p:cNvPr>
            <p:cNvSpPr/>
            <p:nvPr/>
          </p:nvSpPr>
          <p:spPr>
            <a:xfrm>
              <a:off x="10100091" y="5910094"/>
              <a:ext cx="102820" cy="93946"/>
            </a:xfrm>
            <a:custGeom>
              <a:avLst/>
              <a:gdLst>
                <a:gd name="connsiteX0" fmla="*/ 46594 w 102820"/>
                <a:gd name="connsiteY0" fmla="*/ 0 h 93946"/>
                <a:gd name="connsiteX1" fmla="*/ 63975 w 102820"/>
                <a:gd name="connsiteY1" fmla="*/ 35451 h 93946"/>
                <a:gd name="connsiteX2" fmla="*/ 102821 w 102820"/>
                <a:gd name="connsiteY2" fmla="*/ 47859 h 93946"/>
                <a:gd name="connsiteX3" fmla="*/ 74969 w 102820"/>
                <a:gd name="connsiteY3" fmla="*/ 58703 h 93946"/>
                <a:gd name="connsiteX4" fmla="*/ 90989 w 102820"/>
                <a:gd name="connsiteY4" fmla="*/ 93946 h 93946"/>
                <a:gd name="connsiteX5" fmla="*/ 56227 w 102820"/>
                <a:gd name="connsiteY5" fmla="*/ 65481 h 93946"/>
                <a:gd name="connsiteX6" fmla="*/ 27224 w 102820"/>
                <a:gd name="connsiteY6" fmla="*/ 75491 h 93946"/>
                <a:gd name="connsiteX7" fmla="*/ 33820 w 102820"/>
                <a:gd name="connsiteY7" fmla="*/ 46400 h 93946"/>
                <a:gd name="connsiteX8" fmla="*/ 0 w 102820"/>
                <a:gd name="connsiteY8" fmla="*/ 16787 h 93946"/>
                <a:gd name="connsiteX9" fmla="*/ 38532 w 102820"/>
                <a:gd name="connsiteY9" fmla="*/ 27736 h 93946"/>
                <a:gd name="connsiteX10" fmla="*/ 46594 w 102820"/>
                <a:gd name="connsiteY10" fmla="*/ 0 h 9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20" h="93946">
                  <a:moveTo>
                    <a:pt x="46594" y="0"/>
                  </a:moveTo>
                  <a:lnTo>
                    <a:pt x="63975" y="35451"/>
                  </a:lnTo>
                  <a:lnTo>
                    <a:pt x="102821" y="47859"/>
                  </a:lnTo>
                  <a:lnTo>
                    <a:pt x="74969" y="58703"/>
                  </a:lnTo>
                  <a:lnTo>
                    <a:pt x="90989" y="93946"/>
                  </a:lnTo>
                  <a:lnTo>
                    <a:pt x="56227" y="65481"/>
                  </a:lnTo>
                  <a:lnTo>
                    <a:pt x="27224" y="75491"/>
                  </a:lnTo>
                  <a:lnTo>
                    <a:pt x="33820" y="46400"/>
                  </a:lnTo>
                  <a:lnTo>
                    <a:pt x="0" y="16787"/>
                  </a:lnTo>
                  <a:lnTo>
                    <a:pt x="38532" y="27736"/>
                  </a:lnTo>
                  <a:lnTo>
                    <a:pt x="46594" y="0"/>
                  </a:lnTo>
                  <a:close/>
                </a:path>
              </a:pathLst>
            </a:custGeom>
            <a:solidFill>
              <a:srgbClr val="FFCC00"/>
            </a:solidFill>
            <a:ln w="104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661985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05E1C48-3AFF-9BCD-AFCD-4946584BCC0E}"/>
              </a:ext>
            </a:extLst>
          </p:cNvPr>
          <p:cNvSpPr/>
          <p:nvPr/>
        </p:nvSpPr>
        <p:spPr>
          <a:xfrm>
            <a:off x="-2171" y="4631290"/>
            <a:ext cx="12210968" cy="2227602"/>
          </a:xfrm>
          <a:custGeom>
            <a:avLst/>
            <a:gdLst>
              <a:gd name="connsiteX0" fmla="*/ 12210968 w 12210968"/>
              <a:gd name="connsiteY0" fmla="*/ 2227602 h 2227602"/>
              <a:gd name="connsiteX1" fmla="*/ 12210968 w 12210968"/>
              <a:gd name="connsiteY1" fmla="*/ 164887 h 2227602"/>
              <a:gd name="connsiteX2" fmla="*/ 7049930 w 12210968"/>
              <a:gd name="connsiteY2" fmla="*/ 77864 h 2227602"/>
              <a:gd name="connsiteX3" fmla="*/ 0 w 12210968"/>
              <a:gd name="connsiteY3" fmla="*/ 619051 h 2227602"/>
              <a:gd name="connsiteX4" fmla="*/ 0 w 12210968"/>
              <a:gd name="connsiteY4" fmla="*/ 2227602 h 2227602"/>
              <a:gd name="connsiteX5" fmla="*/ 12210968 w 12210968"/>
              <a:gd name="connsiteY5" fmla="*/ 2227602 h 222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0968" h="2227602">
                <a:moveTo>
                  <a:pt x="12210968" y="2227602"/>
                </a:moveTo>
                <a:lnTo>
                  <a:pt x="12210968" y="164887"/>
                </a:lnTo>
                <a:cubicBezTo>
                  <a:pt x="11233002" y="54485"/>
                  <a:pt x="9913747" y="-92862"/>
                  <a:pt x="7049930" y="77864"/>
                </a:cubicBezTo>
                <a:cubicBezTo>
                  <a:pt x="3182518" y="308193"/>
                  <a:pt x="3034389" y="438655"/>
                  <a:pt x="0" y="619051"/>
                </a:cubicBezTo>
                <a:lnTo>
                  <a:pt x="0" y="2227602"/>
                </a:lnTo>
                <a:lnTo>
                  <a:pt x="12210968" y="2227602"/>
                </a:lnTo>
                <a:close/>
              </a:path>
            </a:pathLst>
          </a:custGeom>
          <a:solidFill>
            <a:srgbClr val="FFFFFF"/>
          </a:solidFill>
          <a:ln w="14480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074FA8D-463F-4D6B-9119-765292FBEEEF}"/>
              </a:ext>
            </a:extLst>
          </p:cNvPr>
          <p:cNvSpPr/>
          <p:nvPr/>
        </p:nvSpPr>
        <p:spPr>
          <a:xfrm>
            <a:off x="-2171" y="4519703"/>
            <a:ext cx="12210824" cy="732803"/>
          </a:xfrm>
          <a:custGeom>
            <a:avLst/>
            <a:gdLst>
              <a:gd name="connsiteX0" fmla="*/ 0 w 12210824"/>
              <a:gd name="connsiteY0" fmla="*/ 732803 h 732803"/>
              <a:gd name="connsiteX1" fmla="*/ 7049785 w 12210824"/>
              <a:gd name="connsiteY1" fmla="*/ 191472 h 732803"/>
              <a:gd name="connsiteX2" fmla="*/ 12210824 w 12210824"/>
              <a:gd name="connsiteY2" fmla="*/ 278495 h 732803"/>
              <a:gd name="connsiteX3" fmla="*/ 12210824 w 12210824"/>
              <a:gd name="connsiteY3" fmla="*/ 153084 h 732803"/>
              <a:gd name="connsiteX4" fmla="*/ 7054998 w 12210824"/>
              <a:gd name="connsiteY4" fmla="*/ 68370 h 732803"/>
              <a:gd name="connsiteX5" fmla="*/ 0 w 12210824"/>
              <a:gd name="connsiteY5" fmla="*/ 542450 h 732803"/>
              <a:gd name="connsiteX6" fmla="*/ 0 w 12210824"/>
              <a:gd name="connsiteY6" fmla="*/ 732803 h 73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0824" h="732803">
                <a:moveTo>
                  <a:pt x="0" y="732803"/>
                </a:moveTo>
                <a:cubicBezTo>
                  <a:pt x="3034389" y="552263"/>
                  <a:pt x="3182518" y="421801"/>
                  <a:pt x="7049785" y="191472"/>
                </a:cubicBezTo>
                <a:cubicBezTo>
                  <a:pt x="9913602" y="20890"/>
                  <a:pt x="11233002" y="168093"/>
                  <a:pt x="12210824" y="278495"/>
                </a:cubicBezTo>
                <a:lnTo>
                  <a:pt x="12210824" y="153084"/>
                </a:lnTo>
                <a:cubicBezTo>
                  <a:pt x="11235898" y="33301"/>
                  <a:pt x="9919538" y="-74936"/>
                  <a:pt x="7054998" y="68370"/>
                </a:cubicBezTo>
                <a:cubicBezTo>
                  <a:pt x="3187006" y="261898"/>
                  <a:pt x="3035113" y="390917"/>
                  <a:pt x="0" y="542450"/>
                </a:cubicBezTo>
                <a:lnTo>
                  <a:pt x="0" y="732803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10800000" scaled="1"/>
          </a:gradFill>
          <a:ln w="14480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grpSp>
        <p:nvGrpSpPr>
          <p:cNvPr id="10" name="Picture 13">
            <a:extLst>
              <a:ext uri="{FF2B5EF4-FFF2-40B4-BE49-F238E27FC236}">
                <a16:creationId xmlns:a16="http://schemas.microsoft.com/office/drawing/2014/main" id="{F52A34B7-73D6-EA74-41E1-8E65DFBC70A1}"/>
              </a:ext>
            </a:extLst>
          </p:cNvPr>
          <p:cNvGrpSpPr/>
          <p:nvPr/>
        </p:nvGrpSpPr>
        <p:grpSpPr>
          <a:xfrm>
            <a:off x="10282987" y="5143980"/>
            <a:ext cx="1504162" cy="1296539"/>
            <a:chOff x="8091317" y="5143980"/>
            <a:chExt cx="1504162" cy="1296539"/>
          </a:xfrm>
        </p:grpSpPr>
        <p:grpSp>
          <p:nvGrpSpPr>
            <p:cNvPr id="13" name="Picture 13">
              <a:extLst>
                <a:ext uri="{FF2B5EF4-FFF2-40B4-BE49-F238E27FC236}">
                  <a16:creationId xmlns:a16="http://schemas.microsoft.com/office/drawing/2014/main" id="{841C3469-4FF3-7046-A592-82DC7E7D3808}"/>
                </a:ext>
              </a:extLst>
            </p:cNvPr>
            <p:cNvGrpSpPr/>
            <p:nvPr/>
          </p:nvGrpSpPr>
          <p:grpSpPr>
            <a:xfrm>
              <a:off x="8460987" y="5406491"/>
              <a:ext cx="1134492" cy="747703"/>
              <a:chOff x="8460987" y="5406491"/>
              <a:chExt cx="1134492" cy="747703"/>
            </a:xfrm>
            <a:solidFill>
              <a:srgbClr val="003399"/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D52987EE-7FE4-8196-B994-1D6659B25F60}"/>
                  </a:ext>
                </a:extLst>
              </p:cNvPr>
              <p:cNvSpPr/>
              <p:nvPr/>
            </p:nvSpPr>
            <p:spPr>
              <a:xfrm>
                <a:off x="8460987" y="5459888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6 w 124092"/>
                  <a:gd name="connsiteY2" fmla="*/ 107804 h 159325"/>
                  <a:gd name="connsiteX3" fmla="*/ 116417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6 w 124092"/>
                  <a:gd name="connsiteY10" fmla="*/ 78797 h 159325"/>
                  <a:gd name="connsiteX11" fmla="*/ 85865 w 124092"/>
                  <a:gd name="connsiteY11" fmla="*/ 51521 h 159325"/>
                  <a:gd name="connsiteX12" fmla="*/ 60236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0" y="119205"/>
                      <a:pt x="57339" y="127143"/>
                      <a:pt x="71385" y="127143"/>
                    </a:cubicBezTo>
                    <a:cubicBezTo>
                      <a:pt x="87024" y="127143"/>
                      <a:pt x="98752" y="117762"/>
                      <a:pt x="106426" y="107804"/>
                    </a:cubicBezTo>
                    <a:cubicBezTo>
                      <a:pt x="111060" y="101022"/>
                      <a:pt x="112652" y="99290"/>
                      <a:pt x="116417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4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6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6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AD661E1A-FDE4-AC67-A0BC-774D262E0004}"/>
                  </a:ext>
                </a:extLst>
              </p:cNvPr>
              <p:cNvSpPr/>
              <p:nvPr/>
            </p:nvSpPr>
            <p:spPr>
              <a:xfrm>
                <a:off x="8598979" y="5459744"/>
                <a:ext cx="121775" cy="155717"/>
              </a:xfrm>
              <a:custGeom>
                <a:avLst/>
                <a:gdLst>
                  <a:gd name="connsiteX0" fmla="*/ 121776 w 121775"/>
                  <a:gd name="connsiteY0" fmla="*/ 149512 h 155717"/>
                  <a:gd name="connsiteX1" fmla="*/ 115260 w 121775"/>
                  <a:gd name="connsiteY1" fmla="*/ 155718 h 155717"/>
                  <a:gd name="connsiteX2" fmla="*/ 91802 w 121775"/>
                  <a:gd name="connsiteY2" fmla="*/ 155718 h 155717"/>
                  <a:gd name="connsiteX3" fmla="*/ 85286 w 121775"/>
                  <a:gd name="connsiteY3" fmla="*/ 148935 h 155717"/>
                  <a:gd name="connsiteX4" fmla="*/ 85286 w 121775"/>
                  <a:gd name="connsiteY4" fmla="*/ 49933 h 155717"/>
                  <a:gd name="connsiteX5" fmla="*/ 59947 w 121775"/>
                  <a:gd name="connsiteY5" fmla="*/ 20060 h 155717"/>
                  <a:gd name="connsiteX6" fmla="*/ 36489 w 121775"/>
                  <a:gd name="connsiteY6" fmla="*/ 44594 h 155717"/>
                  <a:gd name="connsiteX7" fmla="*/ 36489 w 121775"/>
                  <a:gd name="connsiteY7" fmla="*/ 148646 h 155717"/>
                  <a:gd name="connsiteX8" fmla="*/ 29394 w 121775"/>
                  <a:gd name="connsiteY8" fmla="*/ 155718 h 155717"/>
                  <a:gd name="connsiteX9" fmla="*/ 6226 w 121775"/>
                  <a:gd name="connsiteY9" fmla="*/ 155718 h 155717"/>
                  <a:gd name="connsiteX10" fmla="*/ 0 w 121775"/>
                  <a:gd name="connsiteY10" fmla="*/ 149512 h 155717"/>
                  <a:gd name="connsiteX11" fmla="*/ 0 w 121775"/>
                  <a:gd name="connsiteY11" fmla="*/ 33770 h 155717"/>
                  <a:gd name="connsiteX12" fmla="*/ 13756 w 121775"/>
                  <a:gd name="connsiteY12" fmla="*/ 9092 h 155717"/>
                  <a:gd name="connsiteX13" fmla="*/ 63422 w 121775"/>
                  <a:gd name="connsiteY13" fmla="*/ 0 h 155717"/>
                  <a:gd name="connsiteX14" fmla="*/ 108165 w 121775"/>
                  <a:gd name="connsiteY14" fmla="*/ 11401 h 155717"/>
                  <a:gd name="connsiteX15" fmla="*/ 121631 w 121775"/>
                  <a:gd name="connsiteY15" fmla="*/ 46326 h 155717"/>
                  <a:gd name="connsiteX16" fmla="*/ 121631 w 121775"/>
                  <a:gd name="connsiteY16" fmla="*/ 149368 h 1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775" h="155717">
                    <a:moveTo>
                      <a:pt x="121776" y="149512"/>
                    </a:moveTo>
                    <a:cubicBezTo>
                      <a:pt x="121776" y="154852"/>
                      <a:pt x="120038" y="155718"/>
                      <a:pt x="115260" y="155718"/>
                    </a:cubicBezTo>
                    <a:lnTo>
                      <a:pt x="91802" y="155718"/>
                    </a:lnTo>
                    <a:cubicBezTo>
                      <a:pt x="85865" y="155718"/>
                      <a:pt x="85286" y="153408"/>
                      <a:pt x="85286" y="148935"/>
                    </a:cubicBezTo>
                    <a:lnTo>
                      <a:pt x="85286" y="49933"/>
                    </a:lnTo>
                    <a:cubicBezTo>
                      <a:pt x="85286" y="38244"/>
                      <a:pt x="84996" y="20060"/>
                      <a:pt x="59947" y="20060"/>
                    </a:cubicBezTo>
                    <a:cubicBezTo>
                      <a:pt x="36489" y="20060"/>
                      <a:pt x="36489" y="37955"/>
                      <a:pt x="36489" y="44594"/>
                    </a:cubicBezTo>
                    <a:lnTo>
                      <a:pt x="36489" y="148646"/>
                    </a:lnTo>
                    <a:cubicBezTo>
                      <a:pt x="36489" y="154563"/>
                      <a:pt x="35042" y="155718"/>
                      <a:pt x="29394" y="155718"/>
                    </a:cubicBezTo>
                    <a:lnTo>
                      <a:pt x="6226" y="155718"/>
                    </a:lnTo>
                    <a:cubicBezTo>
                      <a:pt x="1593" y="155718"/>
                      <a:pt x="0" y="154563"/>
                      <a:pt x="0" y="149512"/>
                    </a:cubicBezTo>
                    <a:lnTo>
                      <a:pt x="0" y="33770"/>
                    </a:lnTo>
                    <a:cubicBezTo>
                      <a:pt x="0" y="22080"/>
                      <a:pt x="580" y="15298"/>
                      <a:pt x="13756" y="9092"/>
                    </a:cubicBezTo>
                    <a:cubicBezTo>
                      <a:pt x="29394" y="2020"/>
                      <a:pt x="46336" y="0"/>
                      <a:pt x="63422" y="0"/>
                    </a:cubicBezTo>
                    <a:cubicBezTo>
                      <a:pt x="92816" y="0"/>
                      <a:pt x="103096" y="7360"/>
                      <a:pt x="108165" y="11401"/>
                    </a:cubicBezTo>
                    <a:cubicBezTo>
                      <a:pt x="121341" y="22225"/>
                      <a:pt x="121631" y="35935"/>
                      <a:pt x="121631" y="46326"/>
                    </a:cubicBezTo>
                    <a:lnTo>
                      <a:pt x="121631" y="14936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C0F809E-BD13-D6E3-6117-EFD63F998B9C}"/>
                  </a:ext>
                </a:extLst>
              </p:cNvPr>
              <p:cNvSpPr/>
              <p:nvPr/>
            </p:nvSpPr>
            <p:spPr>
              <a:xfrm>
                <a:off x="8727995" y="5421356"/>
                <a:ext cx="88181" cy="197569"/>
              </a:xfrm>
              <a:custGeom>
                <a:avLst/>
                <a:gdLst>
                  <a:gd name="connsiteX0" fmla="*/ 55313 w 88181"/>
                  <a:gd name="connsiteY0" fmla="*/ 58448 h 197569"/>
                  <a:gd name="connsiteX1" fmla="*/ 55313 w 88181"/>
                  <a:gd name="connsiteY1" fmla="*/ 148935 h 197569"/>
                  <a:gd name="connsiteX2" fmla="*/ 75294 w 88181"/>
                  <a:gd name="connsiteY2" fmla="*/ 177076 h 197569"/>
                  <a:gd name="connsiteX3" fmla="*/ 88182 w 88181"/>
                  <a:gd name="connsiteY3" fmla="*/ 184725 h 197569"/>
                  <a:gd name="connsiteX4" fmla="*/ 59946 w 88181"/>
                  <a:gd name="connsiteY4" fmla="*/ 197569 h 197569"/>
                  <a:gd name="connsiteX5" fmla="*/ 27946 w 88181"/>
                  <a:gd name="connsiteY5" fmla="*/ 184725 h 197569"/>
                  <a:gd name="connsiteX6" fmla="*/ 19402 w 88181"/>
                  <a:gd name="connsiteY6" fmla="*/ 154852 h 197569"/>
                  <a:gd name="connsiteX7" fmla="*/ 19402 w 88181"/>
                  <a:gd name="connsiteY7" fmla="*/ 58448 h 197569"/>
                  <a:gd name="connsiteX8" fmla="*/ 5357 w 88181"/>
                  <a:gd name="connsiteY8" fmla="*/ 58448 h 197569"/>
                  <a:gd name="connsiteX9" fmla="*/ 0 w 88181"/>
                  <a:gd name="connsiteY9" fmla="*/ 47047 h 197569"/>
                  <a:gd name="connsiteX10" fmla="*/ 5068 w 88181"/>
                  <a:gd name="connsiteY10" fmla="*/ 42429 h 197569"/>
                  <a:gd name="connsiteX11" fmla="*/ 19402 w 88181"/>
                  <a:gd name="connsiteY11" fmla="*/ 42429 h 197569"/>
                  <a:gd name="connsiteX12" fmla="*/ 19402 w 88181"/>
                  <a:gd name="connsiteY12" fmla="*/ 25977 h 197569"/>
                  <a:gd name="connsiteX13" fmla="*/ 24760 w 88181"/>
                  <a:gd name="connsiteY13" fmla="*/ 15730 h 197569"/>
                  <a:gd name="connsiteX14" fmla="*/ 45901 w 88181"/>
                  <a:gd name="connsiteY14" fmla="*/ 2309 h 197569"/>
                  <a:gd name="connsiteX15" fmla="*/ 51258 w 88181"/>
                  <a:gd name="connsiteY15" fmla="*/ 0 h 197569"/>
                  <a:gd name="connsiteX16" fmla="*/ 55313 w 88181"/>
                  <a:gd name="connsiteY16" fmla="*/ 8226 h 197569"/>
                  <a:gd name="connsiteX17" fmla="*/ 55313 w 88181"/>
                  <a:gd name="connsiteY17" fmla="*/ 42429 h 197569"/>
                  <a:gd name="connsiteX18" fmla="*/ 77612 w 88181"/>
                  <a:gd name="connsiteY18" fmla="*/ 42429 h 197569"/>
                  <a:gd name="connsiteX19" fmla="*/ 83259 w 88181"/>
                  <a:gd name="connsiteY19" fmla="*/ 46470 h 197569"/>
                  <a:gd name="connsiteX20" fmla="*/ 78190 w 88181"/>
                  <a:gd name="connsiteY20" fmla="*/ 58448 h 197569"/>
                  <a:gd name="connsiteX21" fmla="*/ 55313 w 88181"/>
                  <a:gd name="connsiteY21" fmla="*/ 58448 h 197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181" h="197569">
                    <a:moveTo>
                      <a:pt x="55313" y="58448"/>
                    </a:moveTo>
                    <a:lnTo>
                      <a:pt x="55313" y="148935"/>
                    </a:lnTo>
                    <a:cubicBezTo>
                      <a:pt x="55313" y="157449"/>
                      <a:pt x="55602" y="176210"/>
                      <a:pt x="75294" y="177076"/>
                    </a:cubicBezTo>
                    <a:cubicBezTo>
                      <a:pt x="82679" y="177076"/>
                      <a:pt x="88182" y="177076"/>
                      <a:pt x="88182" y="184725"/>
                    </a:cubicBezTo>
                    <a:cubicBezTo>
                      <a:pt x="88182" y="192951"/>
                      <a:pt x="71674" y="197569"/>
                      <a:pt x="59946" y="197569"/>
                    </a:cubicBezTo>
                    <a:cubicBezTo>
                      <a:pt x="44018" y="197569"/>
                      <a:pt x="33737" y="191652"/>
                      <a:pt x="27946" y="184725"/>
                    </a:cubicBezTo>
                    <a:cubicBezTo>
                      <a:pt x="19692" y="174767"/>
                      <a:pt x="19402" y="164232"/>
                      <a:pt x="19402" y="154852"/>
                    </a:cubicBezTo>
                    <a:lnTo>
                      <a:pt x="19402" y="58448"/>
                    </a:lnTo>
                    <a:lnTo>
                      <a:pt x="5357" y="58448"/>
                    </a:lnTo>
                    <a:cubicBezTo>
                      <a:pt x="0" y="58448"/>
                      <a:pt x="0" y="57294"/>
                      <a:pt x="0" y="47047"/>
                    </a:cubicBezTo>
                    <a:cubicBezTo>
                      <a:pt x="0" y="43584"/>
                      <a:pt x="1158" y="42429"/>
                      <a:pt x="5068" y="42429"/>
                    </a:cubicBezTo>
                    <a:lnTo>
                      <a:pt x="19402" y="42429"/>
                    </a:lnTo>
                    <a:lnTo>
                      <a:pt x="19402" y="25977"/>
                    </a:lnTo>
                    <a:cubicBezTo>
                      <a:pt x="19402" y="20349"/>
                      <a:pt x="20271" y="18905"/>
                      <a:pt x="24760" y="15730"/>
                    </a:cubicBezTo>
                    <a:lnTo>
                      <a:pt x="45901" y="2309"/>
                    </a:lnTo>
                    <a:cubicBezTo>
                      <a:pt x="49086" y="289"/>
                      <a:pt x="49955" y="0"/>
                      <a:pt x="51258" y="0"/>
                    </a:cubicBezTo>
                    <a:cubicBezTo>
                      <a:pt x="55023" y="0"/>
                      <a:pt x="55313" y="4618"/>
                      <a:pt x="55313" y="8226"/>
                    </a:cubicBezTo>
                    <a:lnTo>
                      <a:pt x="55313" y="42429"/>
                    </a:lnTo>
                    <a:lnTo>
                      <a:pt x="77612" y="42429"/>
                    </a:lnTo>
                    <a:cubicBezTo>
                      <a:pt x="80797" y="42429"/>
                      <a:pt x="83259" y="42429"/>
                      <a:pt x="83259" y="46470"/>
                    </a:cubicBezTo>
                    <a:cubicBezTo>
                      <a:pt x="83259" y="57294"/>
                      <a:pt x="83259" y="58448"/>
                      <a:pt x="78190" y="58448"/>
                    </a:cubicBezTo>
                    <a:lnTo>
                      <a:pt x="55313" y="5844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16CDCD81-D0CC-0347-AAA7-DE4C0F9D7A22}"/>
                  </a:ext>
                </a:extLst>
              </p:cNvPr>
              <p:cNvSpPr/>
              <p:nvPr/>
            </p:nvSpPr>
            <p:spPr>
              <a:xfrm>
                <a:off x="8814149" y="5459888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6 w 124092"/>
                  <a:gd name="connsiteY1" fmla="*/ 127143 h 159325"/>
                  <a:gd name="connsiteX2" fmla="*/ 106427 w 124092"/>
                  <a:gd name="connsiteY2" fmla="*/ 107804 h 159325"/>
                  <a:gd name="connsiteX3" fmla="*/ 116418 w 124092"/>
                  <a:gd name="connsiteY3" fmla="*/ 99290 h 159325"/>
                  <a:gd name="connsiteX4" fmla="*/ 124092 w 124092"/>
                  <a:gd name="connsiteY4" fmla="*/ 108382 h 159325"/>
                  <a:gd name="connsiteX5" fmla="*/ 65884 w 124092"/>
                  <a:gd name="connsiteY5" fmla="*/ 159325 h 159325"/>
                  <a:gd name="connsiteX6" fmla="*/ 0 w 124092"/>
                  <a:gd name="connsiteY6" fmla="*/ 79374 h 159325"/>
                  <a:gd name="connsiteX7" fmla="*/ 65884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7 w 124092"/>
                  <a:gd name="connsiteY10" fmla="*/ 78797 h 159325"/>
                  <a:gd name="connsiteX11" fmla="*/ 85866 w 124092"/>
                  <a:gd name="connsiteY11" fmla="*/ 51521 h 159325"/>
                  <a:gd name="connsiteX12" fmla="*/ 60237 w 124092"/>
                  <a:gd name="connsiteY12" fmla="*/ 21936 h 159325"/>
                  <a:gd name="connsiteX13" fmla="*/ 29394 w 124092"/>
                  <a:gd name="connsiteY13" fmla="*/ 60613 h 159325"/>
                  <a:gd name="connsiteX14" fmla="*/ 85866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766" y="119205"/>
                      <a:pt x="57340" y="127143"/>
                      <a:pt x="71386" y="127143"/>
                    </a:cubicBezTo>
                    <a:cubicBezTo>
                      <a:pt x="87024" y="127143"/>
                      <a:pt x="98752" y="117762"/>
                      <a:pt x="106427" y="107804"/>
                    </a:cubicBezTo>
                    <a:cubicBezTo>
                      <a:pt x="111206" y="101022"/>
                      <a:pt x="112653" y="99290"/>
                      <a:pt x="116418" y="99290"/>
                    </a:cubicBezTo>
                    <a:cubicBezTo>
                      <a:pt x="120183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4" y="159325"/>
                    </a:cubicBezTo>
                    <a:cubicBezTo>
                      <a:pt x="27078" y="159325"/>
                      <a:pt x="0" y="131184"/>
                      <a:pt x="0" y="79374"/>
                    </a:cubicBezTo>
                    <a:cubicBezTo>
                      <a:pt x="0" y="21070"/>
                      <a:pt x="34318" y="0"/>
                      <a:pt x="65884" y="0"/>
                    </a:cubicBezTo>
                    <a:cubicBezTo>
                      <a:pt x="111785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7" y="78797"/>
                    </a:lnTo>
                    <a:close/>
                    <a:moveTo>
                      <a:pt x="85866" y="51521"/>
                    </a:moveTo>
                    <a:cubicBezTo>
                      <a:pt x="84707" y="32760"/>
                      <a:pt x="73269" y="21936"/>
                      <a:pt x="60237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6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F204CC6-80D5-8AF7-528D-66A4E29C6463}"/>
                  </a:ext>
                </a:extLst>
              </p:cNvPr>
              <p:cNvSpPr/>
              <p:nvPr/>
            </p:nvSpPr>
            <p:spPr>
              <a:xfrm>
                <a:off x="8952287" y="5459888"/>
                <a:ext cx="97593" cy="155573"/>
              </a:xfrm>
              <a:custGeom>
                <a:avLst/>
                <a:gdLst>
                  <a:gd name="connsiteX0" fmla="*/ 36778 w 97593"/>
                  <a:gd name="connsiteY0" fmla="*/ 149368 h 155573"/>
                  <a:gd name="connsiteX1" fmla="*/ 30552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7 h 155573"/>
                  <a:gd name="connsiteX6" fmla="*/ 62263 w 97593"/>
                  <a:gd name="connsiteY6" fmla="*/ 0 h 155573"/>
                  <a:gd name="connsiteX7" fmla="*/ 97594 w 97593"/>
                  <a:gd name="connsiteY7" fmla="*/ 21936 h 155573"/>
                  <a:gd name="connsiteX8" fmla="*/ 81955 w 97593"/>
                  <a:gd name="connsiteY8" fmla="*/ 37811 h 155573"/>
                  <a:gd name="connsiteX9" fmla="*/ 66897 w 97593"/>
                  <a:gd name="connsiteY9" fmla="*/ 26699 h 155573"/>
                  <a:gd name="connsiteX10" fmla="*/ 52127 w 97593"/>
                  <a:gd name="connsiteY10" fmla="*/ 18473 h 155573"/>
                  <a:gd name="connsiteX11" fmla="*/ 36489 w 97593"/>
                  <a:gd name="connsiteY11" fmla="*/ 36079 h 155573"/>
                  <a:gd name="connsiteX12" fmla="*/ 36489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8" y="149368"/>
                    </a:moveTo>
                    <a:cubicBezTo>
                      <a:pt x="36489" y="153986"/>
                      <a:pt x="35620" y="155573"/>
                      <a:pt x="30552" y="155573"/>
                    </a:cubicBezTo>
                    <a:lnTo>
                      <a:pt x="6516" y="155573"/>
                    </a:lnTo>
                    <a:cubicBezTo>
                      <a:pt x="1448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9" y="14143"/>
                      <a:pt x="8543" y="10247"/>
                    </a:cubicBezTo>
                    <a:cubicBezTo>
                      <a:pt x="18534" y="4618"/>
                      <a:pt x="39675" y="0"/>
                      <a:pt x="62263" y="0"/>
                    </a:cubicBezTo>
                    <a:cubicBezTo>
                      <a:pt x="80508" y="0"/>
                      <a:pt x="97594" y="4762"/>
                      <a:pt x="97594" y="21936"/>
                    </a:cubicBezTo>
                    <a:cubicBezTo>
                      <a:pt x="97594" y="30739"/>
                      <a:pt x="91368" y="37811"/>
                      <a:pt x="81955" y="37811"/>
                    </a:cubicBezTo>
                    <a:cubicBezTo>
                      <a:pt x="73992" y="37811"/>
                      <a:pt x="71385" y="33482"/>
                      <a:pt x="66897" y="26699"/>
                    </a:cubicBezTo>
                    <a:cubicBezTo>
                      <a:pt x="64290" y="23235"/>
                      <a:pt x="60959" y="18473"/>
                      <a:pt x="52127" y="18473"/>
                    </a:cubicBezTo>
                    <a:cubicBezTo>
                      <a:pt x="36778" y="18473"/>
                      <a:pt x="36489" y="28719"/>
                      <a:pt x="36489" y="36079"/>
                    </a:cubicBezTo>
                    <a:lnTo>
                      <a:pt x="36489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A4EFE9B-998C-D7F3-4F5C-A99FD8B54348}"/>
                  </a:ext>
                </a:extLst>
              </p:cNvPr>
              <p:cNvSpPr/>
              <p:nvPr/>
            </p:nvSpPr>
            <p:spPr>
              <a:xfrm>
                <a:off x="9053791" y="5459888"/>
                <a:ext cx="128001" cy="224556"/>
              </a:xfrm>
              <a:custGeom>
                <a:avLst/>
                <a:gdLst>
                  <a:gd name="connsiteX0" fmla="*/ 145 w 128001"/>
                  <a:gd name="connsiteY0" fmla="*/ 38100 h 224556"/>
                  <a:gd name="connsiteX1" fmla="*/ 3620 w 128001"/>
                  <a:gd name="connsiteY1" fmla="*/ 17607 h 224556"/>
                  <a:gd name="connsiteX2" fmla="*/ 59512 w 128001"/>
                  <a:gd name="connsiteY2" fmla="*/ 0 h 224556"/>
                  <a:gd name="connsiteX3" fmla="*/ 108309 w 128001"/>
                  <a:gd name="connsiteY3" fmla="*/ 17318 h 224556"/>
                  <a:gd name="connsiteX4" fmla="*/ 128001 w 128001"/>
                  <a:gd name="connsiteY4" fmla="*/ 73313 h 224556"/>
                  <a:gd name="connsiteX5" fmla="*/ 62987 w 128001"/>
                  <a:gd name="connsiteY5" fmla="*/ 159181 h 224556"/>
                  <a:gd name="connsiteX6" fmla="*/ 36200 w 128001"/>
                  <a:gd name="connsiteY6" fmla="*/ 151532 h 224556"/>
                  <a:gd name="connsiteX7" fmla="*/ 36200 w 128001"/>
                  <a:gd name="connsiteY7" fmla="*/ 218351 h 224556"/>
                  <a:gd name="connsiteX8" fmla="*/ 30262 w 128001"/>
                  <a:gd name="connsiteY8" fmla="*/ 224557 h 224556"/>
                  <a:gd name="connsiteX9" fmla="*/ 7385 w 128001"/>
                  <a:gd name="connsiteY9" fmla="*/ 224557 h 224556"/>
                  <a:gd name="connsiteX10" fmla="*/ 0 w 128001"/>
                  <a:gd name="connsiteY10" fmla="*/ 218351 h 224556"/>
                  <a:gd name="connsiteX11" fmla="*/ 0 w 128001"/>
                  <a:gd name="connsiteY11" fmla="*/ 38244 h 224556"/>
                  <a:gd name="connsiteX12" fmla="*/ 36344 w 128001"/>
                  <a:gd name="connsiteY12" fmla="*/ 128875 h 224556"/>
                  <a:gd name="connsiteX13" fmla="*/ 57195 w 128001"/>
                  <a:gd name="connsiteY13" fmla="*/ 135658 h 224556"/>
                  <a:gd name="connsiteX14" fmla="*/ 90644 w 128001"/>
                  <a:gd name="connsiteY14" fmla="*/ 78797 h 224556"/>
                  <a:gd name="connsiteX15" fmla="*/ 54444 w 128001"/>
                  <a:gd name="connsiteY15" fmla="*/ 21359 h 224556"/>
                  <a:gd name="connsiteX16" fmla="*/ 36200 w 128001"/>
                  <a:gd name="connsiteY16" fmla="*/ 41852 h 224556"/>
                  <a:gd name="connsiteX17" fmla="*/ 36200 w 128001"/>
                  <a:gd name="connsiteY17" fmla="*/ 128875 h 22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001" h="224556">
                    <a:moveTo>
                      <a:pt x="145" y="38100"/>
                    </a:moveTo>
                    <a:cubicBezTo>
                      <a:pt x="145" y="26699"/>
                      <a:pt x="145" y="22225"/>
                      <a:pt x="3620" y="17607"/>
                    </a:cubicBezTo>
                    <a:cubicBezTo>
                      <a:pt x="9556" y="9092"/>
                      <a:pt x="33303" y="0"/>
                      <a:pt x="59512" y="0"/>
                    </a:cubicBezTo>
                    <a:cubicBezTo>
                      <a:pt x="67765" y="0"/>
                      <a:pt x="91513" y="577"/>
                      <a:pt x="108309" y="17318"/>
                    </a:cubicBezTo>
                    <a:cubicBezTo>
                      <a:pt x="120037" y="28719"/>
                      <a:pt x="128001" y="48923"/>
                      <a:pt x="128001" y="73313"/>
                    </a:cubicBezTo>
                    <a:cubicBezTo>
                      <a:pt x="128001" y="113433"/>
                      <a:pt x="107150" y="159181"/>
                      <a:pt x="62987" y="159181"/>
                    </a:cubicBezTo>
                    <a:cubicBezTo>
                      <a:pt x="52706" y="159181"/>
                      <a:pt x="44742" y="157161"/>
                      <a:pt x="36200" y="151532"/>
                    </a:cubicBezTo>
                    <a:lnTo>
                      <a:pt x="36200" y="218351"/>
                    </a:lnTo>
                    <a:cubicBezTo>
                      <a:pt x="36200" y="222969"/>
                      <a:pt x="34751" y="224557"/>
                      <a:pt x="30262" y="224557"/>
                    </a:cubicBezTo>
                    <a:lnTo>
                      <a:pt x="7385" y="224557"/>
                    </a:lnTo>
                    <a:cubicBezTo>
                      <a:pt x="2751" y="224557"/>
                      <a:pt x="0" y="223979"/>
                      <a:pt x="0" y="218351"/>
                    </a:cubicBezTo>
                    <a:lnTo>
                      <a:pt x="0" y="38244"/>
                    </a:lnTo>
                    <a:close/>
                    <a:moveTo>
                      <a:pt x="36344" y="128875"/>
                    </a:moveTo>
                    <a:cubicBezTo>
                      <a:pt x="46046" y="134792"/>
                      <a:pt x="53720" y="135658"/>
                      <a:pt x="57195" y="135658"/>
                    </a:cubicBezTo>
                    <a:cubicBezTo>
                      <a:pt x="78914" y="135658"/>
                      <a:pt x="90644" y="110402"/>
                      <a:pt x="90644" y="78797"/>
                    </a:cubicBezTo>
                    <a:cubicBezTo>
                      <a:pt x="90644" y="38100"/>
                      <a:pt x="72978" y="21359"/>
                      <a:pt x="54444" y="21359"/>
                    </a:cubicBezTo>
                    <a:cubicBezTo>
                      <a:pt x="35910" y="21359"/>
                      <a:pt x="36200" y="33626"/>
                      <a:pt x="36200" y="41852"/>
                    </a:cubicBezTo>
                    <a:lnTo>
                      <a:pt x="36200" y="128875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A348D42-A096-E680-7C58-854CB1B362BE}"/>
                  </a:ext>
                </a:extLst>
              </p:cNvPr>
              <p:cNvSpPr/>
              <p:nvPr/>
            </p:nvSpPr>
            <p:spPr>
              <a:xfrm>
                <a:off x="9198009" y="5459888"/>
                <a:ext cx="97593" cy="155573"/>
              </a:xfrm>
              <a:custGeom>
                <a:avLst/>
                <a:gdLst>
                  <a:gd name="connsiteX0" fmla="*/ 36779 w 97593"/>
                  <a:gd name="connsiteY0" fmla="*/ 149368 h 155573"/>
                  <a:gd name="connsiteX1" fmla="*/ 30553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7 h 155573"/>
                  <a:gd name="connsiteX6" fmla="*/ 62264 w 97593"/>
                  <a:gd name="connsiteY6" fmla="*/ 0 h 155573"/>
                  <a:gd name="connsiteX7" fmla="*/ 97594 w 97593"/>
                  <a:gd name="connsiteY7" fmla="*/ 21936 h 155573"/>
                  <a:gd name="connsiteX8" fmla="*/ 81956 w 97593"/>
                  <a:gd name="connsiteY8" fmla="*/ 37811 h 155573"/>
                  <a:gd name="connsiteX9" fmla="*/ 66897 w 97593"/>
                  <a:gd name="connsiteY9" fmla="*/ 26699 h 155573"/>
                  <a:gd name="connsiteX10" fmla="*/ 52273 w 97593"/>
                  <a:gd name="connsiteY10" fmla="*/ 18473 h 155573"/>
                  <a:gd name="connsiteX11" fmla="*/ 36634 w 97593"/>
                  <a:gd name="connsiteY11" fmla="*/ 36079 h 155573"/>
                  <a:gd name="connsiteX12" fmla="*/ 36634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9" y="149368"/>
                    </a:moveTo>
                    <a:cubicBezTo>
                      <a:pt x="36489" y="153986"/>
                      <a:pt x="35621" y="155573"/>
                      <a:pt x="30553" y="155573"/>
                    </a:cubicBezTo>
                    <a:lnTo>
                      <a:pt x="6516" y="155573"/>
                    </a:lnTo>
                    <a:cubicBezTo>
                      <a:pt x="1593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9" y="14143"/>
                      <a:pt x="8543" y="10247"/>
                    </a:cubicBezTo>
                    <a:cubicBezTo>
                      <a:pt x="18535" y="4618"/>
                      <a:pt x="39675" y="0"/>
                      <a:pt x="62264" y="0"/>
                    </a:cubicBezTo>
                    <a:cubicBezTo>
                      <a:pt x="80508" y="0"/>
                      <a:pt x="97594" y="4762"/>
                      <a:pt x="97594" y="21936"/>
                    </a:cubicBezTo>
                    <a:cubicBezTo>
                      <a:pt x="97594" y="30739"/>
                      <a:pt x="91368" y="37811"/>
                      <a:pt x="81956" y="37811"/>
                    </a:cubicBezTo>
                    <a:cubicBezTo>
                      <a:pt x="73993" y="37811"/>
                      <a:pt x="71385" y="33482"/>
                      <a:pt x="66897" y="26699"/>
                    </a:cubicBezTo>
                    <a:cubicBezTo>
                      <a:pt x="64290" y="23235"/>
                      <a:pt x="60960" y="18473"/>
                      <a:pt x="52273" y="18473"/>
                    </a:cubicBezTo>
                    <a:cubicBezTo>
                      <a:pt x="36924" y="18473"/>
                      <a:pt x="36634" y="28719"/>
                      <a:pt x="36634" y="36079"/>
                    </a:cubicBezTo>
                    <a:lnTo>
                      <a:pt x="36634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4E64D094-200C-CF10-9A4A-517441C6C869}"/>
                  </a:ext>
                </a:extLst>
              </p:cNvPr>
              <p:cNvSpPr/>
              <p:nvPr/>
            </p:nvSpPr>
            <p:spPr>
              <a:xfrm>
                <a:off x="9297920" y="5406491"/>
                <a:ext cx="39103" cy="208970"/>
              </a:xfrm>
              <a:custGeom>
                <a:avLst/>
                <a:gdLst>
                  <a:gd name="connsiteX0" fmla="*/ 19982 w 39103"/>
                  <a:gd name="connsiteY0" fmla="*/ 36079 h 208970"/>
                  <a:gd name="connsiteX1" fmla="*/ 0 w 39103"/>
                  <a:gd name="connsiteY1" fmla="*/ 18472 h 208970"/>
                  <a:gd name="connsiteX2" fmla="*/ 19982 w 39103"/>
                  <a:gd name="connsiteY2" fmla="*/ 0 h 208970"/>
                  <a:gd name="connsiteX3" fmla="*/ 39096 w 39103"/>
                  <a:gd name="connsiteY3" fmla="*/ 17607 h 208970"/>
                  <a:gd name="connsiteX4" fmla="*/ 19982 w 39103"/>
                  <a:gd name="connsiteY4" fmla="*/ 36079 h 208970"/>
                  <a:gd name="connsiteX5" fmla="*/ 38516 w 39103"/>
                  <a:gd name="connsiteY5" fmla="*/ 202476 h 208970"/>
                  <a:gd name="connsiteX6" fmla="*/ 32001 w 39103"/>
                  <a:gd name="connsiteY6" fmla="*/ 208970 h 208970"/>
                  <a:gd name="connsiteX7" fmla="*/ 6371 w 39103"/>
                  <a:gd name="connsiteY7" fmla="*/ 208970 h 208970"/>
                  <a:gd name="connsiteX8" fmla="*/ 1303 w 39103"/>
                  <a:gd name="connsiteY8" fmla="*/ 202765 h 208970"/>
                  <a:gd name="connsiteX9" fmla="*/ 1303 w 39103"/>
                  <a:gd name="connsiteY9" fmla="*/ 63355 h 208970"/>
                  <a:gd name="connsiteX10" fmla="*/ 6950 w 39103"/>
                  <a:gd name="connsiteY10" fmla="*/ 57149 h 208970"/>
                  <a:gd name="connsiteX11" fmla="*/ 32001 w 39103"/>
                  <a:gd name="connsiteY11" fmla="*/ 57149 h 208970"/>
                  <a:gd name="connsiteX12" fmla="*/ 38516 w 39103"/>
                  <a:gd name="connsiteY12" fmla="*/ 63644 h 208970"/>
                  <a:gd name="connsiteX13" fmla="*/ 38516 w 39103"/>
                  <a:gd name="connsiteY13" fmla="*/ 202476 h 208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103" h="208970">
                    <a:moveTo>
                      <a:pt x="19982" y="36079"/>
                    </a:moveTo>
                    <a:cubicBezTo>
                      <a:pt x="7674" y="36079"/>
                      <a:pt x="0" y="28719"/>
                      <a:pt x="0" y="18472"/>
                    </a:cubicBezTo>
                    <a:cubicBezTo>
                      <a:pt x="0" y="8226"/>
                      <a:pt x="7095" y="0"/>
                      <a:pt x="19982" y="0"/>
                    </a:cubicBezTo>
                    <a:cubicBezTo>
                      <a:pt x="32869" y="0"/>
                      <a:pt x="38806" y="8226"/>
                      <a:pt x="39096" y="17607"/>
                    </a:cubicBezTo>
                    <a:cubicBezTo>
                      <a:pt x="39385" y="28430"/>
                      <a:pt x="31421" y="36079"/>
                      <a:pt x="19982" y="36079"/>
                    </a:cubicBezTo>
                    <a:moveTo>
                      <a:pt x="38516" y="202476"/>
                    </a:moveTo>
                    <a:cubicBezTo>
                      <a:pt x="38516" y="207094"/>
                      <a:pt x="37937" y="208970"/>
                      <a:pt x="32001" y="208970"/>
                    </a:cubicBezTo>
                    <a:lnTo>
                      <a:pt x="6371" y="208970"/>
                    </a:lnTo>
                    <a:cubicBezTo>
                      <a:pt x="1593" y="208970"/>
                      <a:pt x="1303" y="207527"/>
                      <a:pt x="1303" y="202765"/>
                    </a:cubicBezTo>
                    <a:lnTo>
                      <a:pt x="1303" y="63355"/>
                    </a:lnTo>
                    <a:cubicBezTo>
                      <a:pt x="1303" y="59314"/>
                      <a:pt x="1882" y="57149"/>
                      <a:pt x="6950" y="57149"/>
                    </a:cubicBezTo>
                    <a:lnTo>
                      <a:pt x="32001" y="57149"/>
                    </a:lnTo>
                    <a:cubicBezTo>
                      <a:pt x="37647" y="57149"/>
                      <a:pt x="38227" y="58592"/>
                      <a:pt x="38516" y="63644"/>
                    </a:cubicBezTo>
                    <a:lnTo>
                      <a:pt x="38516" y="202476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BDC80AC-B10D-B3E0-2B74-BEDEB45E7192}"/>
                  </a:ext>
                </a:extLst>
              </p:cNvPr>
              <p:cNvSpPr/>
              <p:nvPr/>
            </p:nvSpPr>
            <p:spPr>
              <a:xfrm>
                <a:off x="9352653" y="5459888"/>
                <a:ext cx="107585" cy="159469"/>
              </a:xfrm>
              <a:custGeom>
                <a:avLst/>
                <a:gdLst>
                  <a:gd name="connsiteX0" fmla="*/ 72834 w 107585"/>
                  <a:gd name="connsiteY0" fmla="*/ 68262 h 159469"/>
                  <a:gd name="connsiteX1" fmla="*/ 107586 w 107585"/>
                  <a:gd name="connsiteY1" fmla="*/ 113433 h 159469"/>
                  <a:gd name="connsiteX2" fmla="*/ 54734 w 107585"/>
                  <a:gd name="connsiteY2" fmla="*/ 159470 h 159469"/>
                  <a:gd name="connsiteX3" fmla="*/ 0 w 107585"/>
                  <a:gd name="connsiteY3" fmla="*/ 123968 h 159469"/>
                  <a:gd name="connsiteX4" fmla="*/ 15060 w 107585"/>
                  <a:gd name="connsiteY4" fmla="*/ 108093 h 159469"/>
                  <a:gd name="connsiteX5" fmla="*/ 31567 w 107585"/>
                  <a:gd name="connsiteY5" fmla="*/ 119494 h 159469"/>
                  <a:gd name="connsiteX6" fmla="*/ 55603 w 107585"/>
                  <a:gd name="connsiteY6" fmla="*/ 137101 h 159469"/>
                  <a:gd name="connsiteX7" fmla="*/ 74137 w 107585"/>
                  <a:gd name="connsiteY7" fmla="*/ 118917 h 159469"/>
                  <a:gd name="connsiteX8" fmla="*/ 64725 w 107585"/>
                  <a:gd name="connsiteY8" fmla="*/ 100733 h 159469"/>
                  <a:gd name="connsiteX9" fmla="*/ 35331 w 107585"/>
                  <a:gd name="connsiteY9" fmla="*/ 85724 h 159469"/>
                  <a:gd name="connsiteX10" fmla="*/ 3041 w 107585"/>
                  <a:gd name="connsiteY10" fmla="*/ 43006 h 159469"/>
                  <a:gd name="connsiteX11" fmla="*/ 54155 w 107585"/>
                  <a:gd name="connsiteY11" fmla="*/ 0 h 159469"/>
                  <a:gd name="connsiteX12" fmla="*/ 102952 w 107585"/>
                  <a:gd name="connsiteY12" fmla="*/ 31317 h 159469"/>
                  <a:gd name="connsiteX13" fmla="*/ 88906 w 107585"/>
                  <a:gd name="connsiteY13" fmla="*/ 45604 h 159469"/>
                  <a:gd name="connsiteX14" fmla="*/ 72689 w 107585"/>
                  <a:gd name="connsiteY14" fmla="*/ 33626 h 159469"/>
                  <a:gd name="connsiteX15" fmla="*/ 52707 w 107585"/>
                  <a:gd name="connsiteY15" fmla="*/ 19338 h 159469"/>
                  <a:gd name="connsiteX16" fmla="*/ 35042 w 107585"/>
                  <a:gd name="connsiteY16" fmla="*/ 36945 h 159469"/>
                  <a:gd name="connsiteX17" fmla="*/ 58209 w 107585"/>
                  <a:gd name="connsiteY17" fmla="*/ 61623 h 159469"/>
                  <a:gd name="connsiteX18" fmla="*/ 72834 w 107585"/>
                  <a:gd name="connsiteY18" fmla="*/ 68406 h 159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585" h="159469">
                    <a:moveTo>
                      <a:pt x="72834" y="68262"/>
                    </a:moveTo>
                    <a:cubicBezTo>
                      <a:pt x="86300" y="74756"/>
                      <a:pt x="107586" y="85291"/>
                      <a:pt x="107586" y="113433"/>
                    </a:cubicBezTo>
                    <a:cubicBezTo>
                      <a:pt x="107586" y="129885"/>
                      <a:pt x="98463" y="159470"/>
                      <a:pt x="54734" y="159470"/>
                    </a:cubicBezTo>
                    <a:cubicBezTo>
                      <a:pt x="14191" y="159470"/>
                      <a:pt x="0" y="135802"/>
                      <a:pt x="0" y="123968"/>
                    </a:cubicBezTo>
                    <a:cubicBezTo>
                      <a:pt x="0" y="115165"/>
                      <a:pt x="6516" y="108093"/>
                      <a:pt x="15060" y="108093"/>
                    </a:cubicBezTo>
                    <a:cubicBezTo>
                      <a:pt x="23602" y="108093"/>
                      <a:pt x="27367" y="114010"/>
                      <a:pt x="31567" y="119494"/>
                    </a:cubicBezTo>
                    <a:cubicBezTo>
                      <a:pt x="38662" y="129452"/>
                      <a:pt x="43874" y="137101"/>
                      <a:pt x="55603" y="137101"/>
                    </a:cubicBezTo>
                    <a:cubicBezTo>
                      <a:pt x="66173" y="137101"/>
                      <a:pt x="74137" y="129741"/>
                      <a:pt x="74137" y="118917"/>
                    </a:cubicBezTo>
                    <a:cubicBezTo>
                      <a:pt x="74137" y="108959"/>
                      <a:pt x="67621" y="103331"/>
                      <a:pt x="64725" y="100733"/>
                    </a:cubicBezTo>
                    <a:cubicBezTo>
                      <a:pt x="60670" y="97847"/>
                      <a:pt x="42716" y="89332"/>
                      <a:pt x="35331" y="85724"/>
                    </a:cubicBezTo>
                    <a:cubicBezTo>
                      <a:pt x="26498" y="81683"/>
                      <a:pt x="3041" y="70138"/>
                      <a:pt x="3041" y="43006"/>
                    </a:cubicBezTo>
                    <a:cubicBezTo>
                      <a:pt x="3041" y="22225"/>
                      <a:pt x="16797" y="0"/>
                      <a:pt x="54155" y="0"/>
                    </a:cubicBezTo>
                    <a:cubicBezTo>
                      <a:pt x="91513" y="0"/>
                      <a:pt x="102952" y="19627"/>
                      <a:pt x="102952" y="31317"/>
                    </a:cubicBezTo>
                    <a:cubicBezTo>
                      <a:pt x="102952" y="39543"/>
                      <a:pt x="97015" y="45604"/>
                      <a:pt x="88906" y="45604"/>
                    </a:cubicBezTo>
                    <a:cubicBezTo>
                      <a:pt x="79784" y="45604"/>
                      <a:pt x="76019" y="39110"/>
                      <a:pt x="72689" y="33626"/>
                    </a:cubicBezTo>
                    <a:cubicBezTo>
                      <a:pt x="69793" y="27997"/>
                      <a:pt x="64725" y="19338"/>
                      <a:pt x="52707" y="19338"/>
                    </a:cubicBezTo>
                    <a:cubicBezTo>
                      <a:pt x="40688" y="19338"/>
                      <a:pt x="35042" y="29296"/>
                      <a:pt x="35042" y="36945"/>
                    </a:cubicBezTo>
                    <a:cubicBezTo>
                      <a:pt x="35042" y="51665"/>
                      <a:pt x="47928" y="57149"/>
                      <a:pt x="58209" y="61623"/>
                    </a:cubicBezTo>
                    <a:lnTo>
                      <a:pt x="72834" y="68406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E085535A-BEAD-BB7F-7796-38938A90938C}"/>
                  </a:ext>
                </a:extLst>
              </p:cNvPr>
              <p:cNvSpPr/>
              <p:nvPr/>
            </p:nvSpPr>
            <p:spPr>
              <a:xfrm>
                <a:off x="9471388" y="5459888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7 w 124092"/>
                  <a:gd name="connsiteY2" fmla="*/ 107804 h 159325"/>
                  <a:gd name="connsiteX3" fmla="*/ 116418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7 w 124092"/>
                  <a:gd name="connsiteY10" fmla="*/ 78797 h 159325"/>
                  <a:gd name="connsiteX11" fmla="*/ 85865 w 124092"/>
                  <a:gd name="connsiteY11" fmla="*/ 51521 h 159325"/>
                  <a:gd name="connsiteX12" fmla="*/ 60237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1" y="119205"/>
                      <a:pt x="57340" y="127143"/>
                      <a:pt x="71385" y="127143"/>
                    </a:cubicBezTo>
                    <a:cubicBezTo>
                      <a:pt x="87024" y="127143"/>
                      <a:pt x="98752" y="117762"/>
                      <a:pt x="106427" y="107804"/>
                    </a:cubicBezTo>
                    <a:cubicBezTo>
                      <a:pt x="111061" y="101022"/>
                      <a:pt x="112653" y="99290"/>
                      <a:pt x="116418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5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7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7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294DB34-7760-C325-2FE5-066CAC0756D7}"/>
                  </a:ext>
                </a:extLst>
              </p:cNvPr>
              <p:cNvSpPr/>
              <p:nvPr/>
            </p:nvSpPr>
            <p:spPr>
              <a:xfrm>
                <a:off x="8460987" y="5727451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6 w 124092"/>
                  <a:gd name="connsiteY2" fmla="*/ 107804 h 159325"/>
                  <a:gd name="connsiteX3" fmla="*/ 116417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6 w 124092"/>
                  <a:gd name="connsiteY10" fmla="*/ 78797 h 159325"/>
                  <a:gd name="connsiteX11" fmla="*/ 85865 w 124092"/>
                  <a:gd name="connsiteY11" fmla="*/ 51521 h 159325"/>
                  <a:gd name="connsiteX12" fmla="*/ 60236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0" y="119205"/>
                      <a:pt x="57339" y="127143"/>
                      <a:pt x="71385" y="127143"/>
                    </a:cubicBezTo>
                    <a:cubicBezTo>
                      <a:pt x="87024" y="127143"/>
                      <a:pt x="98752" y="117762"/>
                      <a:pt x="106426" y="107804"/>
                    </a:cubicBezTo>
                    <a:cubicBezTo>
                      <a:pt x="111060" y="101022"/>
                      <a:pt x="112652" y="99290"/>
                      <a:pt x="116417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4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6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6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1C31824-5451-CA5F-1CC7-C20403F5C0D2}"/>
                  </a:ext>
                </a:extLst>
              </p:cNvPr>
              <p:cNvSpPr/>
              <p:nvPr/>
            </p:nvSpPr>
            <p:spPr>
              <a:xfrm>
                <a:off x="8598834" y="5731162"/>
                <a:ext cx="122644" cy="155614"/>
              </a:xfrm>
              <a:custGeom>
                <a:avLst/>
                <a:gdLst>
                  <a:gd name="connsiteX0" fmla="*/ 122500 w 122644"/>
                  <a:gd name="connsiteY0" fmla="*/ 115494 h 155614"/>
                  <a:gd name="connsiteX1" fmla="*/ 111061 w 122644"/>
                  <a:gd name="connsiteY1" fmla="*/ 144213 h 155614"/>
                  <a:gd name="connsiteX2" fmla="*/ 60237 w 122644"/>
                  <a:gd name="connsiteY2" fmla="*/ 155614 h 155614"/>
                  <a:gd name="connsiteX3" fmla="*/ 0 w 122644"/>
                  <a:gd name="connsiteY3" fmla="*/ 107846 h 155614"/>
                  <a:gd name="connsiteX4" fmla="*/ 0 w 122644"/>
                  <a:gd name="connsiteY4" fmla="*/ 5669 h 155614"/>
                  <a:gd name="connsiteX5" fmla="*/ 6227 w 122644"/>
                  <a:gd name="connsiteY5" fmla="*/ 41 h 155614"/>
                  <a:gd name="connsiteX6" fmla="*/ 30263 w 122644"/>
                  <a:gd name="connsiteY6" fmla="*/ 41 h 155614"/>
                  <a:gd name="connsiteX7" fmla="*/ 36779 w 122644"/>
                  <a:gd name="connsiteY7" fmla="*/ 5958 h 155614"/>
                  <a:gd name="connsiteX8" fmla="*/ 36779 w 122644"/>
                  <a:gd name="connsiteY8" fmla="*/ 104093 h 155614"/>
                  <a:gd name="connsiteX9" fmla="*/ 62408 w 122644"/>
                  <a:gd name="connsiteY9" fmla="*/ 131369 h 155614"/>
                  <a:gd name="connsiteX10" fmla="*/ 86155 w 122644"/>
                  <a:gd name="connsiteY10" fmla="*/ 107701 h 155614"/>
                  <a:gd name="connsiteX11" fmla="*/ 86155 w 122644"/>
                  <a:gd name="connsiteY11" fmla="*/ 6391 h 155614"/>
                  <a:gd name="connsiteX12" fmla="*/ 92381 w 122644"/>
                  <a:gd name="connsiteY12" fmla="*/ 185 h 155614"/>
                  <a:gd name="connsiteX13" fmla="*/ 115549 w 122644"/>
                  <a:gd name="connsiteY13" fmla="*/ 185 h 155614"/>
                  <a:gd name="connsiteX14" fmla="*/ 122644 w 122644"/>
                  <a:gd name="connsiteY14" fmla="*/ 6391 h 155614"/>
                  <a:gd name="connsiteX15" fmla="*/ 122644 w 122644"/>
                  <a:gd name="connsiteY15" fmla="*/ 115639 h 15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644" h="155614">
                    <a:moveTo>
                      <a:pt x="122500" y="115494"/>
                    </a:moveTo>
                    <a:cubicBezTo>
                      <a:pt x="122500" y="128338"/>
                      <a:pt x="122210" y="136564"/>
                      <a:pt x="111061" y="144213"/>
                    </a:cubicBezTo>
                    <a:cubicBezTo>
                      <a:pt x="102807" y="149120"/>
                      <a:pt x="84852" y="155614"/>
                      <a:pt x="60237" y="155614"/>
                    </a:cubicBezTo>
                    <a:cubicBezTo>
                      <a:pt x="3476" y="155614"/>
                      <a:pt x="0" y="126318"/>
                      <a:pt x="0" y="107846"/>
                    </a:cubicBezTo>
                    <a:lnTo>
                      <a:pt x="0" y="5669"/>
                    </a:lnTo>
                    <a:cubicBezTo>
                      <a:pt x="0" y="907"/>
                      <a:pt x="2317" y="41"/>
                      <a:pt x="6227" y="41"/>
                    </a:cubicBezTo>
                    <a:lnTo>
                      <a:pt x="30263" y="41"/>
                    </a:lnTo>
                    <a:cubicBezTo>
                      <a:pt x="34607" y="-247"/>
                      <a:pt x="36779" y="907"/>
                      <a:pt x="36779" y="5958"/>
                    </a:cubicBezTo>
                    <a:lnTo>
                      <a:pt x="36779" y="104093"/>
                    </a:lnTo>
                    <a:cubicBezTo>
                      <a:pt x="36779" y="113762"/>
                      <a:pt x="37068" y="131369"/>
                      <a:pt x="62408" y="131369"/>
                    </a:cubicBezTo>
                    <a:cubicBezTo>
                      <a:pt x="85866" y="131369"/>
                      <a:pt x="86155" y="117370"/>
                      <a:pt x="86155" y="107701"/>
                    </a:cubicBezTo>
                    <a:lnTo>
                      <a:pt x="86155" y="6391"/>
                    </a:lnTo>
                    <a:cubicBezTo>
                      <a:pt x="86155" y="1773"/>
                      <a:pt x="87604" y="185"/>
                      <a:pt x="92381" y="185"/>
                    </a:cubicBezTo>
                    <a:lnTo>
                      <a:pt x="115549" y="185"/>
                    </a:lnTo>
                    <a:cubicBezTo>
                      <a:pt x="120183" y="185"/>
                      <a:pt x="122644" y="763"/>
                      <a:pt x="122644" y="6391"/>
                    </a:cubicBezTo>
                    <a:lnTo>
                      <a:pt x="122644" y="115639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4345DA3-6105-14ED-8757-C245BA61C8A2}"/>
                  </a:ext>
                </a:extLst>
              </p:cNvPr>
              <p:cNvSpPr/>
              <p:nvPr/>
            </p:nvSpPr>
            <p:spPr>
              <a:xfrm>
                <a:off x="8743343" y="5727451"/>
                <a:ext cx="97593" cy="155573"/>
              </a:xfrm>
              <a:custGeom>
                <a:avLst/>
                <a:gdLst>
                  <a:gd name="connsiteX0" fmla="*/ 36778 w 97593"/>
                  <a:gd name="connsiteY0" fmla="*/ 149368 h 155573"/>
                  <a:gd name="connsiteX1" fmla="*/ 30552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6 h 155573"/>
                  <a:gd name="connsiteX6" fmla="*/ 62263 w 97593"/>
                  <a:gd name="connsiteY6" fmla="*/ 0 h 155573"/>
                  <a:gd name="connsiteX7" fmla="*/ 97594 w 97593"/>
                  <a:gd name="connsiteY7" fmla="*/ 21936 h 155573"/>
                  <a:gd name="connsiteX8" fmla="*/ 81955 w 97593"/>
                  <a:gd name="connsiteY8" fmla="*/ 37811 h 155573"/>
                  <a:gd name="connsiteX9" fmla="*/ 66897 w 97593"/>
                  <a:gd name="connsiteY9" fmla="*/ 26699 h 155573"/>
                  <a:gd name="connsiteX10" fmla="*/ 52127 w 97593"/>
                  <a:gd name="connsiteY10" fmla="*/ 18473 h 155573"/>
                  <a:gd name="connsiteX11" fmla="*/ 36489 w 97593"/>
                  <a:gd name="connsiteY11" fmla="*/ 36079 h 155573"/>
                  <a:gd name="connsiteX12" fmla="*/ 36489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8" y="149368"/>
                    </a:moveTo>
                    <a:cubicBezTo>
                      <a:pt x="36489" y="153986"/>
                      <a:pt x="35620" y="155573"/>
                      <a:pt x="30552" y="155573"/>
                    </a:cubicBezTo>
                    <a:lnTo>
                      <a:pt x="6516" y="155573"/>
                    </a:lnTo>
                    <a:cubicBezTo>
                      <a:pt x="1448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8" y="14143"/>
                      <a:pt x="8543" y="10246"/>
                    </a:cubicBezTo>
                    <a:cubicBezTo>
                      <a:pt x="18534" y="4618"/>
                      <a:pt x="39675" y="0"/>
                      <a:pt x="62263" y="0"/>
                    </a:cubicBezTo>
                    <a:cubicBezTo>
                      <a:pt x="80508" y="0"/>
                      <a:pt x="97594" y="4618"/>
                      <a:pt x="97594" y="21936"/>
                    </a:cubicBezTo>
                    <a:cubicBezTo>
                      <a:pt x="97594" y="30739"/>
                      <a:pt x="91368" y="37811"/>
                      <a:pt x="81955" y="37811"/>
                    </a:cubicBezTo>
                    <a:cubicBezTo>
                      <a:pt x="73992" y="37811"/>
                      <a:pt x="71385" y="33481"/>
                      <a:pt x="66897" y="26699"/>
                    </a:cubicBezTo>
                    <a:cubicBezTo>
                      <a:pt x="64290" y="23235"/>
                      <a:pt x="60959" y="18473"/>
                      <a:pt x="52127" y="18473"/>
                    </a:cubicBezTo>
                    <a:cubicBezTo>
                      <a:pt x="36778" y="18473"/>
                      <a:pt x="36489" y="28719"/>
                      <a:pt x="36489" y="36079"/>
                    </a:cubicBezTo>
                    <a:lnTo>
                      <a:pt x="36489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837CC86-C7CB-2A93-9925-9DFEDC35C86A}"/>
                  </a:ext>
                </a:extLst>
              </p:cNvPr>
              <p:cNvSpPr/>
              <p:nvPr/>
            </p:nvSpPr>
            <p:spPr>
              <a:xfrm>
                <a:off x="8838620" y="5727451"/>
                <a:ext cx="140186" cy="159325"/>
              </a:xfrm>
              <a:custGeom>
                <a:avLst/>
                <a:gdLst>
                  <a:gd name="connsiteX0" fmla="*/ 69938 w 140186"/>
                  <a:gd name="connsiteY0" fmla="*/ 159325 h 159325"/>
                  <a:gd name="connsiteX1" fmla="*/ 0 w 140186"/>
                  <a:gd name="connsiteY1" fmla="*/ 79663 h 159325"/>
                  <a:gd name="connsiteX2" fmla="*/ 70517 w 140186"/>
                  <a:gd name="connsiteY2" fmla="*/ 0 h 159325"/>
                  <a:gd name="connsiteX3" fmla="*/ 140165 w 140186"/>
                  <a:gd name="connsiteY3" fmla="*/ 77931 h 159325"/>
                  <a:gd name="connsiteX4" fmla="*/ 69938 w 140186"/>
                  <a:gd name="connsiteY4" fmla="*/ 159325 h 159325"/>
                  <a:gd name="connsiteX5" fmla="*/ 68779 w 140186"/>
                  <a:gd name="connsiteY5" fmla="*/ 21647 h 159325"/>
                  <a:gd name="connsiteX6" fmla="*/ 37938 w 140186"/>
                  <a:gd name="connsiteY6" fmla="*/ 75189 h 159325"/>
                  <a:gd name="connsiteX7" fmla="*/ 71386 w 140186"/>
                  <a:gd name="connsiteY7" fmla="*/ 134936 h 159325"/>
                  <a:gd name="connsiteX8" fmla="*/ 101938 w 140186"/>
                  <a:gd name="connsiteY8" fmla="*/ 76055 h 159325"/>
                  <a:gd name="connsiteX9" fmla="*/ 68779 w 140186"/>
                  <a:gd name="connsiteY9" fmla="*/ 21503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86" h="159325">
                    <a:moveTo>
                      <a:pt x="69938" y="159325"/>
                    </a:moveTo>
                    <a:cubicBezTo>
                      <a:pt x="26788" y="159325"/>
                      <a:pt x="0" y="124689"/>
                      <a:pt x="0" y="79663"/>
                    </a:cubicBezTo>
                    <a:cubicBezTo>
                      <a:pt x="0" y="34636"/>
                      <a:pt x="27657" y="0"/>
                      <a:pt x="70517" y="0"/>
                    </a:cubicBezTo>
                    <a:cubicBezTo>
                      <a:pt x="118446" y="0"/>
                      <a:pt x="139297" y="42429"/>
                      <a:pt x="140165" y="77931"/>
                    </a:cubicBezTo>
                    <a:cubicBezTo>
                      <a:pt x="141034" y="120937"/>
                      <a:pt x="115694" y="159325"/>
                      <a:pt x="69938" y="159325"/>
                    </a:cubicBezTo>
                    <a:moveTo>
                      <a:pt x="68779" y="21647"/>
                    </a:moveTo>
                    <a:cubicBezTo>
                      <a:pt x="48798" y="21647"/>
                      <a:pt x="37938" y="45604"/>
                      <a:pt x="37938" y="75189"/>
                    </a:cubicBezTo>
                    <a:cubicBezTo>
                      <a:pt x="37938" y="107949"/>
                      <a:pt x="51983" y="134936"/>
                      <a:pt x="71386" y="134936"/>
                    </a:cubicBezTo>
                    <a:cubicBezTo>
                      <a:pt x="90789" y="134936"/>
                      <a:pt x="103386" y="109681"/>
                      <a:pt x="101938" y="76055"/>
                    </a:cubicBezTo>
                    <a:cubicBezTo>
                      <a:pt x="100490" y="41130"/>
                      <a:pt x="86010" y="21503"/>
                      <a:pt x="68779" y="21503"/>
                    </a:cubicBezTo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F858989-5D09-A44E-57A8-7AC73DFF4FFA}"/>
                  </a:ext>
                </a:extLst>
              </p:cNvPr>
              <p:cNvSpPr/>
              <p:nvPr/>
            </p:nvSpPr>
            <p:spPr>
              <a:xfrm>
                <a:off x="8995437" y="5727307"/>
                <a:ext cx="128001" cy="224556"/>
              </a:xfrm>
              <a:custGeom>
                <a:avLst/>
                <a:gdLst>
                  <a:gd name="connsiteX0" fmla="*/ 145 w 128001"/>
                  <a:gd name="connsiteY0" fmla="*/ 38100 h 224556"/>
                  <a:gd name="connsiteX1" fmla="*/ 3620 w 128001"/>
                  <a:gd name="connsiteY1" fmla="*/ 17607 h 224556"/>
                  <a:gd name="connsiteX2" fmla="*/ 59512 w 128001"/>
                  <a:gd name="connsiteY2" fmla="*/ 0 h 224556"/>
                  <a:gd name="connsiteX3" fmla="*/ 108309 w 128001"/>
                  <a:gd name="connsiteY3" fmla="*/ 17318 h 224556"/>
                  <a:gd name="connsiteX4" fmla="*/ 128002 w 128001"/>
                  <a:gd name="connsiteY4" fmla="*/ 73313 h 224556"/>
                  <a:gd name="connsiteX5" fmla="*/ 62988 w 128001"/>
                  <a:gd name="connsiteY5" fmla="*/ 159181 h 224556"/>
                  <a:gd name="connsiteX6" fmla="*/ 36200 w 128001"/>
                  <a:gd name="connsiteY6" fmla="*/ 151532 h 224556"/>
                  <a:gd name="connsiteX7" fmla="*/ 36200 w 128001"/>
                  <a:gd name="connsiteY7" fmla="*/ 218351 h 224556"/>
                  <a:gd name="connsiteX8" fmla="*/ 30263 w 128001"/>
                  <a:gd name="connsiteY8" fmla="*/ 224556 h 224556"/>
                  <a:gd name="connsiteX9" fmla="*/ 7385 w 128001"/>
                  <a:gd name="connsiteY9" fmla="*/ 224556 h 224556"/>
                  <a:gd name="connsiteX10" fmla="*/ 0 w 128001"/>
                  <a:gd name="connsiteY10" fmla="*/ 218351 h 224556"/>
                  <a:gd name="connsiteX11" fmla="*/ 0 w 128001"/>
                  <a:gd name="connsiteY11" fmla="*/ 38244 h 224556"/>
                  <a:gd name="connsiteX12" fmla="*/ 36344 w 128001"/>
                  <a:gd name="connsiteY12" fmla="*/ 128875 h 224556"/>
                  <a:gd name="connsiteX13" fmla="*/ 57195 w 128001"/>
                  <a:gd name="connsiteY13" fmla="*/ 135657 h 224556"/>
                  <a:gd name="connsiteX14" fmla="*/ 90644 w 128001"/>
                  <a:gd name="connsiteY14" fmla="*/ 78797 h 224556"/>
                  <a:gd name="connsiteX15" fmla="*/ 54444 w 128001"/>
                  <a:gd name="connsiteY15" fmla="*/ 21359 h 224556"/>
                  <a:gd name="connsiteX16" fmla="*/ 36200 w 128001"/>
                  <a:gd name="connsiteY16" fmla="*/ 41852 h 224556"/>
                  <a:gd name="connsiteX17" fmla="*/ 36200 w 128001"/>
                  <a:gd name="connsiteY17" fmla="*/ 128875 h 22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001" h="224556">
                    <a:moveTo>
                      <a:pt x="145" y="38100"/>
                    </a:moveTo>
                    <a:cubicBezTo>
                      <a:pt x="145" y="26699"/>
                      <a:pt x="145" y="22225"/>
                      <a:pt x="3620" y="17607"/>
                    </a:cubicBezTo>
                    <a:cubicBezTo>
                      <a:pt x="9557" y="9092"/>
                      <a:pt x="33303" y="0"/>
                      <a:pt x="59512" y="0"/>
                    </a:cubicBezTo>
                    <a:cubicBezTo>
                      <a:pt x="67765" y="0"/>
                      <a:pt x="91513" y="577"/>
                      <a:pt x="108309" y="17318"/>
                    </a:cubicBezTo>
                    <a:cubicBezTo>
                      <a:pt x="120038" y="28719"/>
                      <a:pt x="128002" y="48923"/>
                      <a:pt x="128002" y="73313"/>
                    </a:cubicBezTo>
                    <a:cubicBezTo>
                      <a:pt x="128002" y="113433"/>
                      <a:pt x="107151" y="159181"/>
                      <a:pt x="62988" y="159181"/>
                    </a:cubicBezTo>
                    <a:cubicBezTo>
                      <a:pt x="52707" y="159181"/>
                      <a:pt x="44743" y="157161"/>
                      <a:pt x="36200" y="151532"/>
                    </a:cubicBezTo>
                    <a:lnTo>
                      <a:pt x="36200" y="218351"/>
                    </a:lnTo>
                    <a:cubicBezTo>
                      <a:pt x="36200" y="222969"/>
                      <a:pt x="34752" y="224556"/>
                      <a:pt x="30263" y="224556"/>
                    </a:cubicBezTo>
                    <a:lnTo>
                      <a:pt x="7385" y="224556"/>
                    </a:lnTo>
                    <a:cubicBezTo>
                      <a:pt x="2751" y="224556"/>
                      <a:pt x="0" y="223979"/>
                      <a:pt x="0" y="218351"/>
                    </a:cubicBezTo>
                    <a:lnTo>
                      <a:pt x="0" y="38244"/>
                    </a:lnTo>
                    <a:close/>
                    <a:moveTo>
                      <a:pt x="36344" y="128875"/>
                    </a:moveTo>
                    <a:cubicBezTo>
                      <a:pt x="46046" y="134792"/>
                      <a:pt x="53720" y="135657"/>
                      <a:pt x="57195" y="135657"/>
                    </a:cubicBezTo>
                    <a:cubicBezTo>
                      <a:pt x="78915" y="135657"/>
                      <a:pt x="90644" y="110402"/>
                      <a:pt x="90644" y="78797"/>
                    </a:cubicBezTo>
                    <a:cubicBezTo>
                      <a:pt x="90644" y="38100"/>
                      <a:pt x="72979" y="21359"/>
                      <a:pt x="54444" y="21359"/>
                    </a:cubicBezTo>
                    <a:cubicBezTo>
                      <a:pt x="35910" y="21359"/>
                      <a:pt x="36200" y="33626"/>
                      <a:pt x="36200" y="41852"/>
                    </a:cubicBezTo>
                    <a:lnTo>
                      <a:pt x="36200" y="128875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02FC5466-0EC8-6A52-E7D6-F4108156581B}"/>
                  </a:ext>
                </a:extLst>
              </p:cNvPr>
              <p:cNvSpPr/>
              <p:nvPr/>
            </p:nvSpPr>
            <p:spPr>
              <a:xfrm>
                <a:off x="9133430" y="5727451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6 w 124092"/>
                  <a:gd name="connsiteY2" fmla="*/ 107804 h 159325"/>
                  <a:gd name="connsiteX3" fmla="*/ 116417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6 w 124092"/>
                  <a:gd name="connsiteY10" fmla="*/ 78797 h 159325"/>
                  <a:gd name="connsiteX11" fmla="*/ 85865 w 124092"/>
                  <a:gd name="connsiteY11" fmla="*/ 51521 h 159325"/>
                  <a:gd name="connsiteX12" fmla="*/ 60236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0" y="119205"/>
                      <a:pt x="57339" y="127143"/>
                      <a:pt x="71385" y="127143"/>
                    </a:cubicBezTo>
                    <a:cubicBezTo>
                      <a:pt x="87024" y="127143"/>
                      <a:pt x="98752" y="117762"/>
                      <a:pt x="106426" y="107804"/>
                    </a:cubicBezTo>
                    <a:cubicBezTo>
                      <a:pt x="111060" y="101022"/>
                      <a:pt x="112652" y="99290"/>
                      <a:pt x="116417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4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6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6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B9D6B72F-0821-BBC6-FA21-8CCDC0B49CC4}"/>
                  </a:ext>
                </a:extLst>
              </p:cNvPr>
              <p:cNvSpPr/>
              <p:nvPr/>
            </p:nvSpPr>
            <p:spPr>
              <a:xfrm>
                <a:off x="8467068" y="5994725"/>
                <a:ext cx="121774" cy="155717"/>
              </a:xfrm>
              <a:custGeom>
                <a:avLst/>
                <a:gdLst>
                  <a:gd name="connsiteX0" fmla="*/ 121775 w 121774"/>
                  <a:gd name="connsiteY0" fmla="*/ 149512 h 155717"/>
                  <a:gd name="connsiteX1" fmla="*/ 115260 w 121774"/>
                  <a:gd name="connsiteY1" fmla="*/ 155718 h 155717"/>
                  <a:gd name="connsiteX2" fmla="*/ 91802 w 121774"/>
                  <a:gd name="connsiteY2" fmla="*/ 155718 h 155717"/>
                  <a:gd name="connsiteX3" fmla="*/ 85286 w 121774"/>
                  <a:gd name="connsiteY3" fmla="*/ 148935 h 155717"/>
                  <a:gd name="connsiteX4" fmla="*/ 85286 w 121774"/>
                  <a:gd name="connsiteY4" fmla="*/ 49933 h 155717"/>
                  <a:gd name="connsiteX5" fmla="*/ 59947 w 121774"/>
                  <a:gd name="connsiteY5" fmla="*/ 20060 h 155717"/>
                  <a:gd name="connsiteX6" fmla="*/ 36489 w 121774"/>
                  <a:gd name="connsiteY6" fmla="*/ 44594 h 155717"/>
                  <a:gd name="connsiteX7" fmla="*/ 36489 w 121774"/>
                  <a:gd name="connsiteY7" fmla="*/ 148646 h 155717"/>
                  <a:gd name="connsiteX8" fmla="*/ 29394 w 121774"/>
                  <a:gd name="connsiteY8" fmla="*/ 155718 h 155717"/>
                  <a:gd name="connsiteX9" fmla="*/ 6226 w 121774"/>
                  <a:gd name="connsiteY9" fmla="*/ 155718 h 155717"/>
                  <a:gd name="connsiteX10" fmla="*/ 0 w 121774"/>
                  <a:gd name="connsiteY10" fmla="*/ 149512 h 155717"/>
                  <a:gd name="connsiteX11" fmla="*/ 0 w 121774"/>
                  <a:gd name="connsiteY11" fmla="*/ 33770 h 155717"/>
                  <a:gd name="connsiteX12" fmla="*/ 13756 w 121774"/>
                  <a:gd name="connsiteY12" fmla="*/ 9092 h 155717"/>
                  <a:gd name="connsiteX13" fmla="*/ 63422 w 121774"/>
                  <a:gd name="connsiteY13" fmla="*/ 0 h 155717"/>
                  <a:gd name="connsiteX14" fmla="*/ 108164 w 121774"/>
                  <a:gd name="connsiteY14" fmla="*/ 11401 h 155717"/>
                  <a:gd name="connsiteX15" fmla="*/ 121631 w 121774"/>
                  <a:gd name="connsiteY15" fmla="*/ 46326 h 155717"/>
                  <a:gd name="connsiteX16" fmla="*/ 121631 w 121774"/>
                  <a:gd name="connsiteY16" fmla="*/ 149368 h 1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774" h="155717">
                    <a:moveTo>
                      <a:pt x="121775" y="149512"/>
                    </a:moveTo>
                    <a:cubicBezTo>
                      <a:pt x="121775" y="154852"/>
                      <a:pt x="120037" y="155718"/>
                      <a:pt x="115260" y="155718"/>
                    </a:cubicBezTo>
                    <a:lnTo>
                      <a:pt x="91802" y="155718"/>
                    </a:lnTo>
                    <a:cubicBezTo>
                      <a:pt x="85865" y="155718"/>
                      <a:pt x="85286" y="153408"/>
                      <a:pt x="85286" y="148935"/>
                    </a:cubicBezTo>
                    <a:lnTo>
                      <a:pt x="85286" y="49933"/>
                    </a:lnTo>
                    <a:cubicBezTo>
                      <a:pt x="85286" y="38244"/>
                      <a:pt x="84996" y="20060"/>
                      <a:pt x="59947" y="20060"/>
                    </a:cubicBezTo>
                    <a:cubicBezTo>
                      <a:pt x="36489" y="20060"/>
                      <a:pt x="36489" y="37955"/>
                      <a:pt x="36489" y="44594"/>
                    </a:cubicBezTo>
                    <a:lnTo>
                      <a:pt x="36489" y="148646"/>
                    </a:lnTo>
                    <a:cubicBezTo>
                      <a:pt x="36489" y="154563"/>
                      <a:pt x="35041" y="155718"/>
                      <a:pt x="29394" y="155718"/>
                    </a:cubicBezTo>
                    <a:lnTo>
                      <a:pt x="6226" y="155718"/>
                    </a:lnTo>
                    <a:cubicBezTo>
                      <a:pt x="1593" y="155718"/>
                      <a:pt x="0" y="154563"/>
                      <a:pt x="0" y="149512"/>
                    </a:cubicBezTo>
                    <a:lnTo>
                      <a:pt x="0" y="33770"/>
                    </a:lnTo>
                    <a:cubicBezTo>
                      <a:pt x="0" y="22080"/>
                      <a:pt x="579" y="15298"/>
                      <a:pt x="13756" y="9092"/>
                    </a:cubicBezTo>
                    <a:cubicBezTo>
                      <a:pt x="29394" y="2020"/>
                      <a:pt x="46336" y="0"/>
                      <a:pt x="63422" y="0"/>
                    </a:cubicBezTo>
                    <a:cubicBezTo>
                      <a:pt x="92815" y="0"/>
                      <a:pt x="103096" y="7360"/>
                      <a:pt x="108164" y="11401"/>
                    </a:cubicBezTo>
                    <a:cubicBezTo>
                      <a:pt x="121341" y="22225"/>
                      <a:pt x="121631" y="36079"/>
                      <a:pt x="121631" y="46326"/>
                    </a:cubicBezTo>
                    <a:lnTo>
                      <a:pt x="121631" y="14936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314328E2-75F6-9E2E-3DCF-C32DA7223A36}"/>
                  </a:ext>
                </a:extLst>
              </p:cNvPr>
              <p:cNvSpPr/>
              <p:nvPr/>
            </p:nvSpPr>
            <p:spPr>
              <a:xfrm>
                <a:off x="8605205" y="5994870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7 w 124092"/>
                  <a:gd name="connsiteY2" fmla="*/ 107804 h 159325"/>
                  <a:gd name="connsiteX3" fmla="*/ 116418 w 124092"/>
                  <a:gd name="connsiteY3" fmla="*/ 99290 h 159325"/>
                  <a:gd name="connsiteX4" fmla="*/ 124092 w 124092"/>
                  <a:gd name="connsiteY4" fmla="*/ 108382 h 159325"/>
                  <a:gd name="connsiteX5" fmla="*/ 65884 w 124092"/>
                  <a:gd name="connsiteY5" fmla="*/ 159325 h 159325"/>
                  <a:gd name="connsiteX6" fmla="*/ 0 w 124092"/>
                  <a:gd name="connsiteY6" fmla="*/ 79374 h 159325"/>
                  <a:gd name="connsiteX7" fmla="*/ 65884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8 h 159325"/>
                  <a:gd name="connsiteX10" fmla="*/ 30987 w 124092"/>
                  <a:gd name="connsiteY10" fmla="*/ 78797 h 159325"/>
                  <a:gd name="connsiteX11" fmla="*/ 85865 w 124092"/>
                  <a:gd name="connsiteY11" fmla="*/ 51521 h 159325"/>
                  <a:gd name="connsiteX12" fmla="*/ 60237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1" y="119205"/>
                      <a:pt x="57340" y="127143"/>
                      <a:pt x="71385" y="127143"/>
                    </a:cubicBezTo>
                    <a:cubicBezTo>
                      <a:pt x="87024" y="127143"/>
                      <a:pt x="98752" y="117762"/>
                      <a:pt x="106427" y="107804"/>
                    </a:cubicBezTo>
                    <a:cubicBezTo>
                      <a:pt x="111061" y="101022"/>
                      <a:pt x="112653" y="99290"/>
                      <a:pt x="116418" y="99290"/>
                    </a:cubicBezTo>
                    <a:cubicBezTo>
                      <a:pt x="120183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4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4" y="0"/>
                    </a:cubicBezTo>
                    <a:cubicBezTo>
                      <a:pt x="111785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8"/>
                    </a:cubicBezTo>
                    <a:lnTo>
                      <a:pt x="30987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7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372E689-9800-E3C0-4CF5-E3622BA26FF0}"/>
                  </a:ext>
                </a:extLst>
              </p:cNvPr>
              <p:cNvSpPr/>
              <p:nvPr/>
            </p:nvSpPr>
            <p:spPr>
              <a:xfrm>
                <a:off x="8727995" y="5956193"/>
                <a:ext cx="88181" cy="197713"/>
              </a:xfrm>
              <a:custGeom>
                <a:avLst/>
                <a:gdLst>
                  <a:gd name="connsiteX0" fmla="*/ 55313 w 88181"/>
                  <a:gd name="connsiteY0" fmla="*/ 58592 h 197713"/>
                  <a:gd name="connsiteX1" fmla="*/ 55313 w 88181"/>
                  <a:gd name="connsiteY1" fmla="*/ 149079 h 197713"/>
                  <a:gd name="connsiteX2" fmla="*/ 75294 w 88181"/>
                  <a:gd name="connsiteY2" fmla="*/ 177221 h 197713"/>
                  <a:gd name="connsiteX3" fmla="*/ 88182 w 88181"/>
                  <a:gd name="connsiteY3" fmla="*/ 184869 h 197713"/>
                  <a:gd name="connsiteX4" fmla="*/ 59946 w 88181"/>
                  <a:gd name="connsiteY4" fmla="*/ 197714 h 197713"/>
                  <a:gd name="connsiteX5" fmla="*/ 27946 w 88181"/>
                  <a:gd name="connsiteY5" fmla="*/ 184869 h 197713"/>
                  <a:gd name="connsiteX6" fmla="*/ 19402 w 88181"/>
                  <a:gd name="connsiteY6" fmla="*/ 154996 h 197713"/>
                  <a:gd name="connsiteX7" fmla="*/ 19402 w 88181"/>
                  <a:gd name="connsiteY7" fmla="*/ 58592 h 197713"/>
                  <a:gd name="connsiteX8" fmla="*/ 5357 w 88181"/>
                  <a:gd name="connsiteY8" fmla="*/ 58592 h 197713"/>
                  <a:gd name="connsiteX9" fmla="*/ 0 w 88181"/>
                  <a:gd name="connsiteY9" fmla="*/ 47191 h 197713"/>
                  <a:gd name="connsiteX10" fmla="*/ 5068 w 88181"/>
                  <a:gd name="connsiteY10" fmla="*/ 42429 h 197713"/>
                  <a:gd name="connsiteX11" fmla="*/ 19402 w 88181"/>
                  <a:gd name="connsiteY11" fmla="*/ 42429 h 197713"/>
                  <a:gd name="connsiteX12" fmla="*/ 19402 w 88181"/>
                  <a:gd name="connsiteY12" fmla="*/ 25977 h 197713"/>
                  <a:gd name="connsiteX13" fmla="*/ 24760 w 88181"/>
                  <a:gd name="connsiteY13" fmla="*/ 15730 h 197713"/>
                  <a:gd name="connsiteX14" fmla="*/ 45901 w 88181"/>
                  <a:gd name="connsiteY14" fmla="*/ 2309 h 197713"/>
                  <a:gd name="connsiteX15" fmla="*/ 51258 w 88181"/>
                  <a:gd name="connsiteY15" fmla="*/ 0 h 197713"/>
                  <a:gd name="connsiteX16" fmla="*/ 55313 w 88181"/>
                  <a:gd name="connsiteY16" fmla="*/ 8226 h 197713"/>
                  <a:gd name="connsiteX17" fmla="*/ 55313 w 88181"/>
                  <a:gd name="connsiteY17" fmla="*/ 42429 h 197713"/>
                  <a:gd name="connsiteX18" fmla="*/ 77612 w 88181"/>
                  <a:gd name="connsiteY18" fmla="*/ 42429 h 197713"/>
                  <a:gd name="connsiteX19" fmla="*/ 83259 w 88181"/>
                  <a:gd name="connsiteY19" fmla="*/ 46470 h 197713"/>
                  <a:gd name="connsiteX20" fmla="*/ 78190 w 88181"/>
                  <a:gd name="connsiteY20" fmla="*/ 58448 h 197713"/>
                  <a:gd name="connsiteX21" fmla="*/ 55313 w 88181"/>
                  <a:gd name="connsiteY21" fmla="*/ 58448 h 19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181" h="197713">
                    <a:moveTo>
                      <a:pt x="55313" y="58592"/>
                    </a:moveTo>
                    <a:lnTo>
                      <a:pt x="55313" y="149079"/>
                    </a:lnTo>
                    <a:cubicBezTo>
                      <a:pt x="55313" y="157594"/>
                      <a:pt x="55602" y="176355"/>
                      <a:pt x="75294" y="177221"/>
                    </a:cubicBezTo>
                    <a:cubicBezTo>
                      <a:pt x="82679" y="177221"/>
                      <a:pt x="88182" y="177221"/>
                      <a:pt x="88182" y="184869"/>
                    </a:cubicBezTo>
                    <a:cubicBezTo>
                      <a:pt x="88182" y="193095"/>
                      <a:pt x="71674" y="197714"/>
                      <a:pt x="59946" y="197714"/>
                    </a:cubicBezTo>
                    <a:cubicBezTo>
                      <a:pt x="44018" y="197714"/>
                      <a:pt x="33737" y="191797"/>
                      <a:pt x="27946" y="184869"/>
                    </a:cubicBezTo>
                    <a:cubicBezTo>
                      <a:pt x="19692" y="174912"/>
                      <a:pt x="19402" y="164376"/>
                      <a:pt x="19402" y="154996"/>
                    </a:cubicBezTo>
                    <a:lnTo>
                      <a:pt x="19402" y="58592"/>
                    </a:lnTo>
                    <a:lnTo>
                      <a:pt x="5357" y="58592"/>
                    </a:lnTo>
                    <a:cubicBezTo>
                      <a:pt x="0" y="58592"/>
                      <a:pt x="0" y="57438"/>
                      <a:pt x="0" y="47191"/>
                    </a:cubicBezTo>
                    <a:cubicBezTo>
                      <a:pt x="0" y="43728"/>
                      <a:pt x="1158" y="42429"/>
                      <a:pt x="5068" y="42429"/>
                    </a:cubicBezTo>
                    <a:lnTo>
                      <a:pt x="19402" y="42429"/>
                    </a:lnTo>
                    <a:lnTo>
                      <a:pt x="19402" y="25977"/>
                    </a:lnTo>
                    <a:cubicBezTo>
                      <a:pt x="19402" y="20349"/>
                      <a:pt x="20271" y="18905"/>
                      <a:pt x="24760" y="15730"/>
                    </a:cubicBezTo>
                    <a:lnTo>
                      <a:pt x="45901" y="2309"/>
                    </a:lnTo>
                    <a:cubicBezTo>
                      <a:pt x="49086" y="289"/>
                      <a:pt x="49955" y="0"/>
                      <a:pt x="51258" y="0"/>
                    </a:cubicBezTo>
                    <a:cubicBezTo>
                      <a:pt x="55023" y="0"/>
                      <a:pt x="55313" y="4762"/>
                      <a:pt x="55313" y="8226"/>
                    </a:cubicBezTo>
                    <a:lnTo>
                      <a:pt x="55313" y="42429"/>
                    </a:lnTo>
                    <a:lnTo>
                      <a:pt x="77612" y="42429"/>
                    </a:lnTo>
                    <a:cubicBezTo>
                      <a:pt x="80797" y="42429"/>
                      <a:pt x="83259" y="42429"/>
                      <a:pt x="83259" y="46470"/>
                    </a:cubicBezTo>
                    <a:cubicBezTo>
                      <a:pt x="83259" y="57294"/>
                      <a:pt x="83259" y="58448"/>
                      <a:pt x="78190" y="58448"/>
                    </a:cubicBezTo>
                    <a:lnTo>
                      <a:pt x="55313" y="5844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151F2D90-60C2-02FA-C406-736FA39D30D5}"/>
                  </a:ext>
                </a:extLst>
              </p:cNvPr>
              <p:cNvSpPr/>
              <p:nvPr/>
            </p:nvSpPr>
            <p:spPr>
              <a:xfrm>
                <a:off x="8804738" y="5998622"/>
                <a:ext cx="202138" cy="151821"/>
              </a:xfrm>
              <a:custGeom>
                <a:avLst/>
                <a:gdLst>
                  <a:gd name="connsiteX0" fmla="*/ 101214 w 202138"/>
                  <a:gd name="connsiteY0" fmla="*/ 67829 h 151821"/>
                  <a:gd name="connsiteX1" fmla="*/ 76164 w 202138"/>
                  <a:gd name="connsiteY1" fmla="*/ 146914 h 151821"/>
                  <a:gd name="connsiteX2" fmla="*/ 69648 w 202138"/>
                  <a:gd name="connsiteY2" fmla="*/ 151821 h 151821"/>
                  <a:gd name="connsiteX3" fmla="*/ 51113 w 202138"/>
                  <a:gd name="connsiteY3" fmla="*/ 151821 h 151821"/>
                  <a:gd name="connsiteX4" fmla="*/ 44308 w 202138"/>
                  <a:gd name="connsiteY4" fmla="*/ 146481 h 151821"/>
                  <a:gd name="connsiteX5" fmla="*/ 1159 w 202138"/>
                  <a:gd name="connsiteY5" fmla="*/ 9381 h 151821"/>
                  <a:gd name="connsiteX6" fmla="*/ 0 w 202138"/>
                  <a:gd name="connsiteY6" fmla="*/ 4041 h 151821"/>
                  <a:gd name="connsiteX7" fmla="*/ 5936 w 202138"/>
                  <a:gd name="connsiteY7" fmla="*/ 0 h 151821"/>
                  <a:gd name="connsiteX8" fmla="*/ 30262 w 202138"/>
                  <a:gd name="connsiteY8" fmla="*/ 0 h 151821"/>
                  <a:gd name="connsiteX9" fmla="*/ 38806 w 202138"/>
                  <a:gd name="connsiteY9" fmla="*/ 5917 h 151821"/>
                  <a:gd name="connsiteX10" fmla="*/ 65883 w 202138"/>
                  <a:gd name="connsiteY10" fmla="*/ 104052 h 151821"/>
                  <a:gd name="connsiteX11" fmla="*/ 95566 w 202138"/>
                  <a:gd name="connsiteY11" fmla="*/ 5917 h 151821"/>
                  <a:gd name="connsiteX12" fmla="*/ 99331 w 202138"/>
                  <a:gd name="connsiteY12" fmla="*/ 289 h 151821"/>
                  <a:gd name="connsiteX13" fmla="*/ 109322 w 202138"/>
                  <a:gd name="connsiteY13" fmla="*/ 0 h 151821"/>
                  <a:gd name="connsiteX14" fmla="*/ 114680 w 202138"/>
                  <a:gd name="connsiteY14" fmla="*/ 5340 h 151821"/>
                  <a:gd name="connsiteX15" fmla="*/ 145232 w 202138"/>
                  <a:gd name="connsiteY15" fmla="*/ 104052 h 151821"/>
                  <a:gd name="connsiteX16" fmla="*/ 172309 w 202138"/>
                  <a:gd name="connsiteY16" fmla="*/ 5917 h 151821"/>
                  <a:gd name="connsiteX17" fmla="*/ 178825 w 202138"/>
                  <a:gd name="connsiteY17" fmla="*/ 0 h 151821"/>
                  <a:gd name="connsiteX18" fmla="*/ 196201 w 202138"/>
                  <a:gd name="connsiteY18" fmla="*/ 0 h 151821"/>
                  <a:gd name="connsiteX19" fmla="*/ 202138 w 202138"/>
                  <a:gd name="connsiteY19" fmla="*/ 3464 h 151821"/>
                  <a:gd name="connsiteX20" fmla="*/ 200980 w 202138"/>
                  <a:gd name="connsiteY20" fmla="*/ 8803 h 151821"/>
                  <a:gd name="connsiteX21" fmla="*/ 158409 w 202138"/>
                  <a:gd name="connsiteY21" fmla="*/ 146193 h 151821"/>
                  <a:gd name="connsiteX22" fmla="*/ 152183 w 202138"/>
                  <a:gd name="connsiteY22" fmla="*/ 151821 h 151821"/>
                  <a:gd name="connsiteX23" fmla="*/ 133359 w 202138"/>
                  <a:gd name="connsiteY23" fmla="*/ 151821 h 151821"/>
                  <a:gd name="connsiteX24" fmla="*/ 126264 w 202138"/>
                  <a:gd name="connsiteY24" fmla="*/ 146193 h 151821"/>
                  <a:gd name="connsiteX25" fmla="*/ 101214 w 202138"/>
                  <a:gd name="connsiteY25" fmla="*/ 67684 h 1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2138" h="151821">
                    <a:moveTo>
                      <a:pt x="101214" y="67829"/>
                    </a:moveTo>
                    <a:lnTo>
                      <a:pt x="76164" y="146914"/>
                    </a:lnTo>
                    <a:cubicBezTo>
                      <a:pt x="74715" y="151244"/>
                      <a:pt x="74137" y="151821"/>
                      <a:pt x="69648" y="151821"/>
                    </a:cubicBezTo>
                    <a:lnTo>
                      <a:pt x="51113" y="151821"/>
                    </a:lnTo>
                    <a:cubicBezTo>
                      <a:pt x="46770" y="151821"/>
                      <a:pt x="45756" y="150955"/>
                      <a:pt x="44308" y="146481"/>
                    </a:cubicBezTo>
                    <a:lnTo>
                      <a:pt x="1159" y="9381"/>
                    </a:lnTo>
                    <a:cubicBezTo>
                      <a:pt x="290" y="6494"/>
                      <a:pt x="0" y="5340"/>
                      <a:pt x="0" y="4041"/>
                    </a:cubicBezTo>
                    <a:cubicBezTo>
                      <a:pt x="0" y="0"/>
                      <a:pt x="3765" y="0"/>
                      <a:pt x="5936" y="0"/>
                    </a:cubicBezTo>
                    <a:lnTo>
                      <a:pt x="30262" y="0"/>
                    </a:lnTo>
                    <a:cubicBezTo>
                      <a:pt x="35331" y="0"/>
                      <a:pt x="37358" y="289"/>
                      <a:pt x="38806" y="5917"/>
                    </a:cubicBezTo>
                    <a:lnTo>
                      <a:pt x="65883" y="104052"/>
                    </a:lnTo>
                    <a:lnTo>
                      <a:pt x="95566" y="5917"/>
                    </a:lnTo>
                    <a:cubicBezTo>
                      <a:pt x="96435" y="3319"/>
                      <a:pt x="97015" y="1010"/>
                      <a:pt x="99331" y="289"/>
                    </a:cubicBezTo>
                    <a:cubicBezTo>
                      <a:pt x="99910" y="0"/>
                      <a:pt x="106137" y="0"/>
                      <a:pt x="109322" y="0"/>
                    </a:cubicBezTo>
                    <a:cubicBezTo>
                      <a:pt x="112797" y="0"/>
                      <a:pt x="113087" y="1155"/>
                      <a:pt x="114680" y="5340"/>
                    </a:cubicBezTo>
                    <a:lnTo>
                      <a:pt x="145232" y="104052"/>
                    </a:lnTo>
                    <a:lnTo>
                      <a:pt x="172309" y="5917"/>
                    </a:lnTo>
                    <a:cubicBezTo>
                      <a:pt x="173468" y="1587"/>
                      <a:pt x="174048" y="0"/>
                      <a:pt x="178825" y="0"/>
                    </a:cubicBezTo>
                    <a:lnTo>
                      <a:pt x="196201" y="0"/>
                    </a:lnTo>
                    <a:cubicBezTo>
                      <a:pt x="198808" y="0"/>
                      <a:pt x="202138" y="0"/>
                      <a:pt x="202138" y="3464"/>
                    </a:cubicBezTo>
                    <a:cubicBezTo>
                      <a:pt x="202138" y="4330"/>
                      <a:pt x="201559" y="6639"/>
                      <a:pt x="200980" y="8803"/>
                    </a:cubicBezTo>
                    <a:lnTo>
                      <a:pt x="158409" y="146193"/>
                    </a:lnTo>
                    <a:cubicBezTo>
                      <a:pt x="156961" y="150955"/>
                      <a:pt x="156382" y="151821"/>
                      <a:pt x="152183" y="151821"/>
                    </a:cubicBezTo>
                    <a:lnTo>
                      <a:pt x="133359" y="151821"/>
                    </a:lnTo>
                    <a:cubicBezTo>
                      <a:pt x="129015" y="151821"/>
                      <a:pt x="127712" y="150955"/>
                      <a:pt x="126264" y="146193"/>
                    </a:cubicBezTo>
                    <a:lnTo>
                      <a:pt x="101214" y="67684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3DC64CA3-BB61-9F46-B55F-4564E3AAFE9E}"/>
                  </a:ext>
                </a:extLst>
              </p:cNvPr>
              <p:cNvSpPr/>
              <p:nvPr/>
            </p:nvSpPr>
            <p:spPr>
              <a:xfrm>
                <a:off x="9007600" y="5994870"/>
                <a:ext cx="140186" cy="159325"/>
              </a:xfrm>
              <a:custGeom>
                <a:avLst/>
                <a:gdLst>
                  <a:gd name="connsiteX0" fmla="*/ 69937 w 140186"/>
                  <a:gd name="connsiteY0" fmla="*/ 159325 h 159325"/>
                  <a:gd name="connsiteX1" fmla="*/ 0 w 140186"/>
                  <a:gd name="connsiteY1" fmla="*/ 79663 h 159325"/>
                  <a:gd name="connsiteX2" fmla="*/ 70517 w 140186"/>
                  <a:gd name="connsiteY2" fmla="*/ 0 h 159325"/>
                  <a:gd name="connsiteX3" fmla="*/ 140164 w 140186"/>
                  <a:gd name="connsiteY3" fmla="*/ 77931 h 159325"/>
                  <a:gd name="connsiteX4" fmla="*/ 69937 w 140186"/>
                  <a:gd name="connsiteY4" fmla="*/ 159325 h 159325"/>
                  <a:gd name="connsiteX5" fmla="*/ 68779 w 140186"/>
                  <a:gd name="connsiteY5" fmla="*/ 21647 h 159325"/>
                  <a:gd name="connsiteX6" fmla="*/ 37937 w 140186"/>
                  <a:gd name="connsiteY6" fmla="*/ 75189 h 159325"/>
                  <a:gd name="connsiteX7" fmla="*/ 71385 w 140186"/>
                  <a:gd name="connsiteY7" fmla="*/ 134936 h 159325"/>
                  <a:gd name="connsiteX8" fmla="*/ 101938 w 140186"/>
                  <a:gd name="connsiteY8" fmla="*/ 76055 h 159325"/>
                  <a:gd name="connsiteX9" fmla="*/ 68779 w 140186"/>
                  <a:gd name="connsiteY9" fmla="*/ 21503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86" h="159325">
                    <a:moveTo>
                      <a:pt x="69937" y="159325"/>
                    </a:moveTo>
                    <a:cubicBezTo>
                      <a:pt x="26787" y="159325"/>
                      <a:pt x="0" y="124834"/>
                      <a:pt x="0" y="79663"/>
                    </a:cubicBezTo>
                    <a:cubicBezTo>
                      <a:pt x="0" y="34492"/>
                      <a:pt x="27656" y="0"/>
                      <a:pt x="70517" y="0"/>
                    </a:cubicBezTo>
                    <a:cubicBezTo>
                      <a:pt x="118445" y="0"/>
                      <a:pt x="139296" y="42429"/>
                      <a:pt x="140164" y="77931"/>
                    </a:cubicBezTo>
                    <a:cubicBezTo>
                      <a:pt x="141033" y="120937"/>
                      <a:pt x="115838" y="159325"/>
                      <a:pt x="69937" y="159325"/>
                    </a:cubicBezTo>
                    <a:moveTo>
                      <a:pt x="68779" y="21647"/>
                    </a:moveTo>
                    <a:cubicBezTo>
                      <a:pt x="48797" y="21647"/>
                      <a:pt x="37937" y="45604"/>
                      <a:pt x="37937" y="75189"/>
                    </a:cubicBezTo>
                    <a:cubicBezTo>
                      <a:pt x="37937" y="107949"/>
                      <a:pt x="51982" y="134936"/>
                      <a:pt x="71385" y="134936"/>
                    </a:cubicBezTo>
                    <a:cubicBezTo>
                      <a:pt x="90788" y="134936"/>
                      <a:pt x="103385" y="109681"/>
                      <a:pt x="101938" y="76055"/>
                    </a:cubicBezTo>
                    <a:cubicBezTo>
                      <a:pt x="100490" y="41130"/>
                      <a:pt x="86010" y="21503"/>
                      <a:pt x="68779" y="21503"/>
                    </a:cubicBezTo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F70E6449-4A2C-2414-C38D-1D05FDC58C5B}"/>
                  </a:ext>
                </a:extLst>
              </p:cNvPr>
              <p:cNvSpPr/>
              <p:nvPr/>
            </p:nvSpPr>
            <p:spPr>
              <a:xfrm>
                <a:off x="9164127" y="5994870"/>
                <a:ext cx="97593" cy="155573"/>
              </a:xfrm>
              <a:custGeom>
                <a:avLst/>
                <a:gdLst>
                  <a:gd name="connsiteX0" fmla="*/ 36778 w 97593"/>
                  <a:gd name="connsiteY0" fmla="*/ 149368 h 155573"/>
                  <a:gd name="connsiteX1" fmla="*/ 30552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6 h 155573"/>
                  <a:gd name="connsiteX6" fmla="*/ 62263 w 97593"/>
                  <a:gd name="connsiteY6" fmla="*/ 0 h 155573"/>
                  <a:gd name="connsiteX7" fmla="*/ 97594 w 97593"/>
                  <a:gd name="connsiteY7" fmla="*/ 21936 h 155573"/>
                  <a:gd name="connsiteX8" fmla="*/ 81955 w 97593"/>
                  <a:gd name="connsiteY8" fmla="*/ 37811 h 155573"/>
                  <a:gd name="connsiteX9" fmla="*/ 66897 w 97593"/>
                  <a:gd name="connsiteY9" fmla="*/ 26699 h 155573"/>
                  <a:gd name="connsiteX10" fmla="*/ 52272 w 97593"/>
                  <a:gd name="connsiteY10" fmla="*/ 18472 h 155573"/>
                  <a:gd name="connsiteX11" fmla="*/ 36633 w 97593"/>
                  <a:gd name="connsiteY11" fmla="*/ 36079 h 155573"/>
                  <a:gd name="connsiteX12" fmla="*/ 36633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8" y="149368"/>
                    </a:moveTo>
                    <a:cubicBezTo>
                      <a:pt x="36489" y="153986"/>
                      <a:pt x="35620" y="155573"/>
                      <a:pt x="30552" y="155573"/>
                    </a:cubicBezTo>
                    <a:lnTo>
                      <a:pt x="6516" y="155573"/>
                    </a:lnTo>
                    <a:cubicBezTo>
                      <a:pt x="1448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8" y="14143"/>
                      <a:pt x="8543" y="10246"/>
                    </a:cubicBezTo>
                    <a:cubicBezTo>
                      <a:pt x="18534" y="4618"/>
                      <a:pt x="39675" y="0"/>
                      <a:pt x="62263" y="0"/>
                    </a:cubicBezTo>
                    <a:cubicBezTo>
                      <a:pt x="80508" y="0"/>
                      <a:pt x="97594" y="4762"/>
                      <a:pt x="97594" y="21936"/>
                    </a:cubicBezTo>
                    <a:cubicBezTo>
                      <a:pt x="97594" y="30739"/>
                      <a:pt x="91368" y="37811"/>
                      <a:pt x="81955" y="37811"/>
                    </a:cubicBezTo>
                    <a:cubicBezTo>
                      <a:pt x="73992" y="37811"/>
                      <a:pt x="71385" y="33481"/>
                      <a:pt x="66897" y="26699"/>
                    </a:cubicBezTo>
                    <a:cubicBezTo>
                      <a:pt x="64290" y="23235"/>
                      <a:pt x="60959" y="18472"/>
                      <a:pt x="52272" y="18472"/>
                    </a:cubicBezTo>
                    <a:cubicBezTo>
                      <a:pt x="36923" y="18472"/>
                      <a:pt x="36633" y="28719"/>
                      <a:pt x="36633" y="36079"/>
                    </a:cubicBezTo>
                    <a:lnTo>
                      <a:pt x="36633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B611815-D24E-51E2-136B-F4F44812096B}"/>
                  </a:ext>
                </a:extLst>
              </p:cNvPr>
              <p:cNvSpPr/>
              <p:nvPr/>
            </p:nvSpPr>
            <p:spPr>
              <a:xfrm>
                <a:off x="9265774" y="5926319"/>
                <a:ext cx="135241" cy="224267"/>
              </a:xfrm>
              <a:custGeom>
                <a:avLst/>
                <a:gdLst>
                  <a:gd name="connsiteX0" fmla="*/ 72110 w 135241"/>
                  <a:gd name="connsiteY0" fmla="*/ 136812 h 224267"/>
                  <a:gd name="connsiteX1" fmla="*/ 132636 w 135241"/>
                  <a:gd name="connsiteY1" fmla="*/ 215320 h 224267"/>
                  <a:gd name="connsiteX2" fmla="*/ 135242 w 135241"/>
                  <a:gd name="connsiteY2" fmla="*/ 220371 h 224267"/>
                  <a:gd name="connsiteX3" fmla="*/ 129305 w 135241"/>
                  <a:gd name="connsiteY3" fmla="*/ 224123 h 224267"/>
                  <a:gd name="connsiteX4" fmla="*/ 98752 w 135241"/>
                  <a:gd name="connsiteY4" fmla="*/ 224123 h 224267"/>
                  <a:gd name="connsiteX5" fmla="*/ 89051 w 135241"/>
                  <a:gd name="connsiteY5" fmla="*/ 219794 h 224267"/>
                  <a:gd name="connsiteX6" fmla="*/ 36200 w 135241"/>
                  <a:gd name="connsiteY6" fmla="*/ 149512 h 224267"/>
                  <a:gd name="connsiteX7" fmla="*/ 36200 w 135241"/>
                  <a:gd name="connsiteY7" fmla="*/ 218639 h 224267"/>
                  <a:gd name="connsiteX8" fmla="*/ 29684 w 135241"/>
                  <a:gd name="connsiteY8" fmla="*/ 224268 h 224267"/>
                  <a:gd name="connsiteX9" fmla="*/ 6227 w 135241"/>
                  <a:gd name="connsiteY9" fmla="*/ 224268 h 224267"/>
                  <a:gd name="connsiteX10" fmla="*/ 0 w 135241"/>
                  <a:gd name="connsiteY10" fmla="*/ 218351 h 224267"/>
                  <a:gd name="connsiteX11" fmla="*/ 0 w 135241"/>
                  <a:gd name="connsiteY11" fmla="*/ 5628 h 224267"/>
                  <a:gd name="connsiteX12" fmla="*/ 5937 w 135241"/>
                  <a:gd name="connsiteY12" fmla="*/ 0 h 224267"/>
                  <a:gd name="connsiteX13" fmla="*/ 29684 w 135241"/>
                  <a:gd name="connsiteY13" fmla="*/ 0 h 224267"/>
                  <a:gd name="connsiteX14" fmla="*/ 36200 w 135241"/>
                  <a:gd name="connsiteY14" fmla="*/ 5340 h 224267"/>
                  <a:gd name="connsiteX15" fmla="*/ 36200 w 135241"/>
                  <a:gd name="connsiteY15" fmla="*/ 136812 h 224267"/>
                  <a:gd name="connsiteX16" fmla="*/ 89051 w 135241"/>
                  <a:gd name="connsiteY16" fmla="*/ 78220 h 224267"/>
                  <a:gd name="connsiteX17" fmla="*/ 100780 w 135241"/>
                  <a:gd name="connsiteY17" fmla="*/ 72302 h 224267"/>
                  <a:gd name="connsiteX18" fmla="*/ 120762 w 135241"/>
                  <a:gd name="connsiteY18" fmla="*/ 72302 h 224267"/>
                  <a:gd name="connsiteX19" fmla="*/ 126698 w 135241"/>
                  <a:gd name="connsiteY19" fmla="*/ 76055 h 224267"/>
                  <a:gd name="connsiteX20" fmla="*/ 123513 w 135241"/>
                  <a:gd name="connsiteY20" fmla="*/ 81972 h 224267"/>
                  <a:gd name="connsiteX21" fmla="*/ 72110 w 135241"/>
                  <a:gd name="connsiteY21" fmla="*/ 136812 h 224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5241" h="224267">
                    <a:moveTo>
                      <a:pt x="72110" y="136812"/>
                    </a:moveTo>
                    <a:lnTo>
                      <a:pt x="132636" y="215320"/>
                    </a:lnTo>
                    <a:cubicBezTo>
                      <a:pt x="134083" y="217341"/>
                      <a:pt x="135242" y="218784"/>
                      <a:pt x="135242" y="220371"/>
                    </a:cubicBezTo>
                    <a:cubicBezTo>
                      <a:pt x="135242" y="223546"/>
                      <a:pt x="132346" y="224123"/>
                      <a:pt x="129305" y="224123"/>
                    </a:cubicBezTo>
                    <a:lnTo>
                      <a:pt x="98752" y="224123"/>
                    </a:lnTo>
                    <a:cubicBezTo>
                      <a:pt x="93106" y="224123"/>
                      <a:pt x="92237" y="223835"/>
                      <a:pt x="89051" y="219794"/>
                    </a:cubicBezTo>
                    <a:lnTo>
                      <a:pt x="36200" y="149512"/>
                    </a:lnTo>
                    <a:lnTo>
                      <a:pt x="36200" y="218639"/>
                    </a:lnTo>
                    <a:cubicBezTo>
                      <a:pt x="36200" y="223979"/>
                      <a:pt x="34173" y="224268"/>
                      <a:pt x="29684" y="224268"/>
                    </a:cubicBezTo>
                    <a:lnTo>
                      <a:pt x="6227" y="224268"/>
                    </a:lnTo>
                    <a:cubicBezTo>
                      <a:pt x="869" y="224268"/>
                      <a:pt x="0" y="223113"/>
                      <a:pt x="0" y="218351"/>
                    </a:cubicBezTo>
                    <a:lnTo>
                      <a:pt x="0" y="5628"/>
                    </a:lnTo>
                    <a:cubicBezTo>
                      <a:pt x="0" y="722"/>
                      <a:pt x="2027" y="0"/>
                      <a:pt x="5937" y="0"/>
                    </a:cubicBezTo>
                    <a:lnTo>
                      <a:pt x="29684" y="0"/>
                    </a:lnTo>
                    <a:cubicBezTo>
                      <a:pt x="34028" y="0"/>
                      <a:pt x="36200" y="0"/>
                      <a:pt x="36200" y="5340"/>
                    </a:cubicBezTo>
                    <a:lnTo>
                      <a:pt x="36200" y="136812"/>
                    </a:lnTo>
                    <a:lnTo>
                      <a:pt x="89051" y="78220"/>
                    </a:lnTo>
                    <a:cubicBezTo>
                      <a:pt x="93395" y="73313"/>
                      <a:pt x="94699" y="72302"/>
                      <a:pt x="100780" y="72302"/>
                    </a:cubicBezTo>
                    <a:lnTo>
                      <a:pt x="120762" y="72302"/>
                    </a:lnTo>
                    <a:cubicBezTo>
                      <a:pt x="122500" y="72302"/>
                      <a:pt x="126698" y="72302"/>
                      <a:pt x="126698" y="76055"/>
                    </a:cubicBezTo>
                    <a:cubicBezTo>
                      <a:pt x="126698" y="78075"/>
                      <a:pt x="125251" y="79807"/>
                      <a:pt x="123513" y="81972"/>
                    </a:cubicBezTo>
                    <a:lnTo>
                      <a:pt x="72110" y="1368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CAF89A9-B062-2C33-79F2-27974478F1B7}"/>
                </a:ext>
              </a:extLst>
            </p:cNvPr>
            <p:cNvSpPr/>
            <p:nvPr/>
          </p:nvSpPr>
          <p:spPr>
            <a:xfrm>
              <a:off x="8515431" y="6272679"/>
              <a:ext cx="156381" cy="142873"/>
            </a:xfrm>
            <a:custGeom>
              <a:avLst/>
              <a:gdLst>
                <a:gd name="connsiteX0" fmla="*/ 70806 w 156381"/>
                <a:gd name="connsiteY0" fmla="*/ 0 h 142873"/>
                <a:gd name="connsiteX1" fmla="*/ 97449 w 156381"/>
                <a:gd name="connsiteY1" fmla="*/ 53686 h 142873"/>
                <a:gd name="connsiteX2" fmla="*/ 156382 w 156381"/>
                <a:gd name="connsiteY2" fmla="*/ 63788 h 142873"/>
                <a:gd name="connsiteX3" fmla="*/ 114245 w 156381"/>
                <a:gd name="connsiteY3" fmla="*/ 89043 h 142873"/>
                <a:gd name="connsiteX4" fmla="*/ 138716 w 156381"/>
                <a:gd name="connsiteY4" fmla="*/ 142873 h 142873"/>
                <a:gd name="connsiteX5" fmla="*/ 85865 w 156381"/>
                <a:gd name="connsiteY5" fmla="*/ 105062 h 142873"/>
                <a:gd name="connsiteX6" fmla="*/ 41846 w 156381"/>
                <a:gd name="connsiteY6" fmla="*/ 128586 h 142873"/>
                <a:gd name="connsiteX7" fmla="*/ 51692 w 156381"/>
                <a:gd name="connsiteY7" fmla="*/ 79518 h 142873"/>
                <a:gd name="connsiteX8" fmla="*/ 0 w 156381"/>
                <a:gd name="connsiteY8" fmla="*/ 39398 h 142873"/>
                <a:gd name="connsiteX9" fmla="*/ 58788 w 156381"/>
                <a:gd name="connsiteY9" fmla="*/ 47624 h 142873"/>
                <a:gd name="connsiteX10" fmla="*/ 70806 w 156381"/>
                <a:gd name="connsiteY10" fmla="*/ 0 h 14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381" h="142873">
                  <a:moveTo>
                    <a:pt x="70806" y="0"/>
                  </a:moveTo>
                  <a:lnTo>
                    <a:pt x="97449" y="53686"/>
                  </a:lnTo>
                  <a:lnTo>
                    <a:pt x="156382" y="63788"/>
                  </a:lnTo>
                  <a:lnTo>
                    <a:pt x="114245" y="89043"/>
                  </a:lnTo>
                  <a:lnTo>
                    <a:pt x="138716" y="142873"/>
                  </a:lnTo>
                  <a:lnTo>
                    <a:pt x="85865" y="105062"/>
                  </a:lnTo>
                  <a:lnTo>
                    <a:pt x="41846" y="128586"/>
                  </a:lnTo>
                  <a:lnTo>
                    <a:pt x="51692" y="79518"/>
                  </a:lnTo>
                  <a:lnTo>
                    <a:pt x="0" y="39398"/>
                  </a:lnTo>
                  <a:lnTo>
                    <a:pt x="58788" y="47624"/>
                  </a:lnTo>
                  <a:lnTo>
                    <a:pt x="70806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CAEE3BA-0D0C-CE61-3E63-35AE5B677BE5}"/>
                </a:ext>
              </a:extLst>
            </p:cNvPr>
            <p:cNvSpPr/>
            <p:nvPr/>
          </p:nvSpPr>
          <p:spPr>
            <a:xfrm>
              <a:off x="8274342" y="5232446"/>
              <a:ext cx="203151" cy="190930"/>
            </a:xfrm>
            <a:custGeom>
              <a:avLst/>
              <a:gdLst>
                <a:gd name="connsiteX0" fmla="*/ 92381 w 203151"/>
                <a:gd name="connsiteY0" fmla="*/ 0 h 190930"/>
                <a:gd name="connsiteX1" fmla="*/ 126264 w 203151"/>
                <a:gd name="connsiteY1" fmla="*/ 71870 h 190930"/>
                <a:gd name="connsiteX2" fmla="*/ 203151 w 203151"/>
                <a:gd name="connsiteY2" fmla="*/ 94527 h 190930"/>
                <a:gd name="connsiteX3" fmla="*/ 147694 w 203151"/>
                <a:gd name="connsiteY3" fmla="*/ 119061 h 190930"/>
                <a:gd name="connsiteX4" fmla="*/ 179115 w 203151"/>
                <a:gd name="connsiteY4" fmla="*/ 190931 h 190930"/>
                <a:gd name="connsiteX5" fmla="*/ 110626 w 203151"/>
                <a:gd name="connsiteY5" fmla="*/ 134792 h 190930"/>
                <a:gd name="connsiteX6" fmla="*/ 52996 w 203151"/>
                <a:gd name="connsiteY6" fmla="*/ 157738 h 190930"/>
                <a:gd name="connsiteX7" fmla="*/ 66318 w 203151"/>
                <a:gd name="connsiteY7" fmla="*/ 96981 h 190930"/>
                <a:gd name="connsiteX8" fmla="*/ 0 w 203151"/>
                <a:gd name="connsiteY8" fmla="*/ 38388 h 190930"/>
                <a:gd name="connsiteX9" fmla="*/ 76164 w 203151"/>
                <a:gd name="connsiteY9" fmla="*/ 58015 h 190930"/>
                <a:gd name="connsiteX10" fmla="*/ 92381 w 203151"/>
                <a:gd name="connsiteY10" fmla="*/ 0 h 19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51" h="190930">
                  <a:moveTo>
                    <a:pt x="92381" y="0"/>
                  </a:moveTo>
                  <a:lnTo>
                    <a:pt x="126264" y="71870"/>
                  </a:lnTo>
                  <a:lnTo>
                    <a:pt x="203151" y="94527"/>
                  </a:lnTo>
                  <a:lnTo>
                    <a:pt x="147694" y="119061"/>
                  </a:lnTo>
                  <a:lnTo>
                    <a:pt x="179115" y="190931"/>
                  </a:lnTo>
                  <a:lnTo>
                    <a:pt x="110626" y="134792"/>
                  </a:lnTo>
                  <a:lnTo>
                    <a:pt x="52996" y="157738"/>
                  </a:lnTo>
                  <a:lnTo>
                    <a:pt x="66318" y="96981"/>
                  </a:lnTo>
                  <a:lnTo>
                    <a:pt x="0" y="38388"/>
                  </a:lnTo>
                  <a:lnTo>
                    <a:pt x="76164" y="58015"/>
                  </a:lnTo>
                  <a:lnTo>
                    <a:pt x="92381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635C12-13E5-540E-01F7-6BD921BBD6FB}"/>
                </a:ext>
              </a:extLst>
            </p:cNvPr>
            <p:cNvSpPr/>
            <p:nvPr/>
          </p:nvSpPr>
          <p:spPr>
            <a:xfrm>
              <a:off x="8319954" y="6152608"/>
              <a:ext cx="171875" cy="161057"/>
            </a:xfrm>
            <a:custGeom>
              <a:avLst/>
              <a:gdLst>
                <a:gd name="connsiteX0" fmla="*/ 78046 w 171875"/>
                <a:gd name="connsiteY0" fmla="*/ 0 h 161057"/>
                <a:gd name="connsiteX1" fmla="*/ 107005 w 171875"/>
                <a:gd name="connsiteY1" fmla="*/ 60469 h 161057"/>
                <a:gd name="connsiteX2" fmla="*/ 171875 w 171875"/>
                <a:gd name="connsiteY2" fmla="*/ 72880 h 161057"/>
                <a:gd name="connsiteX3" fmla="*/ 125250 w 171875"/>
                <a:gd name="connsiteY3" fmla="*/ 100300 h 161057"/>
                <a:gd name="connsiteX4" fmla="*/ 151893 w 171875"/>
                <a:gd name="connsiteY4" fmla="*/ 161057 h 161057"/>
                <a:gd name="connsiteX5" fmla="*/ 93974 w 171875"/>
                <a:gd name="connsiteY5" fmla="*/ 117618 h 161057"/>
                <a:gd name="connsiteX6" fmla="*/ 45321 w 171875"/>
                <a:gd name="connsiteY6" fmla="*/ 143306 h 161057"/>
                <a:gd name="connsiteX7" fmla="*/ 56326 w 171875"/>
                <a:gd name="connsiteY7" fmla="*/ 88466 h 161057"/>
                <a:gd name="connsiteX8" fmla="*/ 0 w 171875"/>
                <a:gd name="connsiteY8" fmla="*/ 42718 h 161057"/>
                <a:gd name="connsiteX9" fmla="*/ 64434 w 171875"/>
                <a:gd name="connsiteY9" fmla="*/ 52964 h 161057"/>
                <a:gd name="connsiteX10" fmla="*/ 78046 w 171875"/>
                <a:gd name="connsiteY10" fmla="*/ 0 h 16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875" h="161057">
                  <a:moveTo>
                    <a:pt x="78046" y="0"/>
                  </a:moveTo>
                  <a:lnTo>
                    <a:pt x="107005" y="60469"/>
                  </a:lnTo>
                  <a:lnTo>
                    <a:pt x="171875" y="72880"/>
                  </a:lnTo>
                  <a:lnTo>
                    <a:pt x="125250" y="100300"/>
                  </a:lnTo>
                  <a:lnTo>
                    <a:pt x="151893" y="161057"/>
                  </a:lnTo>
                  <a:lnTo>
                    <a:pt x="93974" y="117618"/>
                  </a:lnTo>
                  <a:lnTo>
                    <a:pt x="45321" y="143306"/>
                  </a:lnTo>
                  <a:lnTo>
                    <a:pt x="56326" y="88466"/>
                  </a:lnTo>
                  <a:lnTo>
                    <a:pt x="0" y="42718"/>
                  </a:lnTo>
                  <a:lnTo>
                    <a:pt x="64434" y="52964"/>
                  </a:lnTo>
                  <a:lnTo>
                    <a:pt x="78046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C2D2969-03DA-BA68-2DD7-602504B6BB51}"/>
                </a:ext>
              </a:extLst>
            </p:cNvPr>
            <p:cNvSpPr/>
            <p:nvPr/>
          </p:nvSpPr>
          <p:spPr>
            <a:xfrm>
              <a:off x="8126503" y="5414573"/>
              <a:ext cx="233414" cy="222536"/>
            </a:xfrm>
            <a:custGeom>
              <a:avLst/>
              <a:gdLst>
                <a:gd name="connsiteX0" fmla="*/ 106572 w 233414"/>
                <a:gd name="connsiteY0" fmla="*/ 0 h 222536"/>
                <a:gd name="connsiteX1" fmla="*/ 145233 w 233414"/>
                <a:gd name="connsiteY1" fmla="*/ 83704 h 222536"/>
                <a:gd name="connsiteX2" fmla="*/ 233414 w 233414"/>
                <a:gd name="connsiteY2" fmla="*/ 107083 h 222536"/>
                <a:gd name="connsiteX3" fmla="*/ 169704 w 233414"/>
                <a:gd name="connsiteY3" fmla="*/ 138688 h 222536"/>
                <a:gd name="connsiteX4" fmla="*/ 205469 w 233414"/>
                <a:gd name="connsiteY4" fmla="*/ 222536 h 222536"/>
                <a:gd name="connsiteX5" fmla="*/ 126843 w 233414"/>
                <a:gd name="connsiteY5" fmla="*/ 158892 h 222536"/>
                <a:gd name="connsiteX6" fmla="*/ 60381 w 233414"/>
                <a:gd name="connsiteY6" fmla="*/ 188622 h 222536"/>
                <a:gd name="connsiteX7" fmla="*/ 76019 w 233414"/>
                <a:gd name="connsiteY7" fmla="*/ 116030 h 222536"/>
                <a:gd name="connsiteX8" fmla="*/ 0 w 233414"/>
                <a:gd name="connsiteY8" fmla="*/ 49501 h 222536"/>
                <a:gd name="connsiteX9" fmla="*/ 87459 w 233414"/>
                <a:gd name="connsiteY9" fmla="*/ 69416 h 222536"/>
                <a:gd name="connsiteX10" fmla="*/ 106572 w 233414"/>
                <a:gd name="connsiteY10" fmla="*/ 0 h 22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4" h="222536">
                  <a:moveTo>
                    <a:pt x="106572" y="0"/>
                  </a:moveTo>
                  <a:lnTo>
                    <a:pt x="145233" y="83704"/>
                  </a:lnTo>
                  <a:lnTo>
                    <a:pt x="233414" y="107083"/>
                  </a:lnTo>
                  <a:lnTo>
                    <a:pt x="169704" y="138688"/>
                  </a:lnTo>
                  <a:lnTo>
                    <a:pt x="205469" y="222536"/>
                  </a:lnTo>
                  <a:lnTo>
                    <a:pt x="126843" y="158892"/>
                  </a:lnTo>
                  <a:lnTo>
                    <a:pt x="60381" y="188622"/>
                  </a:lnTo>
                  <a:lnTo>
                    <a:pt x="76019" y="116030"/>
                  </a:lnTo>
                  <a:lnTo>
                    <a:pt x="0" y="49501"/>
                  </a:lnTo>
                  <a:lnTo>
                    <a:pt x="87459" y="69416"/>
                  </a:lnTo>
                  <a:lnTo>
                    <a:pt x="106572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A0BF3F5-0BFB-6AE1-B28A-182D1269A193}"/>
                </a:ext>
              </a:extLst>
            </p:cNvPr>
            <p:cNvSpPr/>
            <p:nvPr/>
          </p:nvSpPr>
          <p:spPr>
            <a:xfrm>
              <a:off x="8163716" y="5932814"/>
              <a:ext cx="202717" cy="192518"/>
            </a:xfrm>
            <a:custGeom>
              <a:avLst/>
              <a:gdLst>
                <a:gd name="connsiteX0" fmla="*/ 92526 w 202717"/>
                <a:gd name="connsiteY0" fmla="*/ 0 h 192518"/>
                <a:gd name="connsiteX1" fmla="*/ 126119 w 202717"/>
                <a:gd name="connsiteY1" fmla="*/ 72303 h 192518"/>
                <a:gd name="connsiteX2" fmla="*/ 202717 w 202717"/>
                <a:gd name="connsiteY2" fmla="*/ 88610 h 192518"/>
                <a:gd name="connsiteX3" fmla="*/ 147404 w 202717"/>
                <a:gd name="connsiteY3" fmla="*/ 119927 h 192518"/>
                <a:gd name="connsiteX4" fmla="*/ 178536 w 202717"/>
                <a:gd name="connsiteY4" fmla="*/ 192518 h 192518"/>
                <a:gd name="connsiteX5" fmla="*/ 110336 w 202717"/>
                <a:gd name="connsiteY5" fmla="*/ 139698 h 192518"/>
                <a:gd name="connsiteX6" fmla="*/ 52852 w 202717"/>
                <a:gd name="connsiteY6" fmla="*/ 168850 h 192518"/>
                <a:gd name="connsiteX7" fmla="*/ 66173 w 202717"/>
                <a:gd name="connsiteY7" fmla="*/ 104197 h 192518"/>
                <a:gd name="connsiteX8" fmla="*/ 0 w 202717"/>
                <a:gd name="connsiteY8" fmla="*/ 48635 h 192518"/>
                <a:gd name="connsiteX9" fmla="*/ 76019 w 202717"/>
                <a:gd name="connsiteY9" fmla="*/ 62345 h 192518"/>
                <a:gd name="connsiteX10" fmla="*/ 92526 w 202717"/>
                <a:gd name="connsiteY10" fmla="*/ 0 h 19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717" h="192518">
                  <a:moveTo>
                    <a:pt x="92526" y="0"/>
                  </a:moveTo>
                  <a:lnTo>
                    <a:pt x="126119" y="72303"/>
                  </a:lnTo>
                  <a:lnTo>
                    <a:pt x="202717" y="88610"/>
                  </a:lnTo>
                  <a:lnTo>
                    <a:pt x="147404" y="119927"/>
                  </a:lnTo>
                  <a:lnTo>
                    <a:pt x="178536" y="192518"/>
                  </a:lnTo>
                  <a:lnTo>
                    <a:pt x="110336" y="139698"/>
                  </a:lnTo>
                  <a:lnTo>
                    <a:pt x="52852" y="168850"/>
                  </a:lnTo>
                  <a:lnTo>
                    <a:pt x="66173" y="104197"/>
                  </a:lnTo>
                  <a:lnTo>
                    <a:pt x="0" y="48635"/>
                  </a:lnTo>
                  <a:lnTo>
                    <a:pt x="76019" y="62345"/>
                  </a:lnTo>
                  <a:lnTo>
                    <a:pt x="92526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E9C7F1E-0209-4F87-953C-118DFB0D1373}"/>
                </a:ext>
              </a:extLst>
            </p:cNvPr>
            <p:cNvSpPr/>
            <p:nvPr/>
          </p:nvSpPr>
          <p:spPr>
            <a:xfrm>
              <a:off x="8091317" y="5679971"/>
              <a:ext cx="220093" cy="210557"/>
            </a:xfrm>
            <a:custGeom>
              <a:avLst/>
              <a:gdLst>
                <a:gd name="connsiteX0" fmla="*/ 100635 w 220093"/>
                <a:gd name="connsiteY0" fmla="*/ 0 h 210557"/>
                <a:gd name="connsiteX1" fmla="*/ 136979 w 220093"/>
                <a:gd name="connsiteY1" fmla="*/ 79085 h 210557"/>
                <a:gd name="connsiteX2" fmla="*/ 220093 w 220093"/>
                <a:gd name="connsiteY2" fmla="*/ 98857 h 210557"/>
                <a:gd name="connsiteX3" fmla="*/ 160002 w 220093"/>
                <a:gd name="connsiteY3" fmla="*/ 131184 h 210557"/>
                <a:gd name="connsiteX4" fmla="*/ 193740 w 220093"/>
                <a:gd name="connsiteY4" fmla="*/ 210558 h 210557"/>
                <a:gd name="connsiteX5" fmla="*/ 119603 w 220093"/>
                <a:gd name="connsiteY5" fmla="*/ 151677 h 210557"/>
                <a:gd name="connsiteX6" fmla="*/ 57050 w 220093"/>
                <a:gd name="connsiteY6" fmla="*/ 181983 h 210557"/>
                <a:gd name="connsiteX7" fmla="*/ 71820 w 220093"/>
                <a:gd name="connsiteY7" fmla="*/ 112134 h 210557"/>
                <a:gd name="connsiteX8" fmla="*/ 0 w 220093"/>
                <a:gd name="connsiteY8" fmla="*/ 50367 h 210557"/>
                <a:gd name="connsiteX9" fmla="*/ 82535 w 220093"/>
                <a:gd name="connsiteY9" fmla="*/ 67107 h 210557"/>
                <a:gd name="connsiteX10" fmla="*/ 100635 w 220093"/>
                <a:gd name="connsiteY10" fmla="*/ 0 h 21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093" h="210557">
                  <a:moveTo>
                    <a:pt x="100635" y="0"/>
                  </a:moveTo>
                  <a:lnTo>
                    <a:pt x="136979" y="79085"/>
                  </a:lnTo>
                  <a:lnTo>
                    <a:pt x="220093" y="98857"/>
                  </a:lnTo>
                  <a:lnTo>
                    <a:pt x="160002" y="131184"/>
                  </a:lnTo>
                  <a:lnTo>
                    <a:pt x="193740" y="210558"/>
                  </a:lnTo>
                  <a:lnTo>
                    <a:pt x="119603" y="151677"/>
                  </a:lnTo>
                  <a:lnTo>
                    <a:pt x="57050" y="181983"/>
                  </a:lnTo>
                  <a:lnTo>
                    <a:pt x="71820" y="112134"/>
                  </a:lnTo>
                  <a:lnTo>
                    <a:pt x="0" y="50367"/>
                  </a:lnTo>
                  <a:lnTo>
                    <a:pt x="82535" y="67107"/>
                  </a:lnTo>
                  <a:lnTo>
                    <a:pt x="100635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A171563-5C51-08E8-F09E-87B46CA5614F}"/>
                </a:ext>
              </a:extLst>
            </p:cNvPr>
            <p:cNvSpPr/>
            <p:nvPr/>
          </p:nvSpPr>
          <p:spPr>
            <a:xfrm>
              <a:off x="8701062" y="6310201"/>
              <a:ext cx="146246" cy="130317"/>
            </a:xfrm>
            <a:custGeom>
              <a:avLst/>
              <a:gdLst>
                <a:gd name="connsiteX0" fmla="*/ 66028 w 146246"/>
                <a:gd name="connsiteY0" fmla="*/ 0 h 130317"/>
                <a:gd name="connsiteX1" fmla="*/ 91079 w 146246"/>
                <a:gd name="connsiteY1" fmla="*/ 48923 h 130317"/>
                <a:gd name="connsiteX2" fmla="*/ 146247 w 146246"/>
                <a:gd name="connsiteY2" fmla="*/ 57582 h 130317"/>
                <a:gd name="connsiteX3" fmla="*/ 106861 w 146246"/>
                <a:gd name="connsiteY3" fmla="*/ 81250 h 130317"/>
                <a:gd name="connsiteX4" fmla="*/ 130029 w 146246"/>
                <a:gd name="connsiteY4" fmla="*/ 130318 h 130317"/>
                <a:gd name="connsiteX5" fmla="*/ 80364 w 146246"/>
                <a:gd name="connsiteY5" fmla="*/ 96115 h 130317"/>
                <a:gd name="connsiteX6" fmla="*/ 39386 w 146246"/>
                <a:gd name="connsiteY6" fmla="*/ 118195 h 130317"/>
                <a:gd name="connsiteX7" fmla="*/ 48363 w 146246"/>
                <a:gd name="connsiteY7" fmla="*/ 73024 h 130317"/>
                <a:gd name="connsiteX8" fmla="*/ 0 w 146246"/>
                <a:gd name="connsiteY8" fmla="*/ 36656 h 130317"/>
                <a:gd name="connsiteX9" fmla="*/ 54879 w 146246"/>
                <a:gd name="connsiteY9" fmla="*/ 43728 h 130317"/>
                <a:gd name="connsiteX10" fmla="*/ 66028 w 146246"/>
                <a:gd name="connsiteY10" fmla="*/ 0 h 13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246" h="130317">
                  <a:moveTo>
                    <a:pt x="66028" y="0"/>
                  </a:moveTo>
                  <a:lnTo>
                    <a:pt x="91079" y="48923"/>
                  </a:lnTo>
                  <a:lnTo>
                    <a:pt x="146247" y="57582"/>
                  </a:lnTo>
                  <a:lnTo>
                    <a:pt x="106861" y="81250"/>
                  </a:lnTo>
                  <a:lnTo>
                    <a:pt x="130029" y="130318"/>
                  </a:lnTo>
                  <a:lnTo>
                    <a:pt x="80364" y="96115"/>
                  </a:lnTo>
                  <a:lnTo>
                    <a:pt x="39386" y="118195"/>
                  </a:lnTo>
                  <a:lnTo>
                    <a:pt x="48363" y="73024"/>
                  </a:lnTo>
                  <a:lnTo>
                    <a:pt x="0" y="36656"/>
                  </a:lnTo>
                  <a:lnTo>
                    <a:pt x="54879" y="43728"/>
                  </a:lnTo>
                  <a:lnTo>
                    <a:pt x="66028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2F69D96-C5EE-B0FC-780F-E15E23A9BB66}"/>
                </a:ext>
              </a:extLst>
            </p:cNvPr>
            <p:cNvSpPr/>
            <p:nvPr/>
          </p:nvSpPr>
          <p:spPr>
            <a:xfrm>
              <a:off x="8889155" y="6303130"/>
              <a:ext cx="107584" cy="93372"/>
            </a:xfrm>
            <a:custGeom>
              <a:avLst/>
              <a:gdLst>
                <a:gd name="connsiteX0" fmla="*/ 48362 w 107584"/>
                <a:gd name="connsiteY0" fmla="*/ 0 h 93372"/>
                <a:gd name="connsiteX1" fmla="*/ 67042 w 107584"/>
                <a:gd name="connsiteY1" fmla="*/ 35213 h 93372"/>
                <a:gd name="connsiteX2" fmla="*/ 107585 w 107584"/>
                <a:gd name="connsiteY2" fmla="*/ 41275 h 93372"/>
                <a:gd name="connsiteX3" fmla="*/ 78625 w 107584"/>
                <a:gd name="connsiteY3" fmla="*/ 58160 h 93372"/>
                <a:gd name="connsiteX4" fmla="*/ 95711 w 107584"/>
                <a:gd name="connsiteY4" fmla="*/ 93373 h 93372"/>
                <a:gd name="connsiteX5" fmla="*/ 59222 w 107584"/>
                <a:gd name="connsiteY5" fmla="*/ 68983 h 93372"/>
                <a:gd name="connsiteX6" fmla="*/ 29104 w 107584"/>
                <a:gd name="connsiteY6" fmla="*/ 84858 h 93372"/>
                <a:gd name="connsiteX7" fmla="*/ 35620 w 107584"/>
                <a:gd name="connsiteY7" fmla="*/ 52531 h 93372"/>
                <a:gd name="connsiteX8" fmla="*/ 0 w 107584"/>
                <a:gd name="connsiteY8" fmla="*/ 26554 h 93372"/>
                <a:gd name="connsiteX9" fmla="*/ 40398 w 107584"/>
                <a:gd name="connsiteY9" fmla="*/ 31461 h 93372"/>
                <a:gd name="connsiteX10" fmla="*/ 48362 w 107584"/>
                <a:gd name="connsiteY10" fmla="*/ 0 h 9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84" h="93372">
                  <a:moveTo>
                    <a:pt x="48362" y="0"/>
                  </a:moveTo>
                  <a:lnTo>
                    <a:pt x="67042" y="35213"/>
                  </a:lnTo>
                  <a:lnTo>
                    <a:pt x="107585" y="41275"/>
                  </a:lnTo>
                  <a:lnTo>
                    <a:pt x="78625" y="58160"/>
                  </a:lnTo>
                  <a:lnTo>
                    <a:pt x="95711" y="93373"/>
                  </a:lnTo>
                  <a:lnTo>
                    <a:pt x="59222" y="68983"/>
                  </a:lnTo>
                  <a:lnTo>
                    <a:pt x="29104" y="84858"/>
                  </a:lnTo>
                  <a:lnTo>
                    <a:pt x="35620" y="52531"/>
                  </a:lnTo>
                  <a:lnTo>
                    <a:pt x="0" y="26554"/>
                  </a:lnTo>
                  <a:lnTo>
                    <a:pt x="40398" y="31461"/>
                  </a:lnTo>
                  <a:lnTo>
                    <a:pt x="48362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03F1995C-75E5-B5E6-5B43-AD5D95F948EE}"/>
                </a:ext>
              </a:extLst>
            </p:cNvPr>
            <p:cNvSpPr/>
            <p:nvPr/>
          </p:nvSpPr>
          <p:spPr>
            <a:xfrm>
              <a:off x="9027002" y="6241507"/>
              <a:ext cx="107584" cy="90919"/>
            </a:xfrm>
            <a:custGeom>
              <a:avLst/>
              <a:gdLst>
                <a:gd name="connsiteX0" fmla="*/ 48363 w 107584"/>
                <a:gd name="connsiteY0" fmla="*/ 0 h 90919"/>
                <a:gd name="connsiteX1" fmla="*/ 67042 w 107584"/>
                <a:gd name="connsiteY1" fmla="*/ 34203 h 90919"/>
                <a:gd name="connsiteX2" fmla="*/ 107585 w 107584"/>
                <a:gd name="connsiteY2" fmla="*/ 40409 h 90919"/>
                <a:gd name="connsiteX3" fmla="*/ 78770 w 107584"/>
                <a:gd name="connsiteY3" fmla="*/ 56716 h 90919"/>
                <a:gd name="connsiteX4" fmla="*/ 95856 w 107584"/>
                <a:gd name="connsiteY4" fmla="*/ 90919 h 90919"/>
                <a:gd name="connsiteX5" fmla="*/ 59368 w 107584"/>
                <a:gd name="connsiteY5" fmla="*/ 67107 h 90919"/>
                <a:gd name="connsiteX6" fmla="*/ 29394 w 107584"/>
                <a:gd name="connsiteY6" fmla="*/ 82260 h 90919"/>
                <a:gd name="connsiteX7" fmla="*/ 35766 w 107584"/>
                <a:gd name="connsiteY7" fmla="*/ 50944 h 90919"/>
                <a:gd name="connsiteX8" fmla="*/ 0 w 107584"/>
                <a:gd name="connsiteY8" fmla="*/ 25544 h 90919"/>
                <a:gd name="connsiteX9" fmla="*/ 40399 w 107584"/>
                <a:gd name="connsiteY9" fmla="*/ 30595 h 90919"/>
                <a:gd name="connsiteX10" fmla="*/ 48363 w 107584"/>
                <a:gd name="connsiteY10" fmla="*/ 0 h 9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84" h="90919">
                  <a:moveTo>
                    <a:pt x="48363" y="0"/>
                  </a:moveTo>
                  <a:lnTo>
                    <a:pt x="67042" y="34203"/>
                  </a:lnTo>
                  <a:lnTo>
                    <a:pt x="107585" y="40409"/>
                  </a:lnTo>
                  <a:lnTo>
                    <a:pt x="78770" y="56716"/>
                  </a:lnTo>
                  <a:lnTo>
                    <a:pt x="95856" y="90919"/>
                  </a:lnTo>
                  <a:lnTo>
                    <a:pt x="59368" y="67107"/>
                  </a:lnTo>
                  <a:lnTo>
                    <a:pt x="29394" y="82260"/>
                  </a:lnTo>
                  <a:lnTo>
                    <a:pt x="35766" y="50944"/>
                  </a:lnTo>
                  <a:lnTo>
                    <a:pt x="0" y="25544"/>
                  </a:lnTo>
                  <a:lnTo>
                    <a:pt x="40399" y="30595"/>
                  </a:lnTo>
                  <a:lnTo>
                    <a:pt x="48363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EEAC1BA-AEE8-0F0E-3496-4317216EAD39}"/>
                </a:ext>
              </a:extLst>
            </p:cNvPr>
            <p:cNvSpPr/>
            <p:nvPr/>
          </p:nvSpPr>
          <p:spPr>
            <a:xfrm>
              <a:off x="8904214" y="5235765"/>
              <a:ext cx="143060" cy="121947"/>
            </a:xfrm>
            <a:custGeom>
              <a:avLst/>
              <a:gdLst>
                <a:gd name="connsiteX0" fmla="*/ 64435 w 143060"/>
                <a:gd name="connsiteY0" fmla="*/ 0 h 121947"/>
                <a:gd name="connsiteX1" fmla="*/ 89051 w 143060"/>
                <a:gd name="connsiteY1" fmla="*/ 46037 h 121947"/>
                <a:gd name="connsiteX2" fmla="*/ 143061 w 143060"/>
                <a:gd name="connsiteY2" fmla="*/ 64076 h 121947"/>
                <a:gd name="connsiteX3" fmla="*/ 104544 w 143060"/>
                <a:gd name="connsiteY3" fmla="*/ 76199 h 121947"/>
                <a:gd name="connsiteX4" fmla="*/ 127277 w 143060"/>
                <a:gd name="connsiteY4" fmla="*/ 121947 h 121947"/>
                <a:gd name="connsiteX5" fmla="*/ 78770 w 143060"/>
                <a:gd name="connsiteY5" fmla="*/ 83848 h 121947"/>
                <a:gd name="connsiteX6" fmla="*/ 38661 w 143060"/>
                <a:gd name="connsiteY6" fmla="*/ 94960 h 121947"/>
                <a:gd name="connsiteX7" fmla="*/ 47349 w 143060"/>
                <a:gd name="connsiteY7" fmla="*/ 58304 h 121947"/>
                <a:gd name="connsiteX8" fmla="*/ 0 w 143060"/>
                <a:gd name="connsiteY8" fmla="*/ 18617 h 121947"/>
                <a:gd name="connsiteX9" fmla="*/ 53720 w 143060"/>
                <a:gd name="connsiteY9" fmla="*/ 34780 h 121947"/>
                <a:gd name="connsiteX10" fmla="*/ 64435 w 143060"/>
                <a:gd name="connsiteY10" fmla="*/ 0 h 12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060" h="121947">
                  <a:moveTo>
                    <a:pt x="64435" y="0"/>
                  </a:moveTo>
                  <a:lnTo>
                    <a:pt x="89051" y="46037"/>
                  </a:lnTo>
                  <a:lnTo>
                    <a:pt x="143061" y="64076"/>
                  </a:lnTo>
                  <a:lnTo>
                    <a:pt x="104544" y="76199"/>
                  </a:lnTo>
                  <a:lnTo>
                    <a:pt x="127277" y="121947"/>
                  </a:lnTo>
                  <a:lnTo>
                    <a:pt x="78770" y="83848"/>
                  </a:lnTo>
                  <a:lnTo>
                    <a:pt x="38661" y="94960"/>
                  </a:lnTo>
                  <a:lnTo>
                    <a:pt x="47349" y="58304"/>
                  </a:lnTo>
                  <a:lnTo>
                    <a:pt x="0" y="18617"/>
                  </a:lnTo>
                  <a:lnTo>
                    <a:pt x="53720" y="34780"/>
                  </a:lnTo>
                  <a:lnTo>
                    <a:pt x="64435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44E25F-38FB-E5CF-35DD-E0E19E577A1D}"/>
                </a:ext>
              </a:extLst>
            </p:cNvPr>
            <p:cNvSpPr/>
            <p:nvPr/>
          </p:nvSpPr>
          <p:spPr>
            <a:xfrm>
              <a:off x="8700918" y="5155381"/>
              <a:ext cx="162897" cy="143883"/>
            </a:xfrm>
            <a:custGeom>
              <a:avLst/>
              <a:gdLst>
                <a:gd name="connsiteX0" fmla="*/ 73412 w 162897"/>
                <a:gd name="connsiteY0" fmla="*/ 0 h 143883"/>
                <a:gd name="connsiteX1" fmla="*/ 101359 w 162897"/>
                <a:gd name="connsiteY1" fmla="*/ 54407 h 143883"/>
                <a:gd name="connsiteX2" fmla="*/ 162898 w 162897"/>
                <a:gd name="connsiteY2" fmla="*/ 74900 h 143883"/>
                <a:gd name="connsiteX3" fmla="*/ 118879 w 162897"/>
                <a:gd name="connsiteY3" fmla="*/ 89909 h 143883"/>
                <a:gd name="connsiteX4" fmla="*/ 144508 w 162897"/>
                <a:gd name="connsiteY4" fmla="*/ 143884 h 143883"/>
                <a:gd name="connsiteX5" fmla="*/ 89340 w 162897"/>
                <a:gd name="connsiteY5" fmla="*/ 99434 h 143883"/>
                <a:gd name="connsiteX6" fmla="*/ 43583 w 162897"/>
                <a:gd name="connsiteY6" fmla="*/ 113288 h 143883"/>
                <a:gd name="connsiteX7" fmla="*/ 53720 w 162897"/>
                <a:gd name="connsiteY7" fmla="*/ 69561 h 143883"/>
                <a:gd name="connsiteX8" fmla="*/ 0 w 162897"/>
                <a:gd name="connsiteY8" fmla="*/ 23091 h 143883"/>
                <a:gd name="connsiteX9" fmla="*/ 61104 w 162897"/>
                <a:gd name="connsiteY9" fmla="*/ 41563 h 143883"/>
                <a:gd name="connsiteX10" fmla="*/ 73412 w 162897"/>
                <a:gd name="connsiteY10" fmla="*/ 0 h 14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897" h="143883">
                  <a:moveTo>
                    <a:pt x="73412" y="0"/>
                  </a:moveTo>
                  <a:lnTo>
                    <a:pt x="101359" y="54407"/>
                  </a:lnTo>
                  <a:lnTo>
                    <a:pt x="162898" y="74900"/>
                  </a:lnTo>
                  <a:lnTo>
                    <a:pt x="118879" y="89909"/>
                  </a:lnTo>
                  <a:lnTo>
                    <a:pt x="144508" y="143884"/>
                  </a:lnTo>
                  <a:lnTo>
                    <a:pt x="89340" y="99434"/>
                  </a:lnTo>
                  <a:lnTo>
                    <a:pt x="43583" y="113288"/>
                  </a:lnTo>
                  <a:lnTo>
                    <a:pt x="53720" y="69561"/>
                  </a:lnTo>
                  <a:lnTo>
                    <a:pt x="0" y="23091"/>
                  </a:lnTo>
                  <a:lnTo>
                    <a:pt x="61104" y="41563"/>
                  </a:lnTo>
                  <a:lnTo>
                    <a:pt x="73412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6A08C94-F00F-38A3-FFB9-29EAB6B13D0F}"/>
                </a:ext>
              </a:extLst>
            </p:cNvPr>
            <p:cNvSpPr/>
            <p:nvPr/>
          </p:nvSpPr>
          <p:spPr>
            <a:xfrm>
              <a:off x="8485603" y="5143980"/>
              <a:ext cx="179983" cy="164665"/>
            </a:xfrm>
            <a:custGeom>
              <a:avLst/>
              <a:gdLst>
                <a:gd name="connsiteX0" fmla="*/ 81521 w 179983"/>
                <a:gd name="connsiteY0" fmla="*/ 0 h 164665"/>
                <a:gd name="connsiteX1" fmla="*/ 111929 w 179983"/>
                <a:gd name="connsiteY1" fmla="*/ 62056 h 164665"/>
                <a:gd name="connsiteX2" fmla="*/ 179984 w 179983"/>
                <a:gd name="connsiteY2" fmla="*/ 83992 h 164665"/>
                <a:gd name="connsiteX3" fmla="*/ 131187 w 179983"/>
                <a:gd name="connsiteY3" fmla="*/ 102753 h 164665"/>
                <a:gd name="connsiteX4" fmla="*/ 159278 w 179983"/>
                <a:gd name="connsiteY4" fmla="*/ 164665 h 164665"/>
                <a:gd name="connsiteX5" fmla="*/ 98463 w 179983"/>
                <a:gd name="connsiteY5" fmla="*/ 114732 h 164665"/>
                <a:gd name="connsiteX6" fmla="*/ 47638 w 179983"/>
                <a:gd name="connsiteY6" fmla="*/ 132338 h 164665"/>
                <a:gd name="connsiteX7" fmla="*/ 59077 w 179983"/>
                <a:gd name="connsiteY7" fmla="*/ 81394 h 164665"/>
                <a:gd name="connsiteX8" fmla="*/ 0 w 179983"/>
                <a:gd name="connsiteY8" fmla="*/ 29296 h 164665"/>
                <a:gd name="connsiteX9" fmla="*/ 67476 w 179983"/>
                <a:gd name="connsiteY9" fmla="*/ 48635 h 164665"/>
                <a:gd name="connsiteX10" fmla="*/ 81521 w 179983"/>
                <a:gd name="connsiteY10" fmla="*/ 0 h 16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983" h="164665">
                  <a:moveTo>
                    <a:pt x="81521" y="0"/>
                  </a:moveTo>
                  <a:lnTo>
                    <a:pt x="111929" y="62056"/>
                  </a:lnTo>
                  <a:lnTo>
                    <a:pt x="179984" y="83992"/>
                  </a:lnTo>
                  <a:lnTo>
                    <a:pt x="131187" y="102753"/>
                  </a:lnTo>
                  <a:lnTo>
                    <a:pt x="159278" y="164665"/>
                  </a:lnTo>
                  <a:lnTo>
                    <a:pt x="98463" y="114732"/>
                  </a:lnTo>
                  <a:lnTo>
                    <a:pt x="47638" y="132338"/>
                  </a:lnTo>
                  <a:lnTo>
                    <a:pt x="59077" y="81394"/>
                  </a:lnTo>
                  <a:lnTo>
                    <a:pt x="0" y="29296"/>
                  </a:lnTo>
                  <a:lnTo>
                    <a:pt x="67476" y="48635"/>
                  </a:lnTo>
                  <a:lnTo>
                    <a:pt x="81521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7532746C-A6FA-B659-9F39-542E1F4CE9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4876" y="5103682"/>
            <a:ext cx="4572000" cy="132238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8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</p:spTree>
    <p:extLst>
      <p:ext uri="{BB962C8B-B14F-4D97-AF65-F5344CB8AC3E}">
        <p14:creationId xmlns:p14="http://schemas.microsoft.com/office/powerpoint/2010/main" val="39355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137B77A-6D31-BE51-860C-8AF15B66F6B3}"/>
              </a:ext>
            </a:extLst>
          </p:cNvPr>
          <p:cNvSpPr/>
          <p:nvPr/>
        </p:nvSpPr>
        <p:spPr>
          <a:xfrm>
            <a:off x="-2171" y="4631290"/>
            <a:ext cx="12210968" cy="2227602"/>
          </a:xfrm>
          <a:custGeom>
            <a:avLst/>
            <a:gdLst>
              <a:gd name="connsiteX0" fmla="*/ 12210968 w 12210968"/>
              <a:gd name="connsiteY0" fmla="*/ 2227602 h 2227602"/>
              <a:gd name="connsiteX1" fmla="*/ 12210968 w 12210968"/>
              <a:gd name="connsiteY1" fmla="*/ 164887 h 2227602"/>
              <a:gd name="connsiteX2" fmla="*/ 7049930 w 12210968"/>
              <a:gd name="connsiteY2" fmla="*/ 77864 h 2227602"/>
              <a:gd name="connsiteX3" fmla="*/ 0 w 12210968"/>
              <a:gd name="connsiteY3" fmla="*/ 619051 h 2227602"/>
              <a:gd name="connsiteX4" fmla="*/ 0 w 12210968"/>
              <a:gd name="connsiteY4" fmla="*/ 2227602 h 2227602"/>
              <a:gd name="connsiteX5" fmla="*/ 12210968 w 12210968"/>
              <a:gd name="connsiteY5" fmla="*/ 2227602 h 222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0968" h="2227602">
                <a:moveTo>
                  <a:pt x="12210968" y="2227602"/>
                </a:moveTo>
                <a:lnTo>
                  <a:pt x="12210968" y="164887"/>
                </a:lnTo>
                <a:cubicBezTo>
                  <a:pt x="11233002" y="54485"/>
                  <a:pt x="9913747" y="-92862"/>
                  <a:pt x="7049930" y="77864"/>
                </a:cubicBezTo>
                <a:cubicBezTo>
                  <a:pt x="3182518" y="308193"/>
                  <a:pt x="3034389" y="438655"/>
                  <a:pt x="0" y="619051"/>
                </a:cubicBezTo>
                <a:lnTo>
                  <a:pt x="0" y="2227602"/>
                </a:lnTo>
                <a:lnTo>
                  <a:pt x="12210968" y="2227602"/>
                </a:lnTo>
                <a:close/>
              </a:path>
            </a:pathLst>
          </a:custGeom>
          <a:solidFill>
            <a:srgbClr val="FFFFFF"/>
          </a:solidFill>
          <a:ln w="14480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C810E69-06DC-F563-FCD7-029326C2E669}"/>
              </a:ext>
            </a:extLst>
          </p:cNvPr>
          <p:cNvSpPr/>
          <p:nvPr/>
        </p:nvSpPr>
        <p:spPr>
          <a:xfrm>
            <a:off x="-2171" y="4519703"/>
            <a:ext cx="12210824" cy="732803"/>
          </a:xfrm>
          <a:custGeom>
            <a:avLst/>
            <a:gdLst>
              <a:gd name="connsiteX0" fmla="*/ 0 w 12210824"/>
              <a:gd name="connsiteY0" fmla="*/ 732803 h 732803"/>
              <a:gd name="connsiteX1" fmla="*/ 7049785 w 12210824"/>
              <a:gd name="connsiteY1" fmla="*/ 191472 h 732803"/>
              <a:gd name="connsiteX2" fmla="*/ 12210824 w 12210824"/>
              <a:gd name="connsiteY2" fmla="*/ 278495 h 732803"/>
              <a:gd name="connsiteX3" fmla="*/ 12210824 w 12210824"/>
              <a:gd name="connsiteY3" fmla="*/ 153084 h 732803"/>
              <a:gd name="connsiteX4" fmla="*/ 7054998 w 12210824"/>
              <a:gd name="connsiteY4" fmla="*/ 68370 h 732803"/>
              <a:gd name="connsiteX5" fmla="*/ 0 w 12210824"/>
              <a:gd name="connsiteY5" fmla="*/ 542450 h 732803"/>
              <a:gd name="connsiteX6" fmla="*/ 0 w 12210824"/>
              <a:gd name="connsiteY6" fmla="*/ 732803 h 73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0824" h="732803">
                <a:moveTo>
                  <a:pt x="0" y="732803"/>
                </a:moveTo>
                <a:cubicBezTo>
                  <a:pt x="3034389" y="552263"/>
                  <a:pt x="3182518" y="421801"/>
                  <a:pt x="7049785" y="191472"/>
                </a:cubicBezTo>
                <a:cubicBezTo>
                  <a:pt x="9913602" y="20890"/>
                  <a:pt x="11233002" y="168093"/>
                  <a:pt x="12210824" y="278495"/>
                </a:cubicBezTo>
                <a:lnTo>
                  <a:pt x="12210824" y="153084"/>
                </a:lnTo>
                <a:cubicBezTo>
                  <a:pt x="11235898" y="33301"/>
                  <a:pt x="9919538" y="-74936"/>
                  <a:pt x="7054998" y="68370"/>
                </a:cubicBezTo>
                <a:cubicBezTo>
                  <a:pt x="3187006" y="261898"/>
                  <a:pt x="3035113" y="390917"/>
                  <a:pt x="0" y="542450"/>
                </a:cubicBezTo>
                <a:lnTo>
                  <a:pt x="0" y="732803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10800000" scaled="1"/>
          </a:gradFill>
          <a:ln w="14480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8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A1F5215E-859B-0D19-DD1C-8B2212CBBA1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8241" y="3400214"/>
            <a:ext cx="921798" cy="9217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09238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Company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09238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Contact details</a:t>
            </a:r>
            <a:endParaRPr lang="en-GR" dirty="0"/>
          </a:p>
        </p:txBody>
      </p:sp>
      <p:grpSp>
        <p:nvGrpSpPr>
          <p:cNvPr id="63" name="Picture 13">
            <a:extLst>
              <a:ext uri="{FF2B5EF4-FFF2-40B4-BE49-F238E27FC236}">
                <a16:creationId xmlns:a16="http://schemas.microsoft.com/office/drawing/2014/main" id="{ED939E4E-0E92-0AA1-908A-80FF4AA9BDA4}"/>
              </a:ext>
            </a:extLst>
          </p:cNvPr>
          <p:cNvGrpSpPr/>
          <p:nvPr userDrawn="1"/>
        </p:nvGrpSpPr>
        <p:grpSpPr>
          <a:xfrm>
            <a:off x="10282987" y="5143980"/>
            <a:ext cx="1504162" cy="1296539"/>
            <a:chOff x="8091317" y="5143980"/>
            <a:chExt cx="1504162" cy="1296539"/>
          </a:xfrm>
        </p:grpSpPr>
        <p:grpSp>
          <p:nvGrpSpPr>
            <p:cNvPr id="64" name="Picture 13">
              <a:extLst>
                <a:ext uri="{FF2B5EF4-FFF2-40B4-BE49-F238E27FC236}">
                  <a16:creationId xmlns:a16="http://schemas.microsoft.com/office/drawing/2014/main" id="{B8DB1E09-3DEA-3495-D6C1-669232B42A11}"/>
                </a:ext>
              </a:extLst>
            </p:cNvPr>
            <p:cNvGrpSpPr/>
            <p:nvPr/>
          </p:nvGrpSpPr>
          <p:grpSpPr>
            <a:xfrm>
              <a:off x="8460987" y="5406491"/>
              <a:ext cx="1134492" cy="747703"/>
              <a:chOff x="8460987" y="5406491"/>
              <a:chExt cx="1134492" cy="747703"/>
            </a:xfrm>
            <a:solidFill>
              <a:srgbClr val="003399"/>
            </a:solidFill>
          </p:grpSpPr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7A38B79-F226-3297-C505-3AD24375BC6C}"/>
                  </a:ext>
                </a:extLst>
              </p:cNvPr>
              <p:cNvSpPr/>
              <p:nvPr/>
            </p:nvSpPr>
            <p:spPr>
              <a:xfrm>
                <a:off x="8460987" y="5459888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6 w 124092"/>
                  <a:gd name="connsiteY2" fmla="*/ 107804 h 159325"/>
                  <a:gd name="connsiteX3" fmla="*/ 116417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6 w 124092"/>
                  <a:gd name="connsiteY10" fmla="*/ 78797 h 159325"/>
                  <a:gd name="connsiteX11" fmla="*/ 85865 w 124092"/>
                  <a:gd name="connsiteY11" fmla="*/ 51521 h 159325"/>
                  <a:gd name="connsiteX12" fmla="*/ 60236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0" y="119205"/>
                      <a:pt x="57339" y="127143"/>
                      <a:pt x="71385" y="127143"/>
                    </a:cubicBezTo>
                    <a:cubicBezTo>
                      <a:pt x="87024" y="127143"/>
                      <a:pt x="98752" y="117762"/>
                      <a:pt x="106426" y="107804"/>
                    </a:cubicBezTo>
                    <a:cubicBezTo>
                      <a:pt x="111060" y="101022"/>
                      <a:pt x="112652" y="99290"/>
                      <a:pt x="116417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4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6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6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45E25F83-A45E-04CA-67F0-4FF0CE3E3897}"/>
                  </a:ext>
                </a:extLst>
              </p:cNvPr>
              <p:cNvSpPr/>
              <p:nvPr/>
            </p:nvSpPr>
            <p:spPr>
              <a:xfrm>
                <a:off x="8598979" y="5459744"/>
                <a:ext cx="121775" cy="155717"/>
              </a:xfrm>
              <a:custGeom>
                <a:avLst/>
                <a:gdLst>
                  <a:gd name="connsiteX0" fmla="*/ 121776 w 121775"/>
                  <a:gd name="connsiteY0" fmla="*/ 149512 h 155717"/>
                  <a:gd name="connsiteX1" fmla="*/ 115260 w 121775"/>
                  <a:gd name="connsiteY1" fmla="*/ 155718 h 155717"/>
                  <a:gd name="connsiteX2" fmla="*/ 91802 w 121775"/>
                  <a:gd name="connsiteY2" fmla="*/ 155718 h 155717"/>
                  <a:gd name="connsiteX3" fmla="*/ 85286 w 121775"/>
                  <a:gd name="connsiteY3" fmla="*/ 148935 h 155717"/>
                  <a:gd name="connsiteX4" fmla="*/ 85286 w 121775"/>
                  <a:gd name="connsiteY4" fmla="*/ 49933 h 155717"/>
                  <a:gd name="connsiteX5" fmla="*/ 59947 w 121775"/>
                  <a:gd name="connsiteY5" fmla="*/ 20060 h 155717"/>
                  <a:gd name="connsiteX6" fmla="*/ 36489 w 121775"/>
                  <a:gd name="connsiteY6" fmla="*/ 44594 h 155717"/>
                  <a:gd name="connsiteX7" fmla="*/ 36489 w 121775"/>
                  <a:gd name="connsiteY7" fmla="*/ 148646 h 155717"/>
                  <a:gd name="connsiteX8" fmla="*/ 29394 w 121775"/>
                  <a:gd name="connsiteY8" fmla="*/ 155718 h 155717"/>
                  <a:gd name="connsiteX9" fmla="*/ 6226 w 121775"/>
                  <a:gd name="connsiteY9" fmla="*/ 155718 h 155717"/>
                  <a:gd name="connsiteX10" fmla="*/ 0 w 121775"/>
                  <a:gd name="connsiteY10" fmla="*/ 149512 h 155717"/>
                  <a:gd name="connsiteX11" fmla="*/ 0 w 121775"/>
                  <a:gd name="connsiteY11" fmla="*/ 33770 h 155717"/>
                  <a:gd name="connsiteX12" fmla="*/ 13756 w 121775"/>
                  <a:gd name="connsiteY12" fmla="*/ 9092 h 155717"/>
                  <a:gd name="connsiteX13" fmla="*/ 63422 w 121775"/>
                  <a:gd name="connsiteY13" fmla="*/ 0 h 155717"/>
                  <a:gd name="connsiteX14" fmla="*/ 108165 w 121775"/>
                  <a:gd name="connsiteY14" fmla="*/ 11401 h 155717"/>
                  <a:gd name="connsiteX15" fmla="*/ 121631 w 121775"/>
                  <a:gd name="connsiteY15" fmla="*/ 46326 h 155717"/>
                  <a:gd name="connsiteX16" fmla="*/ 121631 w 121775"/>
                  <a:gd name="connsiteY16" fmla="*/ 149368 h 1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775" h="155717">
                    <a:moveTo>
                      <a:pt x="121776" y="149512"/>
                    </a:moveTo>
                    <a:cubicBezTo>
                      <a:pt x="121776" y="154852"/>
                      <a:pt x="120038" y="155718"/>
                      <a:pt x="115260" y="155718"/>
                    </a:cubicBezTo>
                    <a:lnTo>
                      <a:pt x="91802" y="155718"/>
                    </a:lnTo>
                    <a:cubicBezTo>
                      <a:pt x="85865" y="155718"/>
                      <a:pt x="85286" y="153408"/>
                      <a:pt x="85286" y="148935"/>
                    </a:cubicBezTo>
                    <a:lnTo>
                      <a:pt x="85286" y="49933"/>
                    </a:lnTo>
                    <a:cubicBezTo>
                      <a:pt x="85286" y="38244"/>
                      <a:pt x="84996" y="20060"/>
                      <a:pt x="59947" y="20060"/>
                    </a:cubicBezTo>
                    <a:cubicBezTo>
                      <a:pt x="36489" y="20060"/>
                      <a:pt x="36489" y="37955"/>
                      <a:pt x="36489" y="44594"/>
                    </a:cubicBezTo>
                    <a:lnTo>
                      <a:pt x="36489" y="148646"/>
                    </a:lnTo>
                    <a:cubicBezTo>
                      <a:pt x="36489" y="154563"/>
                      <a:pt x="35042" y="155718"/>
                      <a:pt x="29394" y="155718"/>
                    </a:cubicBezTo>
                    <a:lnTo>
                      <a:pt x="6226" y="155718"/>
                    </a:lnTo>
                    <a:cubicBezTo>
                      <a:pt x="1593" y="155718"/>
                      <a:pt x="0" y="154563"/>
                      <a:pt x="0" y="149512"/>
                    </a:cubicBezTo>
                    <a:lnTo>
                      <a:pt x="0" y="33770"/>
                    </a:lnTo>
                    <a:cubicBezTo>
                      <a:pt x="0" y="22080"/>
                      <a:pt x="580" y="15298"/>
                      <a:pt x="13756" y="9092"/>
                    </a:cubicBezTo>
                    <a:cubicBezTo>
                      <a:pt x="29394" y="2020"/>
                      <a:pt x="46336" y="0"/>
                      <a:pt x="63422" y="0"/>
                    </a:cubicBezTo>
                    <a:cubicBezTo>
                      <a:pt x="92816" y="0"/>
                      <a:pt x="103096" y="7360"/>
                      <a:pt x="108165" y="11401"/>
                    </a:cubicBezTo>
                    <a:cubicBezTo>
                      <a:pt x="121341" y="22225"/>
                      <a:pt x="121631" y="35935"/>
                      <a:pt x="121631" y="46326"/>
                    </a:cubicBezTo>
                    <a:lnTo>
                      <a:pt x="121631" y="14936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0C726D56-12A1-5B27-66FD-C94DA92E44F2}"/>
                  </a:ext>
                </a:extLst>
              </p:cNvPr>
              <p:cNvSpPr/>
              <p:nvPr/>
            </p:nvSpPr>
            <p:spPr>
              <a:xfrm>
                <a:off x="8727995" y="5421356"/>
                <a:ext cx="88181" cy="197569"/>
              </a:xfrm>
              <a:custGeom>
                <a:avLst/>
                <a:gdLst>
                  <a:gd name="connsiteX0" fmla="*/ 55313 w 88181"/>
                  <a:gd name="connsiteY0" fmla="*/ 58448 h 197569"/>
                  <a:gd name="connsiteX1" fmla="*/ 55313 w 88181"/>
                  <a:gd name="connsiteY1" fmla="*/ 148935 h 197569"/>
                  <a:gd name="connsiteX2" fmla="*/ 75294 w 88181"/>
                  <a:gd name="connsiteY2" fmla="*/ 177076 h 197569"/>
                  <a:gd name="connsiteX3" fmla="*/ 88182 w 88181"/>
                  <a:gd name="connsiteY3" fmla="*/ 184725 h 197569"/>
                  <a:gd name="connsiteX4" fmla="*/ 59946 w 88181"/>
                  <a:gd name="connsiteY4" fmla="*/ 197569 h 197569"/>
                  <a:gd name="connsiteX5" fmla="*/ 27946 w 88181"/>
                  <a:gd name="connsiteY5" fmla="*/ 184725 h 197569"/>
                  <a:gd name="connsiteX6" fmla="*/ 19402 w 88181"/>
                  <a:gd name="connsiteY6" fmla="*/ 154852 h 197569"/>
                  <a:gd name="connsiteX7" fmla="*/ 19402 w 88181"/>
                  <a:gd name="connsiteY7" fmla="*/ 58448 h 197569"/>
                  <a:gd name="connsiteX8" fmla="*/ 5357 w 88181"/>
                  <a:gd name="connsiteY8" fmla="*/ 58448 h 197569"/>
                  <a:gd name="connsiteX9" fmla="*/ 0 w 88181"/>
                  <a:gd name="connsiteY9" fmla="*/ 47047 h 197569"/>
                  <a:gd name="connsiteX10" fmla="*/ 5068 w 88181"/>
                  <a:gd name="connsiteY10" fmla="*/ 42429 h 197569"/>
                  <a:gd name="connsiteX11" fmla="*/ 19402 w 88181"/>
                  <a:gd name="connsiteY11" fmla="*/ 42429 h 197569"/>
                  <a:gd name="connsiteX12" fmla="*/ 19402 w 88181"/>
                  <a:gd name="connsiteY12" fmla="*/ 25977 h 197569"/>
                  <a:gd name="connsiteX13" fmla="*/ 24760 w 88181"/>
                  <a:gd name="connsiteY13" fmla="*/ 15730 h 197569"/>
                  <a:gd name="connsiteX14" fmla="*/ 45901 w 88181"/>
                  <a:gd name="connsiteY14" fmla="*/ 2309 h 197569"/>
                  <a:gd name="connsiteX15" fmla="*/ 51258 w 88181"/>
                  <a:gd name="connsiteY15" fmla="*/ 0 h 197569"/>
                  <a:gd name="connsiteX16" fmla="*/ 55313 w 88181"/>
                  <a:gd name="connsiteY16" fmla="*/ 8226 h 197569"/>
                  <a:gd name="connsiteX17" fmla="*/ 55313 w 88181"/>
                  <a:gd name="connsiteY17" fmla="*/ 42429 h 197569"/>
                  <a:gd name="connsiteX18" fmla="*/ 77612 w 88181"/>
                  <a:gd name="connsiteY18" fmla="*/ 42429 h 197569"/>
                  <a:gd name="connsiteX19" fmla="*/ 83259 w 88181"/>
                  <a:gd name="connsiteY19" fmla="*/ 46470 h 197569"/>
                  <a:gd name="connsiteX20" fmla="*/ 78190 w 88181"/>
                  <a:gd name="connsiteY20" fmla="*/ 58448 h 197569"/>
                  <a:gd name="connsiteX21" fmla="*/ 55313 w 88181"/>
                  <a:gd name="connsiteY21" fmla="*/ 58448 h 197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181" h="197569">
                    <a:moveTo>
                      <a:pt x="55313" y="58448"/>
                    </a:moveTo>
                    <a:lnTo>
                      <a:pt x="55313" y="148935"/>
                    </a:lnTo>
                    <a:cubicBezTo>
                      <a:pt x="55313" y="157449"/>
                      <a:pt x="55602" y="176210"/>
                      <a:pt x="75294" y="177076"/>
                    </a:cubicBezTo>
                    <a:cubicBezTo>
                      <a:pt x="82679" y="177076"/>
                      <a:pt x="88182" y="177076"/>
                      <a:pt x="88182" y="184725"/>
                    </a:cubicBezTo>
                    <a:cubicBezTo>
                      <a:pt x="88182" y="192951"/>
                      <a:pt x="71674" y="197569"/>
                      <a:pt x="59946" y="197569"/>
                    </a:cubicBezTo>
                    <a:cubicBezTo>
                      <a:pt x="44018" y="197569"/>
                      <a:pt x="33737" y="191652"/>
                      <a:pt x="27946" y="184725"/>
                    </a:cubicBezTo>
                    <a:cubicBezTo>
                      <a:pt x="19692" y="174767"/>
                      <a:pt x="19402" y="164232"/>
                      <a:pt x="19402" y="154852"/>
                    </a:cubicBezTo>
                    <a:lnTo>
                      <a:pt x="19402" y="58448"/>
                    </a:lnTo>
                    <a:lnTo>
                      <a:pt x="5357" y="58448"/>
                    </a:lnTo>
                    <a:cubicBezTo>
                      <a:pt x="0" y="58448"/>
                      <a:pt x="0" y="57294"/>
                      <a:pt x="0" y="47047"/>
                    </a:cubicBezTo>
                    <a:cubicBezTo>
                      <a:pt x="0" y="43584"/>
                      <a:pt x="1158" y="42429"/>
                      <a:pt x="5068" y="42429"/>
                    </a:cubicBezTo>
                    <a:lnTo>
                      <a:pt x="19402" y="42429"/>
                    </a:lnTo>
                    <a:lnTo>
                      <a:pt x="19402" y="25977"/>
                    </a:lnTo>
                    <a:cubicBezTo>
                      <a:pt x="19402" y="20349"/>
                      <a:pt x="20271" y="18905"/>
                      <a:pt x="24760" y="15730"/>
                    </a:cubicBezTo>
                    <a:lnTo>
                      <a:pt x="45901" y="2309"/>
                    </a:lnTo>
                    <a:cubicBezTo>
                      <a:pt x="49086" y="289"/>
                      <a:pt x="49955" y="0"/>
                      <a:pt x="51258" y="0"/>
                    </a:cubicBezTo>
                    <a:cubicBezTo>
                      <a:pt x="55023" y="0"/>
                      <a:pt x="55313" y="4618"/>
                      <a:pt x="55313" y="8226"/>
                    </a:cubicBezTo>
                    <a:lnTo>
                      <a:pt x="55313" y="42429"/>
                    </a:lnTo>
                    <a:lnTo>
                      <a:pt x="77612" y="42429"/>
                    </a:lnTo>
                    <a:cubicBezTo>
                      <a:pt x="80797" y="42429"/>
                      <a:pt x="83259" y="42429"/>
                      <a:pt x="83259" y="46470"/>
                    </a:cubicBezTo>
                    <a:cubicBezTo>
                      <a:pt x="83259" y="57294"/>
                      <a:pt x="83259" y="58448"/>
                      <a:pt x="78190" y="58448"/>
                    </a:cubicBezTo>
                    <a:lnTo>
                      <a:pt x="55313" y="5844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37B1A6F5-71D8-1B01-0372-94EC2B49D0B8}"/>
                  </a:ext>
                </a:extLst>
              </p:cNvPr>
              <p:cNvSpPr/>
              <p:nvPr/>
            </p:nvSpPr>
            <p:spPr>
              <a:xfrm>
                <a:off x="8814149" y="5459888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6 w 124092"/>
                  <a:gd name="connsiteY1" fmla="*/ 127143 h 159325"/>
                  <a:gd name="connsiteX2" fmla="*/ 106427 w 124092"/>
                  <a:gd name="connsiteY2" fmla="*/ 107804 h 159325"/>
                  <a:gd name="connsiteX3" fmla="*/ 116418 w 124092"/>
                  <a:gd name="connsiteY3" fmla="*/ 99290 h 159325"/>
                  <a:gd name="connsiteX4" fmla="*/ 124092 w 124092"/>
                  <a:gd name="connsiteY4" fmla="*/ 108382 h 159325"/>
                  <a:gd name="connsiteX5" fmla="*/ 65884 w 124092"/>
                  <a:gd name="connsiteY5" fmla="*/ 159325 h 159325"/>
                  <a:gd name="connsiteX6" fmla="*/ 0 w 124092"/>
                  <a:gd name="connsiteY6" fmla="*/ 79374 h 159325"/>
                  <a:gd name="connsiteX7" fmla="*/ 65884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7 w 124092"/>
                  <a:gd name="connsiteY10" fmla="*/ 78797 h 159325"/>
                  <a:gd name="connsiteX11" fmla="*/ 85866 w 124092"/>
                  <a:gd name="connsiteY11" fmla="*/ 51521 h 159325"/>
                  <a:gd name="connsiteX12" fmla="*/ 60237 w 124092"/>
                  <a:gd name="connsiteY12" fmla="*/ 21936 h 159325"/>
                  <a:gd name="connsiteX13" fmla="*/ 29394 w 124092"/>
                  <a:gd name="connsiteY13" fmla="*/ 60613 h 159325"/>
                  <a:gd name="connsiteX14" fmla="*/ 85866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766" y="119205"/>
                      <a:pt x="57340" y="127143"/>
                      <a:pt x="71386" y="127143"/>
                    </a:cubicBezTo>
                    <a:cubicBezTo>
                      <a:pt x="87024" y="127143"/>
                      <a:pt x="98752" y="117762"/>
                      <a:pt x="106427" y="107804"/>
                    </a:cubicBezTo>
                    <a:cubicBezTo>
                      <a:pt x="111206" y="101022"/>
                      <a:pt x="112653" y="99290"/>
                      <a:pt x="116418" y="99290"/>
                    </a:cubicBezTo>
                    <a:cubicBezTo>
                      <a:pt x="120183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4" y="159325"/>
                    </a:cubicBezTo>
                    <a:cubicBezTo>
                      <a:pt x="27078" y="159325"/>
                      <a:pt x="0" y="131184"/>
                      <a:pt x="0" y="79374"/>
                    </a:cubicBezTo>
                    <a:cubicBezTo>
                      <a:pt x="0" y="21070"/>
                      <a:pt x="34318" y="0"/>
                      <a:pt x="65884" y="0"/>
                    </a:cubicBezTo>
                    <a:cubicBezTo>
                      <a:pt x="111785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7" y="78797"/>
                    </a:lnTo>
                    <a:close/>
                    <a:moveTo>
                      <a:pt x="85866" y="51521"/>
                    </a:moveTo>
                    <a:cubicBezTo>
                      <a:pt x="84707" y="32760"/>
                      <a:pt x="73269" y="21936"/>
                      <a:pt x="60237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6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E2ED5C63-0FB2-BDFA-24B6-F646FB3D469A}"/>
                  </a:ext>
                </a:extLst>
              </p:cNvPr>
              <p:cNvSpPr/>
              <p:nvPr/>
            </p:nvSpPr>
            <p:spPr>
              <a:xfrm>
                <a:off x="8952287" y="5459888"/>
                <a:ext cx="97593" cy="155573"/>
              </a:xfrm>
              <a:custGeom>
                <a:avLst/>
                <a:gdLst>
                  <a:gd name="connsiteX0" fmla="*/ 36778 w 97593"/>
                  <a:gd name="connsiteY0" fmla="*/ 149368 h 155573"/>
                  <a:gd name="connsiteX1" fmla="*/ 30552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7 h 155573"/>
                  <a:gd name="connsiteX6" fmla="*/ 62263 w 97593"/>
                  <a:gd name="connsiteY6" fmla="*/ 0 h 155573"/>
                  <a:gd name="connsiteX7" fmla="*/ 97594 w 97593"/>
                  <a:gd name="connsiteY7" fmla="*/ 21936 h 155573"/>
                  <a:gd name="connsiteX8" fmla="*/ 81955 w 97593"/>
                  <a:gd name="connsiteY8" fmla="*/ 37811 h 155573"/>
                  <a:gd name="connsiteX9" fmla="*/ 66897 w 97593"/>
                  <a:gd name="connsiteY9" fmla="*/ 26699 h 155573"/>
                  <a:gd name="connsiteX10" fmla="*/ 52127 w 97593"/>
                  <a:gd name="connsiteY10" fmla="*/ 18473 h 155573"/>
                  <a:gd name="connsiteX11" fmla="*/ 36489 w 97593"/>
                  <a:gd name="connsiteY11" fmla="*/ 36079 h 155573"/>
                  <a:gd name="connsiteX12" fmla="*/ 36489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8" y="149368"/>
                    </a:moveTo>
                    <a:cubicBezTo>
                      <a:pt x="36489" y="153986"/>
                      <a:pt x="35620" y="155573"/>
                      <a:pt x="30552" y="155573"/>
                    </a:cubicBezTo>
                    <a:lnTo>
                      <a:pt x="6516" y="155573"/>
                    </a:lnTo>
                    <a:cubicBezTo>
                      <a:pt x="1448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9" y="14143"/>
                      <a:pt x="8543" y="10247"/>
                    </a:cubicBezTo>
                    <a:cubicBezTo>
                      <a:pt x="18534" y="4618"/>
                      <a:pt x="39675" y="0"/>
                      <a:pt x="62263" y="0"/>
                    </a:cubicBezTo>
                    <a:cubicBezTo>
                      <a:pt x="80508" y="0"/>
                      <a:pt x="97594" y="4762"/>
                      <a:pt x="97594" y="21936"/>
                    </a:cubicBezTo>
                    <a:cubicBezTo>
                      <a:pt x="97594" y="30739"/>
                      <a:pt x="91368" y="37811"/>
                      <a:pt x="81955" y="37811"/>
                    </a:cubicBezTo>
                    <a:cubicBezTo>
                      <a:pt x="73992" y="37811"/>
                      <a:pt x="71385" y="33482"/>
                      <a:pt x="66897" y="26699"/>
                    </a:cubicBezTo>
                    <a:cubicBezTo>
                      <a:pt x="64290" y="23235"/>
                      <a:pt x="60959" y="18473"/>
                      <a:pt x="52127" y="18473"/>
                    </a:cubicBezTo>
                    <a:cubicBezTo>
                      <a:pt x="36778" y="18473"/>
                      <a:pt x="36489" y="28719"/>
                      <a:pt x="36489" y="36079"/>
                    </a:cubicBezTo>
                    <a:lnTo>
                      <a:pt x="36489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88E0A4DA-9D42-A772-9BC9-D05B9A8E5B4D}"/>
                  </a:ext>
                </a:extLst>
              </p:cNvPr>
              <p:cNvSpPr/>
              <p:nvPr/>
            </p:nvSpPr>
            <p:spPr>
              <a:xfrm>
                <a:off x="9053791" y="5459888"/>
                <a:ext cx="128001" cy="224556"/>
              </a:xfrm>
              <a:custGeom>
                <a:avLst/>
                <a:gdLst>
                  <a:gd name="connsiteX0" fmla="*/ 145 w 128001"/>
                  <a:gd name="connsiteY0" fmla="*/ 38100 h 224556"/>
                  <a:gd name="connsiteX1" fmla="*/ 3620 w 128001"/>
                  <a:gd name="connsiteY1" fmla="*/ 17607 h 224556"/>
                  <a:gd name="connsiteX2" fmla="*/ 59512 w 128001"/>
                  <a:gd name="connsiteY2" fmla="*/ 0 h 224556"/>
                  <a:gd name="connsiteX3" fmla="*/ 108309 w 128001"/>
                  <a:gd name="connsiteY3" fmla="*/ 17318 h 224556"/>
                  <a:gd name="connsiteX4" fmla="*/ 128001 w 128001"/>
                  <a:gd name="connsiteY4" fmla="*/ 73313 h 224556"/>
                  <a:gd name="connsiteX5" fmla="*/ 62987 w 128001"/>
                  <a:gd name="connsiteY5" fmla="*/ 159181 h 224556"/>
                  <a:gd name="connsiteX6" fmla="*/ 36200 w 128001"/>
                  <a:gd name="connsiteY6" fmla="*/ 151532 h 224556"/>
                  <a:gd name="connsiteX7" fmla="*/ 36200 w 128001"/>
                  <a:gd name="connsiteY7" fmla="*/ 218351 h 224556"/>
                  <a:gd name="connsiteX8" fmla="*/ 30262 w 128001"/>
                  <a:gd name="connsiteY8" fmla="*/ 224557 h 224556"/>
                  <a:gd name="connsiteX9" fmla="*/ 7385 w 128001"/>
                  <a:gd name="connsiteY9" fmla="*/ 224557 h 224556"/>
                  <a:gd name="connsiteX10" fmla="*/ 0 w 128001"/>
                  <a:gd name="connsiteY10" fmla="*/ 218351 h 224556"/>
                  <a:gd name="connsiteX11" fmla="*/ 0 w 128001"/>
                  <a:gd name="connsiteY11" fmla="*/ 38244 h 224556"/>
                  <a:gd name="connsiteX12" fmla="*/ 36344 w 128001"/>
                  <a:gd name="connsiteY12" fmla="*/ 128875 h 224556"/>
                  <a:gd name="connsiteX13" fmla="*/ 57195 w 128001"/>
                  <a:gd name="connsiteY13" fmla="*/ 135658 h 224556"/>
                  <a:gd name="connsiteX14" fmla="*/ 90644 w 128001"/>
                  <a:gd name="connsiteY14" fmla="*/ 78797 h 224556"/>
                  <a:gd name="connsiteX15" fmla="*/ 54444 w 128001"/>
                  <a:gd name="connsiteY15" fmla="*/ 21359 h 224556"/>
                  <a:gd name="connsiteX16" fmla="*/ 36200 w 128001"/>
                  <a:gd name="connsiteY16" fmla="*/ 41852 h 224556"/>
                  <a:gd name="connsiteX17" fmla="*/ 36200 w 128001"/>
                  <a:gd name="connsiteY17" fmla="*/ 128875 h 22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001" h="224556">
                    <a:moveTo>
                      <a:pt x="145" y="38100"/>
                    </a:moveTo>
                    <a:cubicBezTo>
                      <a:pt x="145" y="26699"/>
                      <a:pt x="145" y="22225"/>
                      <a:pt x="3620" y="17607"/>
                    </a:cubicBezTo>
                    <a:cubicBezTo>
                      <a:pt x="9556" y="9092"/>
                      <a:pt x="33303" y="0"/>
                      <a:pt x="59512" y="0"/>
                    </a:cubicBezTo>
                    <a:cubicBezTo>
                      <a:pt x="67765" y="0"/>
                      <a:pt x="91513" y="577"/>
                      <a:pt x="108309" y="17318"/>
                    </a:cubicBezTo>
                    <a:cubicBezTo>
                      <a:pt x="120037" y="28719"/>
                      <a:pt x="128001" y="48923"/>
                      <a:pt x="128001" y="73313"/>
                    </a:cubicBezTo>
                    <a:cubicBezTo>
                      <a:pt x="128001" y="113433"/>
                      <a:pt x="107150" y="159181"/>
                      <a:pt x="62987" y="159181"/>
                    </a:cubicBezTo>
                    <a:cubicBezTo>
                      <a:pt x="52706" y="159181"/>
                      <a:pt x="44742" y="157161"/>
                      <a:pt x="36200" y="151532"/>
                    </a:cubicBezTo>
                    <a:lnTo>
                      <a:pt x="36200" y="218351"/>
                    </a:lnTo>
                    <a:cubicBezTo>
                      <a:pt x="36200" y="222969"/>
                      <a:pt x="34751" y="224557"/>
                      <a:pt x="30262" y="224557"/>
                    </a:cubicBezTo>
                    <a:lnTo>
                      <a:pt x="7385" y="224557"/>
                    </a:lnTo>
                    <a:cubicBezTo>
                      <a:pt x="2751" y="224557"/>
                      <a:pt x="0" y="223979"/>
                      <a:pt x="0" y="218351"/>
                    </a:cubicBezTo>
                    <a:lnTo>
                      <a:pt x="0" y="38244"/>
                    </a:lnTo>
                    <a:close/>
                    <a:moveTo>
                      <a:pt x="36344" y="128875"/>
                    </a:moveTo>
                    <a:cubicBezTo>
                      <a:pt x="46046" y="134792"/>
                      <a:pt x="53720" y="135658"/>
                      <a:pt x="57195" y="135658"/>
                    </a:cubicBezTo>
                    <a:cubicBezTo>
                      <a:pt x="78914" y="135658"/>
                      <a:pt x="90644" y="110402"/>
                      <a:pt x="90644" y="78797"/>
                    </a:cubicBezTo>
                    <a:cubicBezTo>
                      <a:pt x="90644" y="38100"/>
                      <a:pt x="72978" y="21359"/>
                      <a:pt x="54444" y="21359"/>
                    </a:cubicBezTo>
                    <a:cubicBezTo>
                      <a:pt x="35910" y="21359"/>
                      <a:pt x="36200" y="33626"/>
                      <a:pt x="36200" y="41852"/>
                    </a:cubicBezTo>
                    <a:lnTo>
                      <a:pt x="36200" y="128875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94FD5411-FAFC-AF9A-4583-F82A21193D45}"/>
                  </a:ext>
                </a:extLst>
              </p:cNvPr>
              <p:cNvSpPr/>
              <p:nvPr/>
            </p:nvSpPr>
            <p:spPr>
              <a:xfrm>
                <a:off x="9198009" y="5459888"/>
                <a:ext cx="97593" cy="155573"/>
              </a:xfrm>
              <a:custGeom>
                <a:avLst/>
                <a:gdLst>
                  <a:gd name="connsiteX0" fmla="*/ 36779 w 97593"/>
                  <a:gd name="connsiteY0" fmla="*/ 149368 h 155573"/>
                  <a:gd name="connsiteX1" fmla="*/ 30553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7 h 155573"/>
                  <a:gd name="connsiteX6" fmla="*/ 62264 w 97593"/>
                  <a:gd name="connsiteY6" fmla="*/ 0 h 155573"/>
                  <a:gd name="connsiteX7" fmla="*/ 97594 w 97593"/>
                  <a:gd name="connsiteY7" fmla="*/ 21936 h 155573"/>
                  <a:gd name="connsiteX8" fmla="*/ 81956 w 97593"/>
                  <a:gd name="connsiteY8" fmla="*/ 37811 h 155573"/>
                  <a:gd name="connsiteX9" fmla="*/ 66897 w 97593"/>
                  <a:gd name="connsiteY9" fmla="*/ 26699 h 155573"/>
                  <a:gd name="connsiteX10" fmla="*/ 52273 w 97593"/>
                  <a:gd name="connsiteY10" fmla="*/ 18473 h 155573"/>
                  <a:gd name="connsiteX11" fmla="*/ 36634 w 97593"/>
                  <a:gd name="connsiteY11" fmla="*/ 36079 h 155573"/>
                  <a:gd name="connsiteX12" fmla="*/ 36634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9" y="149368"/>
                    </a:moveTo>
                    <a:cubicBezTo>
                      <a:pt x="36489" y="153986"/>
                      <a:pt x="35621" y="155573"/>
                      <a:pt x="30553" y="155573"/>
                    </a:cubicBezTo>
                    <a:lnTo>
                      <a:pt x="6516" y="155573"/>
                    </a:lnTo>
                    <a:cubicBezTo>
                      <a:pt x="1593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9" y="14143"/>
                      <a:pt x="8543" y="10247"/>
                    </a:cubicBezTo>
                    <a:cubicBezTo>
                      <a:pt x="18535" y="4618"/>
                      <a:pt x="39675" y="0"/>
                      <a:pt x="62264" y="0"/>
                    </a:cubicBezTo>
                    <a:cubicBezTo>
                      <a:pt x="80508" y="0"/>
                      <a:pt x="97594" y="4762"/>
                      <a:pt x="97594" y="21936"/>
                    </a:cubicBezTo>
                    <a:cubicBezTo>
                      <a:pt x="97594" y="30739"/>
                      <a:pt x="91368" y="37811"/>
                      <a:pt x="81956" y="37811"/>
                    </a:cubicBezTo>
                    <a:cubicBezTo>
                      <a:pt x="73993" y="37811"/>
                      <a:pt x="71385" y="33482"/>
                      <a:pt x="66897" y="26699"/>
                    </a:cubicBezTo>
                    <a:cubicBezTo>
                      <a:pt x="64290" y="23235"/>
                      <a:pt x="60960" y="18473"/>
                      <a:pt x="52273" y="18473"/>
                    </a:cubicBezTo>
                    <a:cubicBezTo>
                      <a:pt x="36924" y="18473"/>
                      <a:pt x="36634" y="28719"/>
                      <a:pt x="36634" y="36079"/>
                    </a:cubicBezTo>
                    <a:lnTo>
                      <a:pt x="36634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B70B32B7-33F6-A280-8A26-35359325FB9E}"/>
                  </a:ext>
                </a:extLst>
              </p:cNvPr>
              <p:cNvSpPr/>
              <p:nvPr/>
            </p:nvSpPr>
            <p:spPr>
              <a:xfrm>
                <a:off x="9297920" y="5406491"/>
                <a:ext cx="39103" cy="208970"/>
              </a:xfrm>
              <a:custGeom>
                <a:avLst/>
                <a:gdLst>
                  <a:gd name="connsiteX0" fmla="*/ 19982 w 39103"/>
                  <a:gd name="connsiteY0" fmla="*/ 36079 h 208970"/>
                  <a:gd name="connsiteX1" fmla="*/ 0 w 39103"/>
                  <a:gd name="connsiteY1" fmla="*/ 18472 h 208970"/>
                  <a:gd name="connsiteX2" fmla="*/ 19982 w 39103"/>
                  <a:gd name="connsiteY2" fmla="*/ 0 h 208970"/>
                  <a:gd name="connsiteX3" fmla="*/ 39096 w 39103"/>
                  <a:gd name="connsiteY3" fmla="*/ 17607 h 208970"/>
                  <a:gd name="connsiteX4" fmla="*/ 19982 w 39103"/>
                  <a:gd name="connsiteY4" fmla="*/ 36079 h 208970"/>
                  <a:gd name="connsiteX5" fmla="*/ 38516 w 39103"/>
                  <a:gd name="connsiteY5" fmla="*/ 202476 h 208970"/>
                  <a:gd name="connsiteX6" fmla="*/ 32001 w 39103"/>
                  <a:gd name="connsiteY6" fmla="*/ 208970 h 208970"/>
                  <a:gd name="connsiteX7" fmla="*/ 6371 w 39103"/>
                  <a:gd name="connsiteY7" fmla="*/ 208970 h 208970"/>
                  <a:gd name="connsiteX8" fmla="*/ 1303 w 39103"/>
                  <a:gd name="connsiteY8" fmla="*/ 202765 h 208970"/>
                  <a:gd name="connsiteX9" fmla="*/ 1303 w 39103"/>
                  <a:gd name="connsiteY9" fmla="*/ 63355 h 208970"/>
                  <a:gd name="connsiteX10" fmla="*/ 6950 w 39103"/>
                  <a:gd name="connsiteY10" fmla="*/ 57149 h 208970"/>
                  <a:gd name="connsiteX11" fmla="*/ 32001 w 39103"/>
                  <a:gd name="connsiteY11" fmla="*/ 57149 h 208970"/>
                  <a:gd name="connsiteX12" fmla="*/ 38516 w 39103"/>
                  <a:gd name="connsiteY12" fmla="*/ 63644 h 208970"/>
                  <a:gd name="connsiteX13" fmla="*/ 38516 w 39103"/>
                  <a:gd name="connsiteY13" fmla="*/ 202476 h 208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103" h="208970">
                    <a:moveTo>
                      <a:pt x="19982" y="36079"/>
                    </a:moveTo>
                    <a:cubicBezTo>
                      <a:pt x="7674" y="36079"/>
                      <a:pt x="0" y="28719"/>
                      <a:pt x="0" y="18472"/>
                    </a:cubicBezTo>
                    <a:cubicBezTo>
                      <a:pt x="0" y="8226"/>
                      <a:pt x="7095" y="0"/>
                      <a:pt x="19982" y="0"/>
                    </a:cubicBezTo>
                    <a:cubicBezTo>
                      <a:pt x="32869" y="0"/>
                      <a:pt x="38806" y="8226"/>
                      <a:pt x="39096" y="17607"/>
                    </a:cubicBezTo>
                    <a:cubicBezTo>
                      <a:pt x="39385" y="28430"/>
                      <a:pt x="31421" y="36079"/>
                      <a:pt x="19982" y="36079"/>
                    </a:cubicBezTo>
                    <a:moveTo>
                      <a:pt x="38516" y="202476"/>
                    </a:moveTo>
                    <a:cubicBezTo>
                      <a:pt x="38516" y="207094"/>
                      <a:pt x="37937" y="208970"/>
                      <a:pt x="32001" y="208970"/>
                    </a:cubicBezTo>
                    <a:lnTo>
                      <a:pt x="6371" y="208970"/>
                    </a:lnTo>
                    <a:cubicBezTo>
                      <a:pt x="1593" y="208970"/>
                      <a:pt x="1303" y="207527"/>
                      <a:pt x="1303" y="202765"/>
                    </a:cubicBezTo>
                    <a:lnTo>
                      <a:pt x="1303" y="63355"/>
                    </a:lnTo>
                    <a:cubicBezTo>
                      <a:pt x="1303" y="59314"/>
                      <a:pt x="1882" y="57149"/>
                      <a:pt x="6950" y="57149"/>
                    </a:cubicBezTo>
                    <a:lnTo>
                      <a:pt x="32001" y="57149"/>
                    </a:lnTo>
                    <a:cubicBezTo>
                      <a:pt x="37647" y="57149"/>
                      <a:pt x="38227" y="58592"/>
                      <a:pt x="38516" y="63644"/>
                    </a:cubicBezTo>
                    <a:lnTo>
                      <a:pt x="38516" y="202476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F75FACFB-762D-3376-796B-515A3915ABF5}"/>
                  </a:ext>
                </a:extLst>
              </p:cNvPr>
              <p:cNvSpPr/>
              <p:nvPr/>
            </p:nvSpPr>
            <p:spPr>
              <a:xfrm>
                <a:off x="9352653" y="5459888"/>
                <a:ext cx="107585" cy="159469"/>
              </a:xfrm>
              <a:custGeom>
                <a:avLst/>
                <a:gdLst>
                  <a:gd name="connsiteX0" fmla="*/ 72834 w 107585"/>
                  <a:gd name="connsiteY0" fmla="*/ 68262 h 159469"/>
                  <a:gd name="connsiteX1" fmla="*/ 107586 w 107585"/>
                  <a:gd name="connsiteY1" fmla="*/ 113433 h 159469"/>
                  <a:gd name="connsiteX2" fmla="*/ 54734 w 107585"/>
                  <a:gd name="connsiteY2" fmla="*/ 159470 h 159469"/>
                  <a:gd name="connsiteX3" fmla="*/ 0 w 107585"/>
                  <a:gd name="connsiteY3" fmla="*/ 123968 h 159469"/>
                  <a:gd name="connsiteX4" fmla="*/ 15060 w 107585"/>
                  <a:gd name="connsiteY4" fmla="*/ 108093 h 159469"/>
                  <a:gd name="connsiteX5" fmla="*/ 31567 w 107585"/>
                  <a:gd name="connsiteY5" fmla="*/ 119494 h 159469"/>
                  <a:gd name="connsiteX6" fmla="*/ 55603 w 107585"/>
                  <a:gd name="connsiteY6" fmla="*/ 137101 h 159469"/>
                  <a:gd name="connsiteX7" fmla="*/ 74137 w 107585"/>
                  <a:gd name="connsiteY7" fmla="*/ 118917 h 159469"/>
                  <a:gd name="connsiteX8" fmla="*/ 64725 w 107585"/>
                  <a:gd name="connsiteY8" fmla="*/ 100733 h 159469"/>
                  <a:gd name="connsiteX9" fmla="*/ 35331 w 107585"/>
                  <a:gd name="connsiteY9" fmla="*/ 85724 h 159469"/>
                  <a:gd name="connsiteX10" fmla="*/ 3041 w 107585"/>
                  <a:gd name="connsiteY10" fmla="*/ 43006 h 159469"/>
                  <a:gd name="connsiteX11" fmla="*/ 54155 w 107585"/>
                  <a:gd name="connsiteY11" fmla="*/ 0 h 159469"/>
                  <a:gd name="connsiteX12" fmla="*/ 102952 w 107585"/>
                  <a:gd name="connsiteY12" fmla="*/ 31317 h 159469"/>
                  <a:gd name="connsiteX13" fmla="*/ 88906 w 107585"/>
                  <a:gd name="connsiteY13" fmla="*/ 45604 h 159469"/>
                  <a:gd name="connsiteX14" fmla="*/ 72689 w 107585"/>
                  <a:gd name="connsiteY14" fmla="*/ 33626 h 159469"/>
                  <a:gd name="connsiteX15" fmla="*/ 52707 w 107585"/>
                  <a:gd name="connsiteY15" fmla="*/ 19338 h 159469"/>
                  <a:gd name="connsiteX16" fmla="*/ 35042 w 107585"/>
                  <a:gd name="connsiteY16" fmla="*/ 36945 h 159469"/>
                  <a:gd name="connsiteX17" fmla="*/ 58209 w 107585"/>
                  <a:gd name="connsiteY17" fmla="*/ 61623 h 159469"/>
                  <a:gd name="connsiteX18" fmla="*/ 72834 w 107585"/>
                  <a:gd name="connsiteY18" fmla="*/ 68406 h 159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585" h="159469">
                    <a:moveTo>
                      <a:pt x="72834" y="68262"/>
                    </a:moveTo>
                    <a:cubicBezTo>
                      <a:pt x="86300" y="74756"/>
                      <a:pt x="107586" y="85291"/>
                      <a:pt x="107586" y="113433"/>
                    </a:cubicBezTo>
                    <a:cubicBezTo>
                      <a:pt x="107586" y="129885"/>
                      <a:pt x="98463" y="159470"/>
                      <a:pt x="54734" y="159470"/>
                    </a:cubicBezTo>
                    <a:cubicBezTo>
                      <a:pt x="14191" y="159470"/>
                      <a:pt x="0" y="135802"/>
                      <a:pt x="0" y="123968"/>
                    </a:cubicBezTo>
                    <a:cubicBezTo>
                      <a:pt x="0" y="115165"/>
                      <a:pt x="6516" y="108093"/>
                      <a:pt x="15060" y="108093"/>
                    </a:cubicBezTo>
                    <a:cubicBezTo>
                      <a:pt x="23602" y="108093"/>
                      <a:pt x="27367" y="114010"/>
                      <a:pt x="31567" y="119494"/>
                    </a:cubicBezTo>
                    <a:cubicBezTo>
                      <a:pt x="38662" y="129452"/>
                      <a:pt x="43874" y="137101"/>
                      <a:pt x="55603" y="137101"/>
                    </a:cubicBezTo>
                    <a:cubicBezTo>
                      <a:pt x="66173" y="137101"/>
                      <a:pt x="74137" y="129741"/>
                      <a:pt x="74137" y="118917"/>
                    </a:cubicBezTo>
                    <a:cubicBezTo>
                      <a:pt x="74137" y="108959"/>
                      <a:pt x="67621" y="103331"/>
                      <a:pt x="64725" y="100733"/>
                    </a:cubicBezTo>
                    <a:cubicBezTo>
                      <a:pt x="60670" y="97847"/>
                      <a:pt x="42716" y="89332"/>
                      <a:pt x="35331" y="85724"/>
                    </a:cubicBezTo>
                    <a:cubicBezTo>
                      <a:pt x="26498" y="81683"/>
                      <a:pt x="3041" y="70138"/>
                      <a:pt x="3041" y="43006"/>
                    </a:cubicBezTo>
                    <a:cubicBezTo>
                      <a:pt x="3041" y="22225"/>
                      <a:pt x="16797" y="0"/>
                      <a:pt x="54155" y="0"/>
                    </a:cubicBezTo>
                    <a:cubicBezTo>
                      <a:pt x="91513" y="0"/>
                      <a:pt x="102952" y="19627"/>
                      <a:pt x="102952" y="31317"/>
                    </a:cubicBezTo>
                    <a:cubicBezTo>
                      <a:pt x="102952" y="39543"/>
                      <a:pt x="97015" y="45604"/>
                      <a:pt x="88906" y="45604"/>
                    </a:cubicBezTo>
                    <a:cubicBezTo>
                      <a:pt x="79784" y="45604"/>
                      <a:pt x="76019" y="39110"/>
                      <a:pt x="72689" y="33626"/>
                    </a:cubicBezTo>
                    <a:cubicBezTo>
                      <a:pt x="69793" y="27997"/>
                      <a:pt x="64725" y="19338"/>
                      <a:pt x="52707" y="19338"/>
                    </a:cubicBezTo>
                    <a:cubicBezTo>
                      <a:pt x="40688" y="19338"/>
                      <a:pt x="35042" y="29296"/>
                      <a:pt x="35042" y="36945"/>
                    </a:cubicBezTo>
                    <a:cubicBezTo>
                      <a:pt x="35042" y="51665"/>
                      <a:pt x="47928" y="57149"/>
                      <a:pt x="58209" y="61623"/>
                    </a:cubicBezTo>
                    <a:lnTo>
                      <a:pt x="72834" y="68406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6BCECBE9-6299-C9F7-0336-850C0ADCBD3D}"/>
                  </a:ext>
                </a:extLst>
              </p:cNvPr>
              <p:cNvSpPr/>
              <p:nvPr/>
            </p:nvSpPr>
            <p:spPr>
              <a:xfrm>
                <a:off x="9471388" y="5459888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7 w 124092"/>
                  <a:gd name="connsiteY2" fmla="*/ 107804 h 159325"/>
                  <a:gd name="connsiteX3" fmla="*/ 116418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7 w 124092"/>
                  <a:gd name="connsiteY10" fmla="*/ 78797 h 159325"/>
                  <a:gd name="connsiteX11" fmla="*/ 85865 w 124092"/>
                  <a:gd name="connsiteY11" fmla="*/ 51521 h 159325"/>
                  <a:gd name="connsiteX12" fmla="*/ 60237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1" y="119205"/>
                      <a:pt x="57340" y="127143"/>
                      <a:pt x="71385" y="127143"/>
                    </a:cubicBezTo>
                    <a:cubicBezTo>
                      <a:pt x="87024" y="127143"/>
                      <a:pt x="98752" y="117762"/>
                      <a:pt x="106427" y="107804"/>
                    </a:cubicBezTo>
                    <a:cubicBezTo>
                      <a:pt x="111061" y="101022"/>
                      <a:pt x="112653" y="99290"/>
                      <a:pt x="116418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5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7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7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04EB1A83-6B6D-779D-804F-1FD01396B260}"/>
                  </a:ext>
                </a:extLst>
              </p:cNvPr>
              <p:cNvSpPr/>
              <p:nvPr/>
            </p:nvSpPr>
            <p:spPr>
              <a:xfrm>
                <a:off x="8460987" y="5727451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6 w 124092"/>
                  <a:gd name="connsiteY2" fmla="*/ 107804 h 159325"/>
                  <a:gd name="connsiteX3" fmla="*/ 116417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6 w 124092"/>
                  <a:gd name="connsiteY10" fmla="*/ 78797 h 159325"/>
                  <a:gd name="connsiteX11" fmla="*/ 85865 w 124092"/>
                  <a:gd name="connsiteY11" fmla="*/ 51521 h 159325"/>
                  <a:gd name="connsiteX12" fmla="*/ 60236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0" y="119205"/>
                      <a:pt x="57339" y="127143"/>
                      <a:pt x="71385" y="127143"/>
                    </a:cubicBezTo>
                    <a:cubicBezTo>
                      <a:pt x="87024" y="127143"/>
                      <a:pt x="98752" y="117762"/>
                      <a:pt x="106426" y="107804"/>
                    </a:cubicBezTo>
                    <a:cubicBezTo>
                      <a:pt x="111060" y="101022"/>
                      <a:pt x="112652" y="99290"/>
                      <a:pt x="116417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4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6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6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603A62A9-CDEC-D322-55DC-E7E6DDC68946}"/>
                  </a:ext>
                </a:extLst>
              </p:cNvPr>
              <p:cNvSpPr/>
              <p:nvPr/>
            </p:nvSpPr>
            <p:spPr>
              <a:xfrm>
                <a:off x="8598834" y="5731162"/>
                <a:ext cx="122644" cy="155614"/>
              </a:xfrm>
              <a:custGeom>
                <a:avLst/>
                <a:gdLst>
                  <a:gd name="connsiteX0" fmla="*/ 122500 w 122644"/>
                  <a:gd name="connsiteY0" fmla="*/ 115494 h 155614"/>
                  <a:gd name="connsiteX1" fmla="*/ 111061 w 122644"/>
                  <a:gd name="connsiteY1" fmla="*/ 144213 h 155614"/>
                  <a:gd name="connsiteX2" fmla="*/ 60237 w 122644"/>
                  <a:gd name="connsiteY2" fmla="*/ 155614 h 155614"/>
                  <a:gd name="connsiteX3" fmla="*/ 0 w 122644"/>
                  <a:gd name="connsiteY3" fmla="*/ 107846 h 155614"/>
                  <a:gd name="connsiteX4" fmla="*/ 0 w 122644"/>
                  <a:gd name="connsiteY4" fmla="*/ 5669 h 155614"/>
                  <a:gd name="connsiteX5" fmla="*/ 6227 w 122644"/>
                  <a:gd name="connsiteY5" fmla="*/ 41 h 155614"/>
                  <a:gd name="connsiteX6" fmla="*/ 30263 w 122644"/>
                  <a:gd name="connsiteY6" fmla="*/ 41 h 155614"/>
                  <a:gd name="connsiteX7" fmla="*/ 36779 w 122644"/>
                  <a:gd name="connsiteY7" fmla="*/ 5958 h 155614"/>
                  <a:gd name="connsiteX8" fmla="*/ 36779 w 122644"/>
                  <a:gd name="connsiteY8" fmla="*/ 104093 h 155614"/>
                  <a:gd name="connsiteX9" fmla="*/ 62408 w 122644"/>
                  <a:gd name="connsiteY9" fmla="*/ 131369 h 155614"/>
                  <a:gd name="connsiteX10" fmla="*/ 86155 w 122644"/>
                  <a:gd name="connsiteY10" fmla="*/ 107701 h 155614"/>
                  <a:gd name="connsiteX11" fmla="*/ 86155 w 122644"/>
                  <a:gd name="connsiteY11" fmla="*/ 6391 h 155614"/>
                  <a:gd name="connsiteX12" fmla="*/ 92381 w 122644"/>
                  <a:gd name="connsiteY12" fmla="*/ 185 h 155614"/>
                  <a:gd name="connsiteX13" fmla="*/ 115549 w 122644"/>
                  <a:gd name="connsiteY13" fmla="*/ 185 h 155614"/>
                  <a:gd name="connsiteX14" fmla="*/ 122644 w 122644"/>
                  <a:gd name="connsiteY14" fmla="*/ 6391 h 155614"/>
                  <a:gd name="connsiteX15" fmla="*/ 122644 w 122644"/>
                  <a:gd name="connsiteY15" fmla="*/ 115639 h 15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644" h="155614">
                    <a:moveTo>
                      <a:pt x="122500" y="115494"/>
                    </a:moveTo>
                    <a:cubicBezTo>
                      <a:pt x="122500" y="128338"/>
                      <a:pt x="122210" y="136564"/>
                      <a:pt x="111061" y="144213"/>
                    </a:cubicBezTo>
                    <a:cubicBezTo>
                      <a:pt x="102807" y="149120"/>
                      <a:pt x="84852" y="155614"/>
                      <a:pt x="60237" y="155614"/>
                    </a:cubicBezTo>
                    <a:cubicBezTo>
                      <a:pt x="3476" y="155614"/>
                      <a:pt x="0" y="126318"/>
                      <a:pt x="0" y="107846"/>
                    </a:cubicBezTo>
                    <a:lnTo>
                      <a:pt x="0" y="5669"/>
                    </a:lnTo>
                    <a:cubicBezTo>
                      <a:pt x="0" y="907"/>
                      <a:pt x="2317" y="41"/>
                      <a:pt x="6227" y="41"/>
                    </a:cubicBezTo>
                    <a:lnTo>
                      <a:pt x="30263" y="41"/>
                    </a:lnTo>
                    <a:cubicBezTo>
                      <a:pt x="34607" y="-247"/>
                      <a:pt x="36779" y="907"/>
                      <a:pt x="36779" y="5958"/>
                    </a:cubicBezTo>
                    <a:lnTo>
                      <a:pt x="36779" y="104093"/>
                    </a:lnTo>
                    <a:cubicBezTo>
                      <a:pt x="36779" y="113762"/>
                      <a:pt x="37068" y="131369"/>
                      <a:pt x="62408" y="131369"/>
                    </a:cubicBezTo>
                    <a:cubicBezTo>
                      <a:pt x="85866" y="131369"/>
                      <a:pt x="86155" y="117370"/>
                      <a:pt x="86155" y="107701"/>
                    </a:cubicBezTo>
                    <a:lnTo>
                      <a:pt x="86155" y="6391"/>
                    </a:lnTo>
                    <a:cubicBezTo>
                      <a:pt x="86155" y="1773"/>
                      <a:pt x="87604" y="185"/>
                      <a:pt x="92381" y="185"/>
                    </a:cubicBezTo>
                    <a:lnTo>
                      <a:pt x="115549" y="185"/>
                    </a:lnTo>
                    <a:cubicBezTo>
                      <a:pt x="120183" y="185"/>
                      <a:pt x="122644" y="763"/>
                      <a:pt x="122644" y="6391"/>
                    </a:cubicBezTo>
                    <a:lnTo>
                      <a:pt x="122644" y="115639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0A4C6BEE-15E7-C227-2626-9CDB5CFB91F9}"/>
                  </a:ext>
                </a:extLst>
              </p:cNvPr>
              <p:cNvSpPr/>
              <p:nvPr/>
            </p:nvSpPr>
            <p:spPr>
              <a:xfrm>
                <a:off x="8743343" y="5727451"/>
                <a:ext cx="97593" cy="155573"/>
              </a:xfrm>
              <a:custGeom>
                <a:avLst/>
                <a:gdLst>
                  <a:gd name="connsiteX0" fmla="*/ 36778 w 97593"/>
                  <a:gd name="connsiteY0" fmla="*/ 149368 h 155573"/>
                  <a:gd name="connsiteX1" fmla="*/ 30552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6 h 155573"/>
                  <a:gd name="connsiteX6" fmla="*/ 62263 w 97593"/>
                  <a:gd name="connsiteY6" fmla="*/ 0 h 155573"/>
                  <a:gd name="connsiteX7" fmla="*/ 97594 w 97593"/>
                  <a:gd name="connsiteY7" fmla="*/ 21936 h 155573"/>
                  <a:gd name="connsiteX8" fmla="*/ 81955 w 97593"/>
                  <a:gd name="connsiteY8" fmla="*/ 37811 h 155573"/>
                  <a:gd name="connsiteX9" fmla="*/ 66897 w 97593"/>
                  <a:gd name="connsiteY9" fmla="*/ 26699 h 155573"/>
                  <a:gd name="connsiteX10" fmla="*/ 52127 w 97593"/>
                  <a:gd name="connsiteY10" fmla="*/ 18473 h 155573"/>
                  <a:gd name="connsiteX11" fmla="*/ 36489 w 97593"/>
                  <a:gd name="connsiteY11" fmla="*/ 36079 h 155573"/>
                  <a:gd name="connsiteX12" fmla="*/ 36489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8" y="149368"/>
                    </a:moveTo>
                    <a:cubicBezTo>
                      <a:pt x="36489" y="153986"/>
                      <a:pt x="35620" y="155573"/>
                      <a:pt x="30552" y="155573"/>
                    </a:cubicBezTo>
                    <a:lnTo>
                      <a:pt x="6516" y="155573"/>
                    </a:lnTo>
                    <a:cubicBezTo>
                      <a:pt x="1448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8" y="14143"/>
                      <a:pt x="8543" y="10246"/>
                    </a:cubicBezTo>
                    <a:cubicBezTo>
                      <a:pt x="18534" y="4618"/>
                      <a:pt x="39675" y="0"/>
                      <a:pt x="62263" y="0"/>
                    </a:cubicBezTo>
                    <a:cubicBezTo>
                      <a:pt x="80508" y="0"/>
                      <a:pt x="97594" y="4618"/>
                      <a:pt x="97594" y="21936"/>
                    </a:cubicBezTo>
                    <a:cubicBezTo>
                      <a:pt x="97594" y="30739"/>
                      <a:pt x="91368" y="37811"/>
                      <a:pt x="81955" y="37811"/>
                    </a:cubicBezTo>
                    <a:cubicBezTo>
                      <a:pt x="73992" y="37811"/>
                      <a:pt x="71385" y="33481"/>
                      <a:pt x="66897" y="26699"/>
                    </a:cubicBezTo>
                    <a:cubicBezTo>
                      <a:pt x="64290" y="23235"/>
                      <a:pt x="60959" y="18473"/>
                      <a:pt x="52127" y="18473"/>
                    </a:cubicBezTo>
                    <a:cubicBezTo>
                      <a:pt x="36778" y="18473"/>
                      <a:pt x="36489" y="28719"/>
                      <a:pt x="36489" y="36079"/>
                    </a:cubicBezTo>
                    <a:lnTo>
                      <a:pt x="36489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83E76217-B1E0-CDED-958E-B72050869F18}"/>
                  </a:ext>
                </a:extLst>
              </p:cNvPr>
              <p:cNvSpPr/>
              <p:nvPr/>
            </p:nvSpPr>
            <p:spPr>
              <a:xfrm>
                <a:off x="8838620" y="5727451"/>
                <a:ext cx="140186" cy="159325"/>
              </a:xfrm>
              <a:custGeom>
                <a:avLst/>
                <a:gdLst>
                  <a:gd name="connsiteX0" fmla="*/ 69938 w 140186"/>
                  <a:gd name="connsiteY0" fmla="*/ 159325 h 159325"/>
                  <a:gd name="connsiteX1" fmla="*/ 0 w 140186"/>
                  <a:gd name="connsiteY1" fmla="*/ 79663 h 159325"/>
                  <a:gd name="connsiteX2" fmla="*/ 70517 w 140186"/>
                  <a:gd name="connsiteY2" fmla="*/ 0 h 159325"/>
                  <a:gd name="connsiteX3" fmla="*/ 140165 w 140186"/>
                  <a:gd name="connsiteY3" fmla="*/ 77931 h 159325"/>
                  <a:gd name="connsiteX4" fmla="*/ 69938 w 140186"/>
                  <a:gd name="connsiteY4" fmla="*/ 159325 h 159325"/>
                  <a:gd name="connsiteX5" fmla="*/ 68779 w 140186"/>
                  <a:gd name="connsiteY5" fmla="*/ 21647 h 159325"/>
                  <a:gd name="connsiteX6" fmla="*/ 37938 w 140186"/>
                  <a:gd name="connsiteY6" fmla="*/ 75189 h 159325"/>
                  <a:gd name="connsiteX7" fmla="*/ 71386 w 140186"/>
                  <a:gd name="connsiteY7" fmla="*/ 134936 h 159325"/>
                  <a:gd name="connsiteX8" fmla="*/ 101938 w 140186"/>
                  <a:gd name="connsiteY8" fmla="*/ 76055 h 159325"/>
                  <a:gd name="connsiteX9" fmla="*/ 68779 w 140186"/>
                  <a:gd name="connsiteY9" fmla="*/ 21503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86" h="159325">
                    <a:moveTo>
                      <a:pt x="69938" y="159325"/>
                    </a:moveTo>
                    <a:cubicBezTo>
                      <a:pt x="26788" y="159325"/>
                      <a:pt x="0" y="124689"/>
                      <a:pt x="0" y="79663"/>
                    </a:cubicBezTo>
                    <a:cubicBezTo>
                      <a:pt x="0" y="34636"/>
                      <a:pt x="27657" y="0"/>
                      <a:pt x="70517" y="0"/>
                    </a:cubicBezTo>
                    <a:cubicBezTo>
                      <a:pt x="118446" y="0"/>
                      <a:pt x="139297" y="42429"/>
                      <a:pt x="140165" y="77931"/>
                    </a:cubicBezTo>
                    <a:cubicBezTo>
                      <a:pt x="141034" y="120937"/>
                      <a:pt x="115694" y="159325"/>
                      <a:pt x="69938" y="159325"/>
                    </a:cubicBezTo>
                    <a:moveTo>
                      <a:pt x="68779" y="21647"/>
                    </a:moveTo>
                    <a:cubicBezTo>
                      <a:pt x="48798" y="21647"/>
                      <a:pt x="37938" y="45604"/>
                      <a:pt x="37938" y="75189"/>
                    </a:cubicBezTo>
                    <a:cubicBezTo>
                      <a:pt x="37938" y="107949"/>
                      <a:pt x="51983" y="134936"/>
                      <a:pt x="71386" y="134936"/>
                    </a:cubicBezTo>
                    <a:cubicBezTo>
                      <a:pt x="90789" y="134936"/>
                      <a:pt x="103386" y="109681"/>
                      <a:pt x="101938" y="76055"/>
                    </a:cubicBezTo>
                    <a:cubicBezTo>
                      <a:pt x="100490" y="41130"/>
                      <a:pt x="86010" y="21503"/>
                      <a:pt x="68779" y="21503"/>
                    </a:cubicBezTo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8AD9C11D-CAEC-8603-C702-EF9963BDCA72}"/>
                  </a:ext>
                </a:extLst>
              </p:cNvPr>
              <p:cNvSpPr/>
              <p:nvPr/>
            </p:nvSpPr>
            <p:spPr>
              <a:xfrm>
                <a:off x="8995437" y="5727307"/>
                <a:ext cx="128001" cy="224556"/>
              </a:xfrm>
              <a:custGeom>
                <a:avLst/>
                <a:gdLst>
                  <a:gd name="connsiteX0" fmla="*/ 145 w 128001"/>
                  <a:gd name="connsiteY0" fmla="*/ 38100 h 224556"/>
                  <a:gd name="connsiteX1" fmla="*/ 3620 w 128001"/>
                  <a:gd name="connsiteY1" fmla="*/ 17607 h 224556"/>
                  <a:gd name="connsiteX2" fmla="*/ 59512 w 128001"/>
                  <a:gd name="connsiteY2" fmla="*/ 0 h 224556"/>
                  <a:gd name="connsiteX3" fmla="*/ 108309 w 128001"/>
                  <a:gd name="connsiteY3" fmla="*/ 17318 h 224556"/>
                  <a:gd name="connsiteX4" fmla="*/ 128002 w 128001"/>
                  <a:gd name="connsiteY4" fmla="*/ 73313 h 224556"/>
                  <a:gd name="connsiteX5" fmla="*/ 62988 w 128001"/>
                  <a:gd name="connsiteY5" fmla="*/ 159181 h 224556"/>
                  <a:gd name="connsiteX6" fmla="*/ 36200 w 128001"/>
                  <a:gd name="connsiteY6" fmla="*/ 151532 h 224556"/>
                  <a:gd name="connsiteX7" fmla="*/ 36200 w 128001"/>
                  <a:gd name="connsiteY7" fmla="*/ 218351 h 224556"/>
                  <a:gd name="connsiteX8" fmla="*/ 30263 w 128001"/>
                  <a:gd name="connsiteY8" fmla="*/ 224556 h 224556"/>
                  <a:gd name="connsiteX9" fmla="*/ 7385 w 128001"/>
                  <a:gd name="connsiteY9" fmla="*/ 224556 h 224556"/>
                  <a:gd name="connsiteX10" fmla="*/ 0 w 128001"/>
                  <a:gd name="connsiteY10" fmla="*/ 218351 h 224556"/>
                  <a:gd name="connsiteX11" fmla="*/ 0 w 128001"/>
                  <a:gd name="connsiteY11" fmla="*/ 38244 h 224556"/>
                  <a:gd name="connsiteX12" fmla="*/ 36344 w 128001"/>
                  <a:gd name="connsiteY12" fmla="*/ 128875 h 224556"/>
                  <a:gd name="connsiteX13" fmla="*/ 57195 w 128001"/>
                  <a:gd name="connsiteY13" fmla="*/ 135657 h 224556"/>
                  <a:gd name="connsiteX14" fmla="*/ 90644 w 128001"/>
                  <a:gd name="connsiteY14" fmla="*/ 78797 h 224556"/>
                  <a:gd name="connsiteX15" fmla="*/ 54444 w 128001"/>
                  <a:gd name="connsiteY15" fmla="*/ 21359 h 224556"/>
                  <a:gd name="connsiteX16" fmla="*/ 36200 w 128001"/>
                  <a:gd name="connsiteY16" fmla="*/ 41852 h 224556"/>
                  <a:gd name="connsiteX17" fmla="*/ 36200 w 128001"/>
                  <a:gd name="connsiteY17" fmla="*/ 128875 h 22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001" h="224556">
                    <a:moveTo>
                      <a:pt x="145" y="38100"/>
                    </a:moveTo>
                    <a:cubicBezTo>
                      <a:pt x="145" y="26699"/>
                      <a:pt x="145" y="22225"/>
                      <a:pt x="3620" y="17607"/>
                    </a:cubicBezTo>
                    <a:cubicBezTo>
                      <a:pt x="9557" y="9092"/>
                      <a:pt x="33303" y="0"/>
                      <a:pt x="59512" y="0"/>
                    </a:cubicBezTo>
                    <a:cubicBezTo>
                      <a:pt x="67765" y="0"/>
                      <a:pt x="91513" y="577"/>
                      <a:pt x="108309" y="17318"/>
                    </a:cubicBezTo>
                    <a:cubicBezTo>
                      <a:pt x="120038" y="28719"/>
                      <a:pt x="128002" y="48923"/>
                      <a:pt x="128002" y="73313"/>
                    </a:cubicBezTo>
                    <a:cubicBezTo>
                      <a:pt x="128002" y="113433"/>
                      <a:pt x="107151" y="159181"/>
                      <a:pt x="62988" y="159181"/>
                    </a:cubicBezTo>
                    <a:cubicBezTo>
                      <a:pt x="52707" y="159181"/>
                      <a:pt x="44743" y="157161"/>
                      <a:pt x="36200" y="151532"/>
                    </a:cubicBezTo>
                    <a:lnTo>
                      <a:pt x="36200" y="218351"/>
                    </a:lnTo>
                    <a:cubicBezTo>
                      <a:pt x="36200" y="222969"/>
                      <a:pt x="34752" y="224556"/>
                      <a:pt x="30263" y="224556"/>
                    </a:cubicBezTo>
                    <a:lnTo>
                      <a:pt x="7385" y="224556"/>
                    </a:lnTo>
                    <a:cubicBezTo>
                      <a:pt x="2751" y="224556"/>
                      <a:pt x="0" y="223979"/>
                      <a:pt x="0" y="218351"/>
                    </a:cubicBezTo>
                    <a:lnTo>
                      <a:pt x="0" y="38244"/>
                    </a:lnTo>
                    <a:close/>
                    <a:moveTo>
                      <a:pt x="36344" y="128875"/>
                    </a:moveTo>
                    <a:cubicBezTo>
                      <a:pt x="46046" y="134792"/>
                      <a:pt x="53720" y="135657"/>
                      <a:pt x="57195" y="135657"/>
                    </a:cubicBezTo>
                    <a:cubicBezTo>
                      <a:pt x="78915" y="135657"/>
                      <a:pt x="90644" y="110402"/>
                      <a:pt x="90644" y="78797"/>
                    </a:cubicBezTo>
                    <a:cubicBezTo>
                      <a:pt x="90644" y="38100"/>
                      <a:pt x="72979" y="21359"/>
                      <a:pt x="54444" y="21359"/>
                    </a:cubicBezTo>
                    <a:cubicBezTo>
                      <a:pt x="35910" y="21359"/>
                      <a:pt x="36200" y="33626"/>
                      <a:pt x="36200" y="41852"/>
                    </a:cubicBezTo>
                    <a:lnTo>
                      <a:pt x="36200" y="128875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BDB3E64D-0AE6-966F-0039-2CD478F4F7B3}"/>
                  </a:ext>
                </a:extLst>
              </p:cNvPr>
              <p:cNvSpPr/>
              <p:nvPr/>
            </p:nvSpPr>
            <p:spPr>
              <a:xfrm>
                <a:off x="9133430" y="5727451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6 w 124092"/>
                  <a:gd name="connsiteY2" fmla="*/ 107804 h 159325"/>
                  <a:gd name="connsiteX3" fmla="*/ 116417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6 w 124092"/>
                  <a:gd name="connsiteY10" fmla="*/ 78797 h 159325"/>
                  <a:gd name="connsiteX11" fmla="*/ 85865 w 124092"/>
                  <a:gd name="connsiteY11" fmla="*/ 51521 h 159325"/>
                  <a:gd name="connsiteX12" fmla="*/ 60236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0" y="119205"/>
                      <a:pt x="57339" y="127143"/>
                      <a:pt x="71385" y="127143"/>
                    </a:cubicBezTo>
                    <a:cubicBezTo>
                      <a:pt x="87024" y="127143"/>
                      <a:pt x="98752" y="117762"/>
                      <a:pt x="106426" y="107804"/>
                    </a:cubicBezTo>
                    <a:cubicBezTo>
                      <a:pt x="111060" y="101022"/>
                      <a:pt x="112652" y="99290"/>
                      <a:pt x="116417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4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6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6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8D3C8A0D-1BB9-D34F-BC67-AA2F84B3DD47}"/>
                  </a:ext>
                </a:extLst>
              </p:cNvPr>
              <p:cNvSpPr/>
              <p:nvPr/>
            </p:nvSpPr>
            <p:spPr>
              <a:xfrm>
                <a:off x="8467068" y="5994725"/>
                <a:ext cx="121774" cy="155717"/>
              </a:xfrm>
              <a:custGeom>
                <a:avLst/>
                <a:gdLst>
                  <a:gd name="connsiteX0" fmla="*/ 121775 w 121774"/>
                  <a:gd name="connsiteY0" fmla="*/ 149512 h 155717"/>
                  <a:gd name="connsiteX1" fmla="*/ 115260 w 121774"/>
                  <a:gd name="connsiteY1" fmla="*/ 155718 h 155717"/>
                  <a:gd name="connsiteX2" fmla="*/ 91802 w 121774"/>
                  <a:gd name="connsiteY2" fmla="*/ 155718 h 155717"/>
                  <a:gd name="connsiteX3" fmla="*/ 85286 w 121774"/>
                  <a:gd name="connsiteY3" fmla="*/ 148935 h 155717"/>
                  <a:gd name="connsiteX4" fmla="*/ 85286 w 121774"/>
                  <a:gd name="connsiteY4" fmla="*/ 49933 h 155717"/>
                  <a:gd name="connsiteX5" fmla="*/ 59947 w 121774"/>
                  <a:gd name="connsiteY5" fmla="*/ 20060 h 155717"/>
                  <a:gd name="connsiteX6" fmla="*/ 36489 w 121774"/>
                  <a:gd name="connsiteY6" fmla="*/ 44594 h 155717"/>
                  <a:gd name="connsiteX7" fmla="*/ 36489 w 121774"/>
                  <a:gd name="connsiteY7" fmla="*/ 148646 h 155717"/>
                  <a:gd name="connsiteX8" fmla="*/ 29394 w 121774"/>
                  <a:gd name="connsiteY8" fmla="*/ 155718 h 155717"/>
                  <a:gd name="connsiteX9" fmla="*/ 6226 w 121774"/>
                  <a:gd name="connsiteY9" fmla="*/ 155718 h 155717"/>
                  <a:gd name="connsiteX10" fmla="*/ 0 w 121774"/>
                  <a:gd name="connsiteY10" fmla="*/ 149512 h 155717"/>
                  <a:gd name="connsiteX11" fmla="*/ 0 w 121774"/>
                  <a:gd name="connsiteY11" fmla="*/ 33770 h 155717"/>
                  <a:gd name="connsiteX12" fmla="*/ 13756 w 121774"/>
                  <a:gd name="connsiteY12" fmla="*/ 9092 h 155717"/>
                  <a:gd name="connsiteX13" fmla="*/ 63422 w 121774"/>
                  <a:gd name="connsiteY13" fmla="*/ 0 h 155717"/>
                  <a:gd name="connsiteX14" fmla="*/ 108164 w 121774"/>
                  <a:gd name="connsiteY14" fmla="*/ 11401 h 155717"/>
                  <a:gd name="connsiteX15" fmla="*/ 121631 w 121774"/>
                  <a:gd name="connsiteY15" fmla="*/ 46326 h 155717"/>
                  <a:gd name="connsiteX16" fmla="*/ 121631 w 121774"/>
                  <a:gd name="connsiteY16" fmla="*/ 149368 h 1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774" h="155717">
                    <a:moveTo>
                      <a:pt x="121775" y="149512"/>
                    </a:moveTo>
                    <a:cubicBezTo>
                      <a:pt x="121775" y="154852"/>
                      <a:pt x="120037" y="155718"/>
                      <a:pt x="115260" y="155718"/>
                    </a:cubicBezTo>
                    <a:lnTo>
                      <a:pt x="91802" y="155718"/>
                    </a:lnTo>
                    <a:cubicBezTo>
                      <a:pt x="85865" y="155718"/>
                      <a:pt x="85286" y="153408"/>
                      <a:pt x="85286" y="148935"/>
                    </a:cubicBezTo>
                    <a:lnTo>
                      <a:pt x="85286" y="49933"/>
                    </a:lnTo>
                    <a:cubicBezTo>
                      <a:pt x="85286" y="38244"/>
                      <a:pt x="84996" y="20060"/>
                      <a:pt x="59947" y="20060"/>
                    </a:cubicBezTo>
                    <a:cubicBezTo>
                      <a:pt x="36489" y="20060"/>
                      <a:pt x="36489" y="37955"/>
                      <a:pt x="36489" y="44594"/>
                    </a:cubicBezTo>
                    <a:lnTo>
                      <a:pt x="36489" y="148646"/>
                    </a:lnTo>
                    <a:cubicBezTo>
                      <a:pt x="36489" y="154563"/>
                      <a:pt x="35041" y="155718"/>
                      <a:pt x="29394" y="155718"/>
                    </a:cubicBezTo>
                    <a:lnTo>
                      <a:pt x="6226" y="155718"/>
                    </a:lnTo>
                    <a:cubicBezTo>
                      <a:pt x="1593" y="155718"/>
                      <a:pt x="0" y="154563"/>
                      <a:pt x="0" y="149512"/>
                    </a:cubicBezTo>
                    <a:lnTo>
                      <a:pt x="0" y="33770"/>
                    </a:lnTo>
                    <a:cubicBezTo>
                      <a:pt x="0" y="22080"/>
                      <a:pt x="579" y="15298"/>
                      <a:pt x="13756" y="9092"/>
                    </a:cubicBezTo>
                    <a:cubicBezTo>
                      <a:pt x="29394" y="2020"/>
                      <a:pt x="46336" y="0"/>
                      <a:pt x="63422" y="0"/>
                    </a:cubicBezTo>
                    <a:cubicBezTo>
                      <a:pt x="92815" y="0"/>
                      <a:pt x="103096" y="7360"/>
                      <a:pt x="108164" y="11401"/>
                    </a:cubicBezTo>
                    <a:cubicBezTo>
                      <a:pt x="121341" y="22225"/>
                      <a:pt x="121631" y="36079"/>
                      <a:pt x="121631" y="46326"/>
                    </a:cubicBezTo>
                    <a:lnTo>
                      <a:pt x="121631" y="14936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E7C07709-25C1-B138-BE54-4A01604747D2}"/>
                  </a:ext>
                </a:extLst>
              </p:cNvPr>
              <p:cNvSpPr/>
              <p:nvPr/>
            </p:nvSpPr>
            <p:spPr>
              <a:xfrm>
                <a:off x="8605205" y="5994870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7 w 124092"/>
                  <a:gd name="connsiteY2" fmla="*/ 107804 h 159325"/>
                  <a:gd name="connsiteX3" fmla="*/ 116418 w 124092"/>
                  <a:gd name="connsiteY3" fmla="*/ 99290 h 159325"/>
                  <a:gd name="connsiteX4" fmla="*/ 124092 w 124092"/>
                  <a:gd name="connsiteY4" fmla="*/ 108382 h 159325"/>
                  <a:gd name="connsiteX5" fmla="*/ 65884 w 124092"/>
                  <a:gd name="connsiteY5" fmla="*/ 159325 h 159325"/>
                  <a:gd name="connsiteX6" fmla="*/ 0 w 124092"/>
                  <a:gd name="connsiteY6" fmla="*/ 79374 h 159325"/>
                  <a:gd name="connsiteX7" fmla="*/ 65884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8 h 159325"/>
                  <a:gd name="connsiteX10" fmla="*/ 30987 w 124092"/>
                  <a:gd name="connsiteY10" fmla="*/ 78797 h 159325"/>
                  <a:gd name="connsiteX11" fmla="*/ 85865 w 124092"/>
                  <a:gd name="connsiteY11" fmla="*/ 51521 h 159325"/>
                  <a:gd name="connsiteX12" fmla="*/ 60237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1" y="119205"/>
                      <a:pt x="57340" y="127143"/>
                      <a:pt x="71385" y="127143"/>
                    </a:cubicBezTo>
                    <a:cubicBezTo>
                      <a:pt x="87024" y="127143"/>
                      <a:pt x="98752" y="117762"/>
                      <a:pt x="106427" y="107804"/>
                    </a:cubicBezTo>
                    <a:cubicBezTo>
                      <a:pt x="111061" y="101022"/>
                      <a:pt x="112653" y="99290"/>
                      <a:pt x="116418" y="99290"/>
                    </a:cubicBezTo>
                    <a:cubicBezTo>
                      <a:pt x="120183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4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4" y="0"/>
                    </a:cubicBezTo>
                    <a:cubicBezTo>
                      <a:pt x="111785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8"/>
                    </a:cubicBezTo>
                    <a:lnTo>
                      <a:pt x="30987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7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73CE023D-0522-AECD-5191-B8B3F947F8F1}"/>
                  </a:ext>
                </a:extLst>
              </p:cNvPr>
              <p:cNvSpPr/>
              <p:nvPr/>
            </p:nvSpPr>
            <p:spPr>
              <a:xfrm>
                <a:off x="8727995" y="5956193"/>
                <a:ext cx="88181" cy="197713"/>
              </a:xfrm>
              <a:custGeom>
                <a:avLst/>
                <a:gdLst>
                  <a:gd name="connsiteX0" fmla="*/ 55313 w 88181"/>
                  <a:gd name="connsiteY0" fmla="*/ 58592 h 197713"/>
                  <a:gd name="connsiteX1" fmla="*/ 55313 w 88181"/>
                  <a:gd name="connsiteY1" fmla="*/ 149079 h 197713"/>
                  <a:gd name="connsiteX2" fmla="*/ 75294 w 88181"/>
                  <a:gd name="connsiteY2" fmla="*/ 177221 h 197713"/>
                  <a:gd name="connsiteX3" fmla="*/ 88182 w 88181"/>
                  <a:gd name="connsiteY3" fmla="*/ 184869 h 197713"/>
                  <a:gd name="connsiteX4" fmla="*/ 59946 w 88181"/>
                  <a:gd name="connsiteY4" fmla="*/ 197714 h 197713"/>
                  <a:gd name="connsiteX5" fmla="*/ 27946 w 88181"/>
                  <a:gd name="connsiteY5" fmla="*/ 184869 h 197713"/>
                  <a:gd name="connsiteX6" fmla="*/ 19402 w 88181"/>
                  <a:gd name="connsiteY6" fmla="*/ 154996 h 197713"/>
                  <a:gd name="connsiteX7" fmla="*/ 19402 w 88181"/>
                  <a:gd name="connsiteY7" fmla="*/ 58592 h 197713"/>
                  <a:gd name="connsiteX8" fmla="*/ 5357 w 88181"/>
                  <a:gd name="connsiteY8" fmla="*/ 58592 h 197713"/>
                  <a:gd name="connsiteX9" fmla="*/ 0 w 88181"/>
                  <a:gd name="connsiteY9" fmla="*/ 47191 h 197713"/>
                  <a:gd name="connsiteX10" fmla="*/ 5068 w 88181"/>
                  <a:gd name="connsiteY10" fmla="*/ 42429 h 197713"/>
                  <a:gd name="connsiteX11" fmla="*/ 19402 w 88181"/>
                  <a:gd name="connsiteY11" fmla="*/ 42429 h 197713"/>
                  <a:gd name="connsiteX12" fmla="*/ 19402 w 88181"/>
                  <a:gd name="connsiteY12" fmla="*/ 25977 h 197713"/>
                  <a:gd name="connsiteX13" fmla="*/ 24760 w 88181"/>
                  <a:gd name="connsiteY13" fmla="*/ 15730 h 197713"/>
                  <a:gd name="connsiteX14" fmla="*/ 45901 w 88181"/>
                  <a:gd name="connsiteY14" fmla="*/ 2309 h 197713"/>
                  <a:gd name="connsiteX15" fmla="*/ 51258 w 88181"/>
                  <a:gd name="connsiteY15" fmla="*/ 0 h 197713"/>
                  <a:gd name="connsiteX16" fmla="*/ 55313 w 88181"/>
                  <a:gd name="connsiteY16" fmla="*/ 8226 h 197713"/>
                  <a:gd name="connsiteX17" fmla="*/ 55313 w 88181"/>
                  <a:gd name="connsiteY17" fmla="*/ 42429 h 197713"/>
                  <a:gd name="connsiteX18" fmla="*/ 77612 w 88181"/>
                  <a:gd name="connsiteY18" fmla="*/ 42429 h 197713"/>
                  <a:gd name="connsiteX19" fmla="*/ 83259 w 88181"/>
                  <a:gd name="connsiteY19" fmla="*/ 46470 h 197713"/>
                  <a:gd name="connsiteX20" fmla="*/ 78190 w 88181"/>
                  <a:gd name="connsiteY20" fmla="*/ 58448 h 197713"/>
                  <a:gd name="connsiteX21" fmla="*/ 55313 w 88181"/>
                  <a:gd name="connsiteY21" fmla="*/ 58448 h 19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181" h="197713">
                    <a:moveTo>
                      <a:pt x="55313" y="58592"/>
                    </a:moveTo>
                    <a:lnTo>
                      <a:pt x="55313" y="149079"/>
                    </a:lnTo>
                    <a:cubicBezTo>
                      <a:pt x="55313" y="157594"/>
                      <a:pt x="55602" y="176355"/>
                      <a:pt x="75294" y="177221"/>
                    </a:cubicBezTo>
                    <a:cubicBezTo>
                      <a:pt x="82679" y="177221"/>
                      <a:pt x="88182" y="177221"/>
                      <a:pt x="88182" y="184869"/>
                    </a:cubicBezTo>
                    <a:cubicBezTo>
                      <a:pt x="88182" y="193095"/>
                      <a:pt x="71674" y="197714"/>
                      <a:pt x="59946" y="197714"/>
                    </a:cubicBezTo>
                    <a:cubicBezTo>
                      <a:pt x="44018" y="197714"/>
                      <a:pt x="33737" y="191797"/>
                      <a:pt x="27946" y="184869"/>
                    </a:cubicBezTo>
                    <a:cubicBezTo>
                      <a:pt x="19692" y="174912"/>
                      <a:pt x="19402" y="164376"/>
                      <a:pt x="19402" y="154996"/>
                    </a:cubicBezTo>
                    <a:lnTo>
                      <a:pt x="19402" y="58592"/>
                    </a:lnTo>
                    <a:lnTo>
                      <a:pt x="5357" y="58592"/>
                    </a:lnTo>
                    <a:cubicBezTo>
                      <a:pt x="0" y="58592"/>
                      <a:pt x="0" y="57438"/>
                      <a:pt x="0" y="47191"/>
                    </a:cubicBezTo>
                    <a:cubicBezTo>
                      <a:pt x="0" y="43728"/>
                      <a:pt x="1158" y="42429"/>
                      <a:pt x="5068" y="42429"/>
                    </a:cubicBezTo>
                    <a:lnTo>
                      <a:pt x="19402" y="42429"/>
                    </a:lnTo>
                    <a:lnTo>
                      <a:pt x="19402" y="25977"/>
                    </a:lnTo>
                    <a:cubicBezTo>
                      <a:pt x="19402" y="20349"/>
                      <a:pt x="20271" y="18905"/>
                      <a:pt x="24760" y="15730"/>
                    </a:cubicBezTo>
                    <a:lnTo>
                      <a:pt x="45901" y="2309"/>
                    </a:lnTo>
                    <a:cubicBezTo>
                      <a:pt x="49086" y="289"/>
                      <a:pt x="49955" y="0"/>
                      <a:pt x="51258" y="0"/>
                    </a:cubicBezTo>
                    <a:cubicBezTo>
                      <a:pt x="55023" y="0"/>
                      <a:pt x="55313" y="4762"/>
                      <a:pt x="55313" y="8226"/>
                    </a:cubicBezTo>
                    <a:lnTo>
                      <a:pt x="55313" y="42429"/>
                    </a:lnTo>
                    <a:lnTo>
                      <a:pt x="77612" y="42429"/>
                    </a:lnTo>
                    <a:cubicBezTo>
                      <a:pt x="80797" y="42429"/>
                      <a:pt x="83259" y="42429"/>
                      <a:pt x="83259" y="46470"/>
                    </a:cubicBezTo>
                    <a:cubicBezTo>
                      <a:pt x="83259" y="57294"/>
                      <a:pt x="83259" y="58448"/>
                      <a:pt x="78190" y="58448"/>
                    </a:cubicBezTo>
                    <a:lnTo>
                      <a:pt x="55313" y="5844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674EE199-BB31-7784-F429-D10C687BD3F2}"/>
                  </a:ext>
                </a:extLst>
              </p:cNvPr>
              <p:cNvSpPr/>
              <p:nvPr/>
            </p:nvSpPr>
            <p:spPr>
              <a:xfrm>
                <a:off x="8804738" y="5998622"/>
                <a:ext cx="202138" cy="151821"/>
              </a:xfrm>
              <a:custGeom>
                <a:avLst/>
                <a:gdLst>
                  <a:gd name="connsiteX0" fmla="*/ 101214 w 202138"/>
                  <a:gd name="connsiteY0" fmla="*/ 67829 h 151821"/>
                  <a:gd name="connsiteX1" fmla="*/ 76164 w 202138"/>
                  <a:gd name="connsiteY1" fmla="*/ 146914 h 151821"/>
                  <a:gd name="connsiteX2" fmla="*/ 69648 w 202138"/>
                  <a:gd name="connsiteY2" fmla="*/ 151821 h 151821"/>
                  <a:gd name="connsiteX3" fmla="*/ 51113 w 202138"/>
                  <a:gd name="connsiteY3" fmla="*/ 151821 h 151821"/>
                  <a:gd name="connsiteX4" fmla="*/ 44308 w 202138"/>
                  <a:gd name="connsiteY4" fmla="*/ 146481 h 151821"/>
                  <a:gd name="connsiteX5" fmla="*/ 1159 w 202138"/>
                  <a:gd name="connsiteY5" fmla="*/ 9381 h 151821"/>
                  <a:gd name="connsiteX6" fmla="*/ 0 w 202138"/>
                  <a:gd name="connsiteY6" fmla="*/ 4041 h 151821"/>
                  <a:gd name="connsiteX7" fmla="*/ 5936 w 202138"/>
                  <a:gd name="connsiteY7" fmla="*/ 0 h 151821"/>
                  <a:gd name="connsiteX8" fmla="*/ 30262 w 202138"/>
                  <a:gd name="connsiteY8" fmla="*/ 0 h 151821"/>
                  <a:gd name="connsiteX9" fmla="*/ 38806 w 202138"/>
                  <a:gd name="connsiteY9" fmla="*/ 5917 h 151821"/>
                  <a:gd name="connsiteX10" fmla="*/ 65883 w 202138"/>
                  <a:gd name="connsiteY10" fmla="*/ 104052 h 151821"/>
                  <a:gd name="connsiteX11" fmla="*/ 95566 w 202138"/>
                  <a:gd name="connsiteY11" fmla="*/ 5917 h 151821"/>
                  <a:gd name="connsiteX12" fmla="*/ 99331 w 202138"/>
                  <a:gd name="connsiteY12" fmla="*/ 289 h 151821"/>
                  <a:gd name="connsiteX13" fmla="*/ 109322 w 202138"/>
                  <a:gd name="connsiteY13" fmla="*/ 0 h 151821"/>
                  <a:gd name="connsiteX14" fmla="*/ 114680 w 202138"/>
                  <a:gd name="connsiteY14" fmla="*/ 5340 h 151821"/>
                  <a:gd name="connsiteX15" fmla="*/ 145232 w 202138"/>
                  <a:gd name="connsiteY15" fmla="*/ 104052 h 151821"/>
                  <a:gd name="connsiteX16" fmla="*/ 172309 w 202138"/>
                  <a:gd name="connsiteY16" fmla="*/ 5917 h 151821"/>
                  <a:gd name="connsiteX17" fmla="*/ 178825 w 202138"/>
                  <a:gd name="connsiteY17" fmla="*/ 0 h 151821"/>
                  <a:gd name="connsiteX18" fmla="*/ 196201 w 202138"/>
                  <a:gd name="connsiteY18" fmla="*/ 0 h 151821"/>
                  <a:gd name="connsiteX19" fmla="*/ 202138 w 202138"/>
                  <a:gd name="connsiteY19" fmla="*/ 3464 h 151821"/>
                  <a:gd name="connsiteX20" fmla="*/ 200980 w 202138"/>
                  <a:gd name="connsiteY20" fmla="*/ 8803 h 151821"/>
                  <a:gd name="connsiteX21" fmla="*/ 158409 w 202138"/>
                  <a:gd name="connsiteY21" fmla="*/ 146193 h 151821"/>
                  <a:gd name="connsiteX22" fmla="*/ 152183 w 202138"/>
                  <a:gd name="connsiteY22" fmla="*/ 151821 h 151821"/>
                  <a:gd name="connsiteX23" fmla="*/ 133359 w 202138"/>
                  <a:gd name="connsiteY23" fmla="*/ 151821 h 151821"/>
                  <a:gd name="connsiteX24" fmla="*/ 126264 w 202138"/>
                  <a:gd name="connsiteY24" fmla="*/ 146193 h 151821"/>
                  <a:gd name="connsiteX25" fmla="*/ 101214 w 202138"/>
                  <a:gd name="connsiteY25" fmla="*/ 67684 h 1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2138" h="151821">
                    <a:moveTo>
                      <a:pt x="101214" y="67829"/>
                    </a:moveTo>
                    <a:lnTo>
                      <a:pt x="76164" y="146914"/>
                    </a:lnTo>
                    <a:cubicBezTo>
                      <a:pt x="74715" y="151244"/>
                      <a:pt x="74137" y="151821"/>
                      <a:pt x="69648" y="151821"/>
                    </a:cubicBezTo>
                    <a:lnTo>
                      <a:pt x="51113" y="151821"/>
                    </a:lnTo>
                    <a:cubicBezTo>
                      <a:pt x="46770" y="151821"/>
                      <a:pt x="45756" y="150955"/>
                      <a:pt x="44308" y="146481"/>
                    </a:cubicBezTo>
                    <a:lnTo>
                      <a:pt x="1159" y="9381"/>
                    </a:lnTo>
                    <a:cubicBezTo>
                      <a:pt x="290" y="6494"/>
                      <a:pt x="0" y="5340"/>
                      <a:pt x="0" y="4041"/>
                    </a:cubicBezTo>
                    <a:cubicBezTo>
                      <a:pt x="0" y="0"/>
                      <a:pt x="3765" y="0"/>
                      <a:pt x="5936" y="0"/>
                    </a:cubicBezTo>
                    <a:lnTo>
                      <a:pt x="30262" y="0"/>
                    </a:lnTo>
                    <a:cubicBezTo>
                      <a:pt x="35331" y="0"/>
                      <a:pt x="37358" y="289"/>
                      <a:pt x="38806" y="5917"/>
                    </a:cubicBezTo>
                    <a:lnTo>
                      <a:pt x="65883" y="104052"/>
                    </a:lnTo>
                    <a:lnTo>
                      <a:pt x="95566" y="5917"/>
                    </a:lnTo>
                    <a:cubicBezTo>
                      <a:pt x="96435" y="3319"/>
                      <a:pt x="97015" y="1010"/>
                      <a:pt x="99331" y="289"/>
                    </a:cubicBezTo>
                    <a:cubicBezTo>
                      <a:pt x="99910" y="0"/>
                      <a:pt x="106137" y="0"/>
                      <a:pt x="109322" y="0"/>
                    </a:cubicBezTo>
                    <a:cubicBezTo>
                      <a:pt x="112797" y="0"/>
                      <a:pt x="113087" y="1155"/>
                      <a:pt x="114680" y="5340"/>
                    </a:cubicBezTo>
                    <a:lnTo>
                      <a:pt x="145232" y="104052"/>
                    </a:lnTo>
                    <a:lnTo>
                      <a:pt x="172309" y="5917"/>
                    </a:lnTo>
                    <a:cubicBezTo>
                      <a:pt x="173468" y="1587"/>
                      <a:pt x="174048" y="0"/>
                      <a:pt x="178825" y="0"/>
                    </a:cubicBezTo>
                    <a:lnTo>
                      <a:pt x="196201" y="0"/>
                    </a:lnTo>
                    <a:cubicBezTo>
                      <a:pt x="198808" y="0"/>
                      <a:pt x="202138" y="0"/>
                      <a:pt x="202138" y="3464"/>
                    </a:cubicBezTo>
                    <a:cubicBezTo>
                      <a:pt x="202138" y="4330"/>
                      <a:pt x="201559" y="6639"/>
                      <a:pt x="200980" y="8803"/>
                    </a:cubicBezTo>
                    <a:lnTo>
                      <a:pt x="158409" y="146193"/>
                    </a:lnTo>
                    <a:cubicBezTo>
                      <a:pt x="156961" y="150955"/>
                      <a:pt x="156382" y="151821"/>
                      <a:pt x="152183" y="151821"/>
                    </a:cubicBezTo>
                    <a:lnTo>
                      <a:pt x="133359" y="151821"/>
                    </a:lnTo>
                    <a:cubicBezTo>
                      <a:pt x="129015" y="151821"/>
                      <a:pt x="127712" y="150955"/>
                      <a:pt x="126264" y="146193"/>
                    </a:cubicBezTo>
                    <a:lnTo>
                      <a:pt x="101214" y="67684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EA4DC40A-C400-5A5D-54F6-817059EFAE7E}"/>
                  </a:ext>
                </a:extLst>
              </p:cNvPr>
              <p:cNvSpPr/>
              <p:nvPr/>
            </p:nvSpPr>
            <p:spPr>
              <a:xfrm>
                <a:off x="9007600" y="5994870"/>
                <a:ext cx="140186" cy="159325"/>
              </a:xfrm>
              <a:custGeom>
                <a:avLst/>
                <a:gdLst>
                  <a:gd name="connsiteX0" fmla="*/ 69937 w 140186"/>
                  <a:gd name="connsiteY0" fmla="*/ 159325 h 159325"/>
                  <a:gd name="connsiteX1" fmla="*/ 0 w 140186"/>
                  <a:gd name="connsiteY1" fmla="*/ 79663 h 159325"/>
                  <a:gd name="connsiteX2" fmla="*/ 70517 w 140186"/>
                  <a:gd name="connsiteY2" fmla="*/ 0 h 159325"/>
                  <a:gd name="connsiteX3" fmla="*/ 140164 w 140186"/>
                  <a:gd name="connsiteY3" fmla="*/ 77931 h 159325"/>
                  <a:gd name="connsiteX4" fmla="*/ 69937 w 140186"/>
                  <a:gd name="connsiteY4" fmla="*/ 159325 h 159325"/>
                  <a:gd name="connsiteX5" fmla="*/ 68779 w 140186"/>
                  <a:gd name="connsiteY5" fmla="*/ 21647 h 159325"/>
                  <a:gd name="connsiteX6" fmla="*/ 37937 w 140186"/>
                  <a:gd name="connsiteY6" fmla="*/ 75189 h 159325"/>
                  <a:gd name="connsiteX7" fmla="*/ 71385 w 140186"/>
                  <a:gd name="connsiteY7" fmla="*/ 134936 h 159325"/>
                  <a:gd name="connsiteX8" fmla="*/ 101938 w 140186"/>
                  <a:gd name="connsiteY8" fmla="*/ 76055 h 159325"/>
                  <a:gd name="connsiteX9" fmla="*/ 68779 w 140186"/>
                  <a:gd name="connsiteY9" fmla="*/ 21503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86" h="159325">
                    <a:moveTo>
                      <a:pt x="69937" y="159325"/>
                    </a:moveTo>
                    <a:cubicBezTo>
                      <a:pt x="26787" y="159325"/>
                      <a:pt x="0" y="124834"/>
                      <a:pt x="0" y="79663"/>
                    </a:cubicBezTo>
                    <a:cubicBezTo>
                      <a:pt x="0" y="34492"/>
                      <a:pt x="27656" y="0"/>
                      <a:pt x="70517" y="0"/>
                    </a:cubicBezTo>
                    <a:cubicBezTo>
                      <a:pt x="118445" y="0"/>
                      <a:pt x="139296" y="42429"/>
                      <a:pt x="140164" y="77931"/>
                    </a:cubicBezTo>
                    <a:cubicBezTo>
                      <a:pt x="141033" y="120937"/>
                      <a:pt x="115838" y="159325"/>
                      <a:pt x="69937" y="159325"/>
                    </a:cubicBezTo>
                    <a:moveTo>
                      <a:pt x="68779" y="21647"/>
                    </a:moveTo>
                    <a:cubicBezTo>
                      <a:pt x="48797" y="21647"/>
                      <a:pt x="37937" y="45604"/>
                      <a:pt x="37937" y="75189"/>
                    </a:cubicBezTo>
                    <a:cubicBezTo>
                      <a:pt x="37937" y="107949"/>
                      <a:pt x="51982" y="134936"/>
                      <a:pt x="71385" y="134936"/>
                    </a:cubicBezTo>
                    <a:cubicBezTo>
                      <a:pt x="90788" y="134936"/>
                      <a:pt x="103385" y="109681"/>
                      <a:pt x="101938" y="76055"/>
                    </a:cubicBezTo>
                    <a:cubicBezTo>
                      <a:pt x="100490" y="41130"/>
                      <a:pt x="86010" y="21503"/>
                      <a:pt x="68779" y="21503"/>
                    </a:cubicBezTo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3DA909DD-4B87-4A97-8A07-32657CAFFFA2}"/>
                  </a:ext>
                </a:extLst>
              </p:cNvPr>
              <p:cNvSpPr/>
              <p:nvPr/>
            </p:nvSpPr>
            <p:spPr>
              <a:xfrm>
                <a:off x="9164127" y="5994870"/>
                <a:ext cx="97593" cy="155573"/>
              </a:xfrm>
              <a:custGeom>
                <a:avLst/>
                <a:gdLst>
                  <a:gd name="connsiteX0" fmla="*/ 36778 w 97593"/>
                  <a:gd name="connsiteY0" fmla="*/ 149368 h 155573"/>
                  <a:gd name="connsiteX1" fmla="*/ 30552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6 h 155573"/>
                  <a:gd name="connsiteX6" fmla="*/ 62263 w 97593"/>
                  <a:gd name="connsiteY6" fmla="*/ 0 h 155573"/>
                  <a:gd name="connsiteX7" fmla="*/ 97594 w 97593"/>
                  <a:gd name="connsiteY7" fmla="*/ 21936 h 155573"/>
                  <a:gd name="connsiteX8" fmla="*/ 81955 w 97593"/>
                  <a:gd name="connsiteY8" fmla="*/ 37811 h 155573"/>
                  <a:gd name="connsiteX9" fmla="*/ 66897 w 97593"/>
                  <a:gd name="connsiteY9" fmla="*/ 26699 h 155573"/>
                  <a:gd name="connsiteX10" fmla="*/ 52272 w 97593"/>
                  <a:gd name="connsiteY10" fmla="*/ 18472 h 155573"/>
                  <a:gd name="connsiteX11" fmla="*/ 36633 w 97593"/>
                  <a:gd name="connsiteY11" fmla="*/ 36079 h 155573"/>
                  <a:gd name="connsiteX12" fmla="*/ 36633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8" y="149368"/>
                    </a:moveTo>
                    <a:cubicBezTo>
                      <a:pt x="36489" y="153986"/>
                      <a:pt x="35620" y="155573"/>
                      <a:pt x="30552" y="155573"/>
                    </a:cubicBezTo>
                    <a:lnTo>
                      <a:pt x="6516" y="155573"/>
                    </a:lnTo>
                    <a:cubicBezTo>
                      <a:pt x="1448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8" y="14143"/>
                      <a:pt x="8543" y="10246"/>
                    </a:cubicBezTo>
                    <a:cubicBezTo>
                      <a:pt x="18534" y="4618"/>
                      <a:pt x="39675" y="0"/>
                      <a:pt x="62263" y="0"/>
                    </a:cubicBezTo>
                    <a:cubicBezTo>
                      <a:pt x="80508" y="0"/>
                      <a:pt x="97594" y="4762"/>
                      <a:pt x="97594" y="21936"/>
                    </a:cubicBezTo>
                    <a:cubicBezTo>
                      <a:pt x="97594" y="30739"/>
                      <a:pt x="91368" y="37811"/>
                      <a:pt x="81955" y="37811"/>
                    </a:cubicBezTo>
                    <a:cubicBezTo>
                      <a:pt x="73992" y="37811"/>
                      <a:pt x="71385" y="33481"/>
                      <a:pt x="66897" y="26699"/>
                    </a:cubicBezTo>
                    <a:cubicBezTo>
                      <a:pt x="64290" y="23235"/>
                      <a:pt x="60959" y="18472"/>
                      <a:pt x="52272" y="18472"/>
                    </a:cubicBezTo>
                    <a:cubicBezTo>
                      <a:pt x="36923" y="18472"/>
                      <a:pt x="36633" y="28719"/>
                      <a:pt x="36633" y="36079"/>
                    </a:cubicBezTo>
                    <a:lnTo>
                      <a:pt x="36633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C04C767A-FE37-2413-53C3-87EF9BDEBBF3}"/>
                  </a:ext>
                </a:extLst>
              </p:cNvPr>
              <p:cNvSpPr/>
              <p:nvPr/>
            </p:nvSpPr>
            <p:spPr>
              <a:xfrm>
                <a:off x="9265774" y="5926319"/>
                <a:ext cx="135241" cy="224267"/>
              </a:xfrm>
              <a:custGeom>
                <a:avLst/>
                <a:gdLst>
                  <a:gd name="connsiteX0" fmla="*/ 72110 w 135241"/>
                  <a:gd name="connsiteY0" fmla="*/ 136812 h 224267"/>
                  <a:gd name="connsiteX1" fmla="*/ 132636 w 135241"/>
                  <a:gd name="connsiteY1" fmla="*/ 215320 h 224267"/>
                  <a:gd name="connsiteX2" fmla="*/ 135242 w 135241"/>
                  <a:gd name="connsiteY2" fmla="*/ 220371 h 224267"/>
                  <a:gd name="connsiteX3" fmla="*/ 129305 w 135241"/>
                  <a:gd name="connsiteY3" fmla="*/ 224123 h 224267"/>
                  <a:gd name="connsiteX4" fmla="*/ 98752 w 135241"/>
                  <a:gd name="connsiteY4" fmla="*/ 224123 h 224267"/>
                  <a:gd name="connsiteX5" fmla="*/ 89051 w 135241"/>
                  <a:gd name="connsiteY5" fmla="*/ 219794 h 224267"/>
                  <a:gd name="connsiteX6" fmla="*/ 36200 w 135241"/>
                  <a:gd name="connsiteY6" fmla="*/ 149512 h 224267"/>
                  <a:gd name="connsiteX7" fmla="*/ 36200 w 135241"/>
                  <a:gd name="connsiteY7" fmla="*/ 218639 h 224267"/>
                  <a:gd name="connsiteX8" fmla="*/ 29684 w 135241"/>
                  <a:gd name="connsiteY8" fmla="*/ 224268 h 224267"/>
                  <a:gd name="connsiteX9" fmla="*/ 6227 w 135241"/>
                  <a:gd name="connsiteY9" fmla="*/ 224268 h 224267"/>
                  <a:gd name="connsiteX10" fmla="*/ 0 w 135241"/>
                  <a:gd name="connsiteY10" fmla="*/ 218351 h 224267"/>
                  <a:gd name="connsiteX11" fmla="*/ 0 w 135241"/>
                  <a:gd name="connsiteY11" fmla="*/ 5628 h 224267"/>
                  <a:gd name="connsiteX12" fmla="*/ 5937 w 135241"/>
                  <a:gd name="connsiteY12" fmla="*/ 0 h 224267"/>
                  <a:gd name="connsiteX13" fmla="*/ 29684 w 135241"/>
                  <a:gd name="connsiteY13" fmla="*/ 0 h 224267"/>
                  <a:gd name="connsiteX14" fmla="*/ 36200 w 135241"/>
                  <a:gd name="connsiteY14" fmla="*/ 5340 h 224267"/>
                  <a:gd name="connsiteX15" fmla="*/ 36200 w 135241"/>
                  <a:gd name="connsiteY15" fmla="*/ 136812 h 224267"/>
                  <a:gd name="connsiteX16" fmla="*/ 89051 w 135241"/>
                  <a:gd name="connsiteY16" fmla="*/ 78220 h 224267"/>
                  <a:gd name="connsiteX17" fmla="*/ 100780 w 135241"/>
                  <a:gd name="connsiteY17" fmla="*/ 72302 h 224267"/>
                  <a:gd name="connsiteX18" fmla="*/ 120762 w 135241"/>
                  <a:gd name="connsiteY18" fmla="*/ 72302 h 224267"/>
                  <a:gd name="connsiteX19" fmla="*/ 126698 w 135241"/>
                  <a:gd name="connsiteY19" fmla="*/ 76055 h 224267"/>
                  <a:gd name="connsiteX20" fmla="*/ 123513 w 135241"/>
                  <a:gd name="connsiteY20" fmla="*/ 81972 h 224267"/>
                  <a:gd name="connsiteX21" fmla="*/ 72110 w 135241"/>
                  <a:gd name="connsiteY21" fmla="*/ 136812 h 224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5241" h="224267">
                    <a:moveTo>
                      <a:pt x="72110" y="136812"/>
                    </a:moveTo>
                    <a:lnTo>
                      <a:pt x="132636" y="215320"/>
                    </a:lnTo>
                    <a:cubicBezTo>
                      <a:pt x="134083" y="217341"/>
                      <a:pt x="135242" y="218784"/>
                      <a:pt x="135242" y="220371"/>
                    </a:cubicBezTo>
                    <a:cubicBezTo>
                      <a:pt x="135242" y="223546"/>
                      <a:pt x="132346" y="224123"/>
                      <a:pt x="129305" y="224123"/>
                    </a:cubicBezTo>
                    <a:lnTo>
                      <a:pt x="98752" y="224123"/>
                    </a:lnTo>
                    <a:cubicBezTo>
                      <a:pt x="93106" y="224123"/>
                      <a:pt x="92237" y="223835"/>
                      <a:pt x="89051" y="219794"/>
                    </a:cubicBezTo>
                    <a:lnTo>
                      <a:pt x="36200" y="149512"/>
                    </a:lnTo>
                    <a:lnTo>
                      <a:pt x="36200" y="218639"/>
                    </a:lnTo>
                    <a:cubicBezTo>
                      <a:pt x="36200" y="223979"/>
                      <a:pt x="34173" y="224268"/>
                      <a:pt x="29684" y="224268"/>
                    </a:cubicBezTo>
                    <a:lnTo>
                      <a:pt x="6227" y="224268"/>
                    </a:lnTo>
                    <a:cubicBezTo>
                      <a:pt x="869" y="224268"/>
                      <a:pt x="0" y="223113"/>
                      <a:pt x="0" y="218351"/>
                    </a:cubicBezTo>
                    <a:lnTo>
                      <a:pt x="0" y="5628"/>
                    </a:lnTo>
                    <a:cubicBezTo>
                      <a:pt x="0" y="722"/>
                      <a:pt x="2027" y="0"/>
                      <a:pt x="5937" y="0"/>
                    </a:cubicBezTo>
                    <a:lnTo>
                      <a:pt x="29684" y="0"/>
                    </a:lnTo>
                    <a:cubicBezTo>
                      <a:pt x="34028" y="0"/>
                      <a:pt x="36200" y="0"/>
                      <a:pt x="36200" y="5340"/>
                    </a:cubicBezTo>
                    <a:lnTo>
                      <a:pt x="36200" y="136812"/>
                    </a:lnTo>
                    <a:lnTo>
                      <a:pt x="89051" y="78220"/>
                    </a:lnTo>
                    <a:cubicBezTo>
                      <a:pt x="93395" y="73313"/>
                      <a:pt x="94699" y="72302"/>
                      <a:pt x="100780" y="72302"/>
                    </a:cubicBezTo>
                    <a:lnTo>
                      <a:pt x="120762" y="72302"/>
                    </a:lnTo>
                    <a:cubicBezTo>
                      <a:pt x="122500" y="72302"/>
                      <a:pt x="126698" y="72302"/>
                      <a:pt x="126698" y="76055"/>
                    </a:cubicBezTo>
                    <a:cubicBezTo>
                      <a:pt x="126698" y="78075"/>
                      <a:pt x="125251" y="79807"/>
                      <a:pt x="123513" y="81972"/>
                    </a:cubicBezTo>
                    <a:lnTo>
                      <a:pt x="72110" y="1368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03E0387C-B540-6011-1F48-6566B8A619EC}"/>
                </a:ext>
              </a:extLst>
            </p:cNvPr>
            <p:cNvSpPr/>
            <p:nvPr/>
          </p:nvSpPr>
          <p:spPr>
            <a:xfrm>
              <a:off x="8515431" y="6272679"/>
              <a:ext cx="156381" cy="142873"/>
            </a:xfrm>
            <a:custGeom>
              <a:avLst/>
              <a:gdLst>
                <a:gd name="connsiteX0" fmla="*/ 70806 w 156381"/>
                <a:gd name="connsiteY0" fmla="*/ 0 h 142873"/>
                <a:gd name="connsiteX1" fmla="*/ 97449 w 156381"/>
                <a:gd name="connsiteY1" fmla="*/ 53686 h 142873"/>
                <a:gd name="connsiteX2" fmla="*/ 156382 w 156381"/>
                <a:gd name="connsiteY2" fmla="*/ 63788 h 142873"/>
                <a:gd name="connsiteX3" fmla="*/ 114245 w 156381"/>
                <a:gd name="connsiteY3" fmla="*/ 89043 h 142873"/>
                <a:gd name="connsiteX4" fmla="*/ 138716 w 156381"/>
                <a:gd name="connsiteY4" fmla="*/ 142873 h 142873"/>
                <a:gd name="connsiteX5" fmla="*/ 85865 w 156381"/>
                <a:gd name="connsiteY5" fmla="*/ 105062 h 142873"/>
                <a:gd name="connsiteX6" fmla="*/ 41846 w 156381"/>
                <a:gd name="connsiteY6" fmla="*/ 128586 h 142873"/>
                <a:gd name="connsiteX7" fmla="*/ 51692 w 156381"/>
                <a:gd name="connsiteY7" fmla="*/ 79518 h 142873"/>
                <a:gd name="connsiteX8" fmla="*/ 0 w 156381"/>
                <a:gd name="connsiteY8" fmla="*/ 39398 h 142873"/>
                <a:gd name="connsiteX9" fmla="*/ 58788 w 156381"/>
                <a:gd name="connsiteY9" fmla="*/ 47624 h 142873"/>
                <a:gd name="connsiteX10" fmla="*/ 70806 w 156381"/>
                <a:gd name="connsiteY10" fmla="*/ 0 h 14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381" h="142873">
                  <a:moveTo>
                    <a:pt x="70806" y="0"/>
                  </a:moveTo>
                  <a:lnTo>
                    <a:pt x="97449" y="53686"/>
                  </a:lnTo>
                  <a:lnTo>
                    <a:pt x="156382" y="63788"/>
                  </a:lnTo>
                  <a:lnTo>
                    <a:pt x="114245" y="89043"/>
                  </a:lnTo>
                  <a:lnTo>
                    <a:pt x="138716" y="142873"/>
                  </a:lnTo>
                  <a:lnTo>
                    <a:pt x="85865" y="105062"/>
                  </a:lnTo>
                  <a:lnTo>
                    <a:pt x="41846" y="128586"/>
                  </a:lnTo>
                  <a:lnTo>
                    <a:pt x="51692" y="79518"/>
                  </a:lnTo>
                  <a:lnTo>
                    <a:pt x="0" y="39398"/>
                  </a:lnTo>
                  <a:lnTo>
                    <a:pt x="58788" y="47624"/>
                  </a:lnTo>
                  <a:lnTo>
                    <a:pt x="70806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02CAFDC-0E28-94D0-9B55-AD2E2D7F04EB}"/>
                </a:ext>
              </a:extLst>
            </p:cNvPr>
            <p:cNvSpPr/>
            <p:nvPr/>
          </p:nvSpPr>
          <p:spPr>
            <a:xfrm>
              <a:off x="8274342" y="5232446"/>
              <a:ext cx="203151" cy="190930"/>
            </a:xfrm>
            <a:custGeom>
              <a:avLst/>
              <a:gdLst>
                <a:gd name="connsiteX0" fmla="*/ 92381 w 203151"/>
                <a:gd name="connsiteY0" fmla="*/ 0 h 190930"/>
                <a:gd name="connsiteX1" fmla="*/ 126264 w 203151"/>
                <a:gd name="connsiteY1" fmla="*/ 71870 h 190930"/>
                <a:gd name="connsiteX2" fmla="*/ 203151 w 203151"/>
                <a:gd name="connsiteY2" fmla="*/ 94527 h 190930"/>
                <a:gd name="connsiteX3" fmla="*/ 147694 w 203151"/>
                <a:gd name="connsiteY3" fmla="*/ 119061 h 190930"/>
                <a:gd name="connsiteX4" fmla="*/ 179115 w 203151"/>
                <a:gd name="connsiteY4" fmla="*/ 190931 h 190930"/>
                <a:gd name="connsiteX5" fmla="*/ 110626 w 203151"/>
                <a:gd name="connsiteY5" fmla="*/ 134792 h 190930"/>
                <a:gd name="connsiteX6" fmla="*/ 52996 w 203151"/>
                <a:gd name="connsiteY6" fmla="*/ 157738 h 190930"/>
                <a:gd name="connsiteX7" fmla="*/ 66318 w 203151"/>
                <a:gd name="connsiteY7" fmla="*/ 96981 h 190930"/>
                <a:gd name="connsiteX8" fmla="*/ 0 w 203151"/>
                <a:gd name="connsiteY8" fmla="*/ 38388 h 190930"/>
                <a:gd name="connsiteX9" fmla="*/ 76164 w 203151"/>
                <a:gd name="connsiteY9" fmla="*/ 58015 h 190930"/>
                <a:gd name="connsiteX10" fmla="*/ 92381 w 203151"/>
                <a:gd name="connsiteY10" fmla="*/ 0 h 19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51" h="190930">
                  <a:moveTo>
                    <a:pt x="92381" y="0"/>
                  </a:moveTo>
                  <a:lnTo>
                    <a:pt x="126264" y="71870"/>
                  </a:lnTo>
                  <a:lnTo>
                    <a:pt x="203151" y="94527"/>
                  </a:lnTo>
                  <a:lnTo>
                    <a:pt x="147694" y="119061"/>
                  </a:lnTo>
                  <a:lnTo>
                    <a:pt x="179115" y="190931"/>
                  </a:lnTo>
                  <a:lnTo>
                    <a:pt x="110626" y="134792"/>
                  </a:lnTo>
                  <a:lnTo>
                    <a:pt x="52996" y="157738"/>
                  </a:lnTo>
                  <a:lnTo>
                    <a:pt x="66318" y="96981"/>
                  </a:lnTo>
                  <a:lnTo>
                    <a:pt x="0" y="38388"/>
                  </a:lnTo>
                  <a:lnTo>
                    <a:pt x="76164" y="58015"/>
                  </a:lnTo>
                  <a:lnTo>
                    <a:pt x="92381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FD85D38-A42A-348D-D40C-A8891F7F24AE}"/>
                </a:ext>
              </a:extLst>
            </p:cNvPr>
            <p:cNvSpPr/>
            <p:nvPr/>
          </p:nvSpPr>
          <p:spPr>
            <a:xfrm>
              <a:off x="8319954" y="6152608"/>
              <a:ext cx="171875" cy="161057"/>
            </a:xfrm>
            <a:custGeom>
              <a:avLst/>
              <a:gdLst>
                <a:gd name="connsiteX0" fmla="*/ 78046 w 171875"/>
                <a:gd name="connsiteY0" fmla="*/ 0 h 161057"/>
                <a:gd name="connsiteX1" fmla="*/ 107005 w 171875"/>
                <a:gd name="connsiteY1" fmla="*/ 60469 h 161057"/>
                <a:gd name="connsiteX2" fmla="*/ 171875 w 171875"/>
                <a:gd name="connsiteY2" fmla="*/ 72880 h 161057"/>
                <a:gd name="connsiteX3" fmla="*/ 125250 w 171875"/>
                <a:gd name="connsiteY3" fmla="*/ 100300 h 161057"/>
                <a:gd name="connsiteX4" fmla="*/ 151893 w 171875"/>
                <a:gd name="connsiteY4" fmla="*/ 161057 h 161057"/>
                <a:gd name="connsiteX5" fmla="*/ 93974 w 171875"/>
                <a:gd name="connsiteY5" fmla="*/ 117618 h 161057"/>
                <a:gd name="connsiteX6" fmla="*/ 45321 w 171875"/>
                <a:gd name="connsiteY6" fmla="*/ 143306 h 161057"/>
                <a:gd name="connsiteX7" fmla="*/ 56326 w 171875"/>
                <a:gd name="connsiteY7" fmla="*/ 88466 h 161057"/>
                <a:gd name="connsiteX8" fmla="*/ 0 w 171875"/>
                <a:gd name="connsiteY8" fmla="*/ 42718 h 161057"/>
                <a:gd name="connsiteX9" fmla="*/ 64434 w 171875"/>
                <a:gd name="connsiteY9" fmla="*/ 52964 h 161057"/>
                <a:gd name="connsiteX10" fmla="*/ 78046 w 171875"/>
                <a:gd name="connsiteY10" fmla="*/ 0 h 16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875" h="161057">
                  <a:moveTo>
                    <a:pt x="78046" y="0"/>
                  </a:moveTo>
                  <a:lnTo>
                    <a:pt x="107005" y="60469"/>
                  </a:lnTo>
                  <a:lnTo>
                    <a:pt x="171875" y="72880"/>
                  </a:lnTo>
                  <a:lnTo>
                    <a:pt x="125250" y="100300"/>
                  </a:lnTo>
                  <a:lnTo>
                    <a:pt x="151893" y="161057"/>
                  </a:lnTo>
                  <a:lnTo>
                    <a:pt x="93974" y="117618"/>
                  </a:lnTo>
                  <a:lnTo>
                    <a:pt x="45321" y="143306"/>
                  </a:lnTo>
                  <a:lnTo>
                    <a:pt x="56326" y="88466"/>
                  </a:lnTo>
                  <a:lnTo>
                    <a:pt x="0" y="42718"/>
                  </a:lnTo>
                  <a:lnTo>
                    <a:pt x="64434" y="52964"/>
                  </a:lnTo>
                  <a:lnTo>
                    <a:pt x="78046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CC84446-24E9-1778-68B9-7F3A0FF89BAF}"/>
                </a:ext>
              </a:extLst>
            </p:cNvPr>
            <p:cNvSpPr/>
            <p:nvPr/>
          </p:nvSpPr>
          <p:spPr>
            <a:xfrm>
              <a:off x="8126503" y="5414573"/>
              <a:ext cx="233414" cy="222536"/>
            </a:xfrm>
            <a:custGeom>
              <a:avLst/>
              <a:gdLst>
                <a:gd name="connsiteX0" fmla="*/ 106572 w 233414"/>
                <a:gd name="connsiteY0" fmla="*/ 0 h 222536"/>
                <a:gd name="connsiteX1" fmla="*/ 145233 w 233414"/>
                <a:gd name="connsiteY1" fmla="*/ 83704 h 222536"/>
                <a:gd name="connsiteX2" fmla="*/ 233414 w 233414"/>
                <a:gd name="connsiteY2" fmla="*/ 107083 h 222536"/>
                <a:gd name="connsiteX3" fmla="*/ 169704 w 233414"/>
                <a:gd name="connsiteY3" fmla="*/ 138688 h 222536"/>
                <a:gd name="connsiteX4" fmla="*/ 205469 w 233414"/>
                <a:gd name="connsiteY4" fmla="*/ 222536 h 222536"/>
                <a:gd name="connsiteX5" fmla="*/ 126843 w 233414"/>
                <a:gd name="connsiteY5" fmla="*/ 158892 h 222536"/>
                <a:gd name="connsiteX6" fmla="*/ 60381 w 233414"/>
                <a:gd name="connsiteY6" fmla="*/ 188622 h 222536"/>
                <a:gd name="connsiteX7" fmla="*/ 76019 w 233414"/>
                <a:gd name="connsiteY7" fmla="*/ 116030 h 222536"/>
                <a:gd name="connsiteX8" fmla="*/ 0 w 233414"/>
                <a:gd name="connsiteY8" fmla="*/ 49501 h 222536"/>
                <a:gd name="connsiteX9" fmla="*/ 87459 w 233414"/>
                <a:gd name="connsiteY9" fmla="*/ 69416 h 222536"/>
                <a:gd name="connsiteX10" fmla="*/ 106572 w 233414"/>
                <a:gd name="connsiteY10" fmla="*/ 0 h 22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4" h="222536">
                  <a:moveTo>
                    <a:pt x="106572" y="0"/>
                  </a:moveTo>
                  <a:lnTo>
                    <a:pt x="145233" y="83704"/>
                  </a:lnTo>
                  <a:lnTo>
                    <a:pt x="233414" y="107083"/>
                  </a:lnTo>
                  <a:lnTo>
                    <a:pt x="169704" y="138688"/>
                  </a:lnTo>
                  <a:lnTo>
                    <a:pt x="205469" y="222536"/>
                  </a:lnTo>
                  <a:lnTo>
                    <a:pt x="126843" y="158892"/>
                  </a:lnTo>
                  <a:lnTo>
                    <a:pt x="60381" y="188622"/>
                  </a:lnTo>
                  <a:lnTo>
                    <a:pt x="76019" y="116030"/>
                  </a:lnTo>
                  <a:lnTo>
                    <a:pt x="0" y="49501"/>
                  </a:lnTo>
                  <a:lnTo>
                    <a:pt x="87459" y="69416"/>
                  </a:lnTo>
                  <a:lnTo>
                    <a:pt x="106572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0BFF07D3-7F07-2EF8-0854-CFD11F45F98E}"/>
                </a:ext>
              </a:extLst>
            </p:cNvPr>
            <p:cNvSpPr/>
            <p:nvPr/>
          </p:nvSpPr>
          <p:spPr>
            <a:xfrm>
              <a:off x="8163716" y="5932814"/>
              <a:ext cx="202717" cy="192518"/>
            </a:xfrm>
            <a:custGeom>
              <a:avLst/>
              <a:gdLst>
                <a:gd name="connsiteX0" fmla="*/ 92526 w 202717"/>
                <a:gd name="connsiteY0" fmla="*/ 0 h 192518"/>
                <a:gd name="connsiteX1" fmla="*/ 126119 w 202717"/>
                <a:gd name="connsiteY1" fmla="*/ 72303 h 192518"/>
                <a:gd name="connsiteX2" fmla="*/ 202717 w 202717"/>
                <a:gd name="connsiteY2" fmla="*/ 88610 h 192518"/>
                <a:gd name="connsiteX3" fmla="*/ 147404 w 202717"/>
                <a:gd name="connsiteY3" fmla="*/ 119927 h 192518"/>
                <a:gd name="connsiteX4" fmla="*/ 178536 w 202717"/>
                <a:gd name="connsiteY4" fmla="*/ 192518 h 192518"/>
                <a:gd name="connsiteX5" fmla="*/ 110336 w 202717"/>
                <a:gd name="connsiteY5" fmla="*/ 139698 h 192518"/>
                <a:gd name="connsiteX6" fmla="*/ 52852 w 202717"/>
                <a:gd name="connsiteY6" fmla="*/ 168850 h 192518"/>
                <a:gd name="connsiteX7" fmla="*/ 66173 w 202717"/>
                <a:gd name="connsiteY7" fmla="*/ 104197 h 192518"/>
                <a:gd name="connsiteX8" fmla="*/ 0 w 202717"/>
                <a:gd name="connsiteY8" fmla="*/ 48635 h 192518"/>
                <a:gd name="connsiteX9" fmla="*/ 76019 w 202717"/>
                <a:gd name="connsiteY9" fmla="*/ 62345 h 192518"/>
                <a:gd name="connsiteX10" fmla="*/ 92526 w 202717"/>
                <a:gd name="connsiteY10" fmla="*/ 0 h 19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717" h="192518">
                  <a:moveTo>
                    <a:pt x="92526" y="0"/>
                  </a:moveTo>
                  <a:lnTo>
                    <a:pt x="126119" y="72303"/>
                  </a:lnTo>
                  <a:lnTo>
                    <a:pt x="202717" y="88610"/>
                  </a:lnTo>
                  <a:lnTo>
                    <a:pt x="147404" y="119927"/>
                  </a:lnTo>
                  <a:lnTo>
                    <a:pt x="178536" y="192518"/>
                  </a:lnTo>
                  <a:lnTo>
                    <a:pt x="110336" y="139698"/>
                  </a:lnTo>
                  <a:lnTo>
                    <a:pt x="52852" y="168850"/>
                  </a:lnTo>
                  <a:lnTo>
                    <a:pt x="66173" y="104197"/>
                  </a:lnTo>
                  <a:lnTo>
                    <a:pt x="0" y="48635"/>
                  </a:lnTo>
                  <a:lnTo>
                    <a:pt x="76019" y="62345"/>
                  </a:lnTo>
                  <a:lnTo>
                    <a:pt x="92526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B6ABF83-8207-D2CA-CE86-E1EC3CE7529D}"/>
                </a:ext>
              </a:extLst>
            </p:cNvPr>
            <p:cNvSpPr/>
            <p:nvPr/>
          </p:nvSpPr>
          <p:spPr>
            <a:xfrm>
              <a:off x="8091317" y="5679971"/>
              <a:ext cx="220093" cy="210557"/>
            </a:xfrm>
            <a:custGeom>
              <a:avLst/>
              <a:gdLst>
                <a:gd name="connsiteX0" fmla="*/ 100635 w 220093"/>
                <a:gd name="connsiteY0" fmla="*/ 0 h 210557"/>
                <a:gd name="connsiteX1" fmla="*/ 136979 w 220093"/>
                <a:gd name="connsiteY1" fmla="*/ 79085 h 210557"/>
                <a:gd name="connsiteX2" fmla="*/ 220093 w 220093"/>
                <a:gd name="connsiteY2" fmla="*/ 98857 h 210557"/>
                <a:gd name="connsiteX3" fmla="*/ 160002 w 220093"/>
                <a:gd name="connsiteY3" fmla="*/ 131184 h 210557"/>
                <a:gd name="connsiteX4" fmla="*/ 193740 w 220093"/>
                <a:gd name="connsiteY4" fmla="*/ 210558 h 210557"/>
                <a:gd name="connsiteX5" fmla="*/ 119603 w 220093"/>
                <a:gd name="connsiteY5" fmla="*/ 151677 h 210557"/>
                <a:gd name="connsiteX6" fmla="*/ 57050 w 220093"/>
                <a:gd name="connsiteY6" fmla="*/ 181983 h 210557"/>
                <a:gd name="connsiteX7" fmla="*/ 71820 w 220093"/>
                <a:gd name="connsiteY7" fmla="*/ 112134 h 210557"/>
                <a:gd name="connsiteX8" fmla="*/ 0 w 220093"/>
                <a:gd name="connsiteY8" fmla="*/ 50367 h 210557"/>
                <a:gd name="connsiteX9" fmla="*/ 82535 w 220093"/>
                <a:gd name="connsiteY9" fmla="*/ 67107 h 210557"/>
                <a:gd name="connsiteX10" fmla="*/ 100635 w 220093"/>
                <a:gd name="connsiteY10" fmla="*/ 0 h 21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093" h="210557">
                  <a:moveTo>
                    <a:pt x="100635" y="0"/>
                  </a:moveTo>
                  <a:lnTo>
                    <a:pt x="136979" y="79085"/>
                  </a:lnTo>
                  <a:lnTo>
                    <a:pt x="220093" y="98857"/>
                  </a:lnTo>
                  <a:lnTo>
                    <a:pt x="160002" y="131184"/>
                  </a:lnTo>
                  <a:lnTo>
                    <a:pt x="193740" y="210558"/>
                  </a:lnTo>
                  <a:lnTo>
                    <a:pt x="119603" y="151677"/>
                  </a:lnTo>
                  <a:lnTo>
                    <a:pt x="57050" y="181983"/>
                  </a:lnTo>
                  <a:lnTo>
                    <a:pt x="71820" y="112134"/>
                  </a:lnTo>
                  <a:lnTo>
                    <a:pt x="0" y="50367"/>
                  </a:lnTo>
                  <a:lnTo>
                    <a:pt x="82535" y="67107"/>
                  </a:lnTo>
                  <a:lnTo>
                    <a:pt x="100635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513B1E1-3E5B-D661-07C4-3025F0408ABE}"/>
                </a:ext>
              </a:extLst>
            </p:cNvPr>
            <p:cNvSpPr/>
            <p:nvPr/>
          </p:nvSpPr>
          <p:spPr>
            <a:xfrm>
              <a:off x="8701062" y="6310201"/>
              <a:ext cx="146246" cy="130317"/>
            </a:xfrm>
            <a:custGeom>
              <a:avLst/>
              <a:gdLst>
                <a:gd name="connsiteX0" fmla="*/ 66028 w 146246"/>
                <a:gd name="connsiteY0" fmla="*/ 0 h 130317"/>
                <a:gd name="connsiteX1" fmla="*/ 91079 w 146246"/>
                <a:gd name="connsiteY1" fmla="*/ 48923 h 130317"/>
                <a:gd name="connsiteX2" fmla="*/ 146247 w 146246"/>
                <a:gd name="connsiteY2" fmla="*/ 57582 h 130317"/>
                <a:gd name="connsiteX3" fmla="*/ 106861 w 146246"/>
                <a:gd name="connsiteY3" fmla="*/ 81250 h 130317"/>
                <a:gd name="connsiteX4" fmla="*/ 130029 w 146246"/>
                <a:gd name="connsiteY4" fmla="*/ 130318 h 130317"/>
                <a:gd name="connsiteX5" fmla="*/ 80364 w 146246"/>
                <a:gd name="connsiteY5" fmla="*/ 96115 h 130317"/>
                <a:gd name="connsiteX6" fmla="*/ 39386 w 146246"/>
                <a:gd name="connsiteY6" fmla="*/ 118195 h 130317"/>
                <a:gd name="connsiteX7" fmla="*/ 48363 w 146246"/>
                <a:gd name="connsiteY7" fmla="*/ 73024 h 130317"/>
                <a:gd name="connsiteX8" fmla="*/ 0 w 146246"/>
                <a:gd name="connsiteY8" fmla="*/ 36656 h 130317"/>
                <a:gd name="connsiteX9" fmla="*/ 54879 w 146246"/>
                <a:gd name="connsiteY9" fmla="*/ 43728 h 130317"/>
                <a:gd name="connsiteX10" fmla="*/ 66028 w 146246"/>
                <a:gd name="connsiteY10" fmla="*/ 0 h 13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246" h="130317">
                  <a:moveTo>
                    <a:pt x="66028" y="0"/>
                  </a:moveTo>
                  <a:lnTo>
                    <a:pt x="91079" y="48923"/>
                  </a:lnTo>
                  <a:lnTo>
                    <a:pt x="146247" y="57582"/>
                  </a:lnTo>
                  <a:lnTo>
                    <a:pt x="106861" y="81250"/>
                  </a:lnTo>
                  <a:lnTo>
                    <a:pt x="130029" y="130318"/>
                  </a:lnTo>
                  <a:lnTo>
                    <a:pt x="80364" y="96115"/>
                  </a:lnTo>
                  <a:lnTo>
                    <a:pt x="39386" y="118195"/>
                  </a:lnTo>
                  <a:lnTo>
                    <a:pt x="48363" y="73024"/>
                  </a:lnTo>
                  <a:lnTo>
                    <a:pt x="0" y="36656"/>
                  </a:lnTo>
                  <a:lnTo>
                    <a:pt x="54879" y="43728"/>
                  </a:lnTo>
                  <a:lnTo>
                    <a:pt x="66028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626D48A7-7266-7717-74FA-F4C2B71CE6CA}"/>
                </a:ext>
              </a:extLst>
            </p:cNvPr>
            <p:cNvSpPr/>
            <p:nvPr/>
          </p:nvSpPr>
          <p:spPr>
            <a:xfrm>
              <a:off x="8889155" y="6303130"/>
              <a:ext cx="107584" cy="93372"/>
            </a:xfrm>
            <a:custGeom>
              <a:avLst/>
              <a:gdLst>
                <a:gd name="connsiteX0" fmla="*/ 48362 w 107584"/>
                <a:gd name="connsiteY0" fmla="*/ 0 h 93372"/>
                <a:gd name="connsiteX1" fmla="*/ 67042 w 107584"/>
                <a:gd name="connsiteY1" fmla="*/ 35213 h 93372"/>
                <a:gd name="connsiteX2" fmla="*/ 107585 w 107584"/>
                <a:gd name="connsiteY2" fmla="*/ 41275 h 93372"/>
                <a:gd name="connsiteX3" fmla="*/ 78625 w 107584"/>
                <a:gd name="connsiteY3" fmla="*/ 58160 h 93372"/>
                <a:gd name="connsiteX4" fmla="*/ 95711 w 107584"/>
                <a:gd name="connsiteY4" fmla="*/ 93373 h 93372"/>
                <a:gd name="connsiteX5" fmla="*/ 59222 w 107584"/>
                <a:gd name="connsiteY5" fmla="*/ 68983 h 93372"/>
                <a:gd name="connsiteX6" fmla="*/ 29104 w 107584"/>
                <a:gd name="connsiteY6" fmla="*/ 84858 h 93372"/>
                <a:gd name="connsiteX7" fmla="*/ 35620 w 107584"/>
                <a:gd name="connsiteY7" fmla="*/ 52531 h 93372"/>
                <a:gd name="connsiteX8" fmla="*/ 0 w 107584"/>
                <a:gd name="connsiteY8" fmla="*/ 26554 h 93372"/>
                <a:gd name="connsiteX9" fmla="*/ 40398 w 107584"/>
                <a:gd name="connsiteY9" fmla="*/ 31461 h 93372"/>
                <a:gd name="connsiteX10" fmla="*/ 48362 w 107584"/>
                <a:gd name="connsiteY10" fmla="*/ 0 h 9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84" h="93372">
                  <a:moveTo>
                    <a:pt x="48362" y="0"/>
                  </a:moveTo>
                  <a:lnTo>
                    <a:pt x="67042" y="35213"/>
                  </a:lnTo>
                  <a:lnTo>
                    <a:pt x="107585" y="41275"/>
                  </a:lnTo>
                  <a:lnTo>
                    <a:pt x="78625" y="58160"/>
                  </a:lnTo>
                  <a:lnTo>
                    <a:pt x="95711" y="93373"/>
                  </a:lnTo>
                  <a:lnTo>
                    <a:pt x="59222" y="68983"/>
                  </a:lnTo>
                  <a:lnTo>
                    <a:pt x="29104" y="84858"/>
                  </a:lnTo>
                  <a:lnTo>
                    <a:pt x="35620" y="52531"/>
                  </a:lnTo>
                  <a:lnTo>
                    <a:pt x="0" y="26554"/>
                  </a:lnTo>
                  <a:lnTo>
                    <a:pt x="40398" y="31461"/>
                  </a:lnTo>
                  <a:lnTo>
                    <a:pt x="48362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3E8D126B-B155-0E68-CD20-E76432557AD1}"/>
                </a:ext>
              </a:extLst>
            </p:cNvPr>
            <p:cNvSpPr/>
            <p:nvPr/>
          </p:nvSpPr>
          <p:spPr>
            <a:xfrm>
              <a:off x="9027002" y="6241507"/>
              <a:ext cx="107584" cy="90919"/>
            </a:xfrm>
            <a:custGeom>
              <a:avLst/>
              <a:gdLst>
                <a:gd name="connsiteX0" fmla="*/ 48363 w 107584"/>
                <a:gd name="connsiteY0" fmla="*/ 0 h 90919"/>
                <a:gd name="connsiteX1" fmla="*/ 67042 w 107584"/>
                <a:gd name="connsiteY1" fmla="*/ 34203 h 90919"/>
                <a:gd name="connsiteX2" fmla="*/ 107585 w 107584"/>
                <a:gd name="connsiteY2" fmla="*/ 40409 h 90919"/>
                <a:gd name="connsiteX3" fmla="*/ 78770 w 107584"/>
                <a:gd name="connsiteY3" fmla="*/ 56716 h 90919"/>
                <a:gd name="connsiteX4" fmla="*/ 95856 w 107584"/>
                <a:gd name="connsiteY4" fmla="*/ 90919 h 90919"/>
                <a:gd name="connsiteX5" fmla="*/ 59368 w 107584"/>
                <a:gd name="connsiteY5" fmla="*/ 67107 h 90919"/>
                <a:gd name="connsiteX6" fmla="*/ 29394 w 107584"/>
                <a:gd name="connsiteY6" fmla="*/ 82260 h 90919"/>
                <a:gd name="connsiteX7" fmla="*/ 35766 w 107584"/>
                <a:gd name="connsiteY7" fmla="*/ 50944 h 90919"/>
                <a:gd name="connsiteX8" fmla="*/ 0 w 107584"/>
                <a:gd name="connsiteY8" fmla="*/ 25544 h 90919"/>
                <a:gd name="connsiteX9" fmla="*/ 40399 w 107584"/>
                <a:gd name="connsiteY9" fmla="*/ 30595 h 90919"/>
                <a:gd name="connsiteX10" fmla="*/ 48363 w 107584"/>
                <a:gd name="connsiteY10" fmla="*/ 0 h 9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84" h="90919">
                  <a:moveTo>
                    <a:pt x="48363" y="0"/>
                  </a:moveTo>
                  <a:lnTo>
                    <a:pt x="67042" y="34203"/>
                  </a:lnTo>
                  <a:lnTo>
                    <a:pt x="107585" y="40409"/>
                  </a:lnTo>
                  <a:lnTo>
                    <a:pt x="78770" y="56716"/>
                  </a:lnTo>
                  <a:lnTo>
                    <a:pt x="95856" y="90919"/>
                  </a:lnTo>
                  <a:lnTo>
                    <a:pt x="59368" y="67107"/>
                  </a:lnTo>
                  <a:lnTo>
                    <a:pt x="29394" y="82260"/>
                  </a:lnTo>
                  <a:lnTo>
                    <a:pt x="35766" y="50944"/>
                  </a:lnTo>
                  <a:lnTo>
                    <a:pt x="0" y="25544"/>
                  </a:lnTo>
                  <a:lnTo>
                    <a:pt x="40399" y="30595"/>
                  </a:lnTo>
                  <a:lnTo>
                    <a:pt x="48363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F703AB8-F029-712A-314A-3E28DCD4DB86}"/>
                </a:ext>
              </a:extLst>
            </p:cNvPr>
            <p:cNvSpPr/>
            <p:nvPr/>
          </p:nvSpPr>
          <p:spPr>
            <a:xfrm>
              <a:off x="8904214" y="5235765"/>
              <a:ext cx="143060" cy="121947"/>
            </a:xfrm>
            <a:custGeom>
              <a:avLst/>
              <a:gdLst>
                <a:gd name="connsiteX0" fmla="*/ 64435 w 143060"/>
                <a:gd name="connsiteY0" fmla="*/ 0 h 121947"/>
                <a:gd name="connsiteX1" fmla="*/ 89051 w 143060"/>
                <a:gd name="connsiteY1" fmla="*/ 46037 h 121947"/>
                <a:gd name="connsiteX2" fmla="*/ 143061 w 143060"/>
                <a:gd name="connsiteY2" fmla="*/ 64076 h 121947"/>
                <a:gd name="connsiteX3" fmla="*/ 104544 w 143060"/>
                <a:gd name="connsiteY3" fmla="*/ 76199 h 121947"/>
                <a:gd name="connsiteX4" fmla="*/ 127277 w 143060"/>
                <a:gd name="connsiteY4" fmla="*/ 121947 h 121947"/>
                <a:gd name="connsiteX5" fmla="*/ 78770 w 143060"/>
                <a:gd name="connsiteY5" fmla="*/ 83848 h 121947"/>
                <a:gd name="connsiteX6" fmla="*/ 38661 w 143060"/>
                <a:gd name="connsiteY6" fmla="*/ 94960 h 121947"/>
                <a:gd name="connsiteX7" fmla="*/ 47349 w 143060"/>
                <a:gd name="connsiteY7" fmla="*/ 58304 h 121947"/>
                <a:gd name="connsiteX8" fmla="*/ 0 w 143060"/>
                <a:gd name="connsiteY8" fmla="*/ 18617 h 121947"/>
                <a:gd name="connsiteX9" fmla="*/ 53720 w 143060"/>
                <a:gd name="connsiteY9" fmla="*/ 34780 h 121947"/>
                <a:gd name="connsiteX10" fmla="*/ 64435 w 143060"/>
                <a:gd name="connsiteY10" fmla="*/ 0 h 12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060" h="121947">
                  <a:moveTo>
                    <a:pt x="64435" y="0"/>
                  </a:moveTo>
                  <a:lnTo>
                    <a:pt x="89051" y="46037"/>
                  </a:lnTo>
                  <a:lnTo>
                    <a:pt x="143061" y="64076"/>
                  </a:lnTo>
                  <a:lnTo>
                    <a:pt x="104544" y="76199"/>
                  </a:lnTo>
                  <a:lnTo>
                    <a:pt x="127277" y="121947"/>
                  </a:lnTo>
                  <a:lnTo>
                    <a:pt x="78770" y="83848"/>
                  </a:lnTo>
                  <a:lnTo>
                    <a:pt x="38661" y="94960"/>
                  </a:lnTo>
                  <a:lnTo>
                    <a:pt x="47349" y="58304"/>
                  </a:lnTo>
                  <a:lnTo>
                    <a:pt x="0" y="18617"/>
                  </a:lnTo>
                  <a:lnTo>
                    <a:pt x="53720" y="34780"/>
                  </a:lnTo>
                  <a:lnTo>
                    <a:pt x="64435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FD8FCC1D-29E4-CA56-7901-13027B73DAB1}"/>
                </a:ext>
              </a:extLst>
            </p:cNvPr>
            <p:cNvSpPr/>
            <p:nvPr/>
          </p:nvSpPr>
          <p:spPr>
            <a:xfrm>
              <a:off x="8700918" y="5155381"/>
              <a:ext cx="162897" cy="143883"/>
            </a:xfrm>
            <a:custGeom>
              <a:avLst/>
              <a:gdLst>
                <a:gd name="connsiteX0" fmla="*/ 73412 w 162897"/>
                <a:gd name="connsiteY0" fmla="*/ 0 h 143883"/>
                <a:gd name="connsiteX1" fmla="*/ 101359 w 162897"/>
                <a:gd name="connsiteY1" fmla="*/ 54407 h 143883"/>
                <a:gd name="connsiteX2" fmla="*/ 162898 w 162897"/>
                <a:gd name="connsiteY2" fmla="*/ 74900 h 143883"/>
                <a:gd name="connsiteX3" fmla="*/ 118879 w 162897"/>
                <a:gd name="connsiteY3" fmla="*/ 89909 h 143883"/>
                <a:gd name="connsiteX4" fmla="*/ 144508 w 162897"/>
                <a:gd name="connsiteY4" fmla="*/ 143884 h 143883"/>
                <a:gd name="connsiteX5" fmla="*/ 89340 w 162897"/>
                <a:gd name="connsiteY5" fmla="*/ 99434 h 143883"/>
                <a:gd name="connsiteX6" fmla="*/ 43583 w 162897"/>
                <a:gd name="connsiteY6" fmla="*/ 113288 h 143883"/>
                <a:gd name="connsiteX7" fmla="*/ 53720 w 162897"/>
                <a:gd name="connsiteY7" fmla="*/ 69561 h 143883"/>
                <a:gd name="connsiteX8" fmla="*/ 0 w 162897"/>
                <a:gd name="connsiteY8" fmla="*/ 23091 h 143883"/>
                <a:gd name="connsiteX9" fmla="*/ 61104 w 162897"/>
                <a:gd name="connsiteY9" fmla="*/ 41563 h 143883"/>
                <a:gd name="connsiteX10" fmla="*/ 73412 w 162897"/>
                <a:gd name="connsiteY10" fmla="*/ 0 h 14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897" h="143883">
                  <a:moveTo>
                    <a:pt x="73412" y="0"/>
                  </a:moveTo>
                  <a:lnTo>
                    <a:pt x="101359" y="54407"/>
                  </a:lnTo>
                  <a:lnTo>
                    <a:pt x="162898" y="74900"/>
                  </a:lnTo>
                  <a:lnTo>
                    <a:pt x="118879" y="89909"/>
                  </a:lnTo>
                  <a:lnTo>
                    <a:pt x="144508" y="143884"/>
                  </a:lnTo>
                  <a:lnTo>
                    <a:pt x="89340" y="99434"/>
                  </a:lnTo>
                  <a:lnTo>
                    <a:pt x="43583" y="113288"/>
                  </a:lnTo>
                  <a:lnTo>
                    <a:pt x="53720" y="69561"/>
                  </a:lnTo>
                  <a:lnTo>
                    <a:pt x="0" y="23091"/>
                  </a:lnTo>
                  <a:lnTo>
                    <a:pt x="61104" y="41563"/>
                  </a:lnTo>
                  <a:lnTo>
                    <a:pt x="73412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184B310-5F27-4CEE-C971-1C05F200B21B}"/>
                </a:ext>
              </a:extLst>
            </p:cNvPr>
            <p:cNvSpPr/>
            <p:nvPr/>
          </p:nvSpPr>
          <p:spPr>
            <a:xfrm>
              <a:off x="8485603" y="5143980"/>
              <a:ext cx="179983" cy="164665"/>
            </a:xfrm>
            <a:custGeom>
              <a:avLst/>
              <a:gdLst>
                <a:gd name="connsiteX0" fmla="*/ 81521 w 179983"/>
                <a:gd name="connsiteY0" fmla="*/ 0 h 164665"/>
                <a:gd name="connsiteX1" fmla="*/ 111929 w 179983"/>
                <a:gd name="connsiteY1" fmla="*/ 62056 h 164665"/>
                <a:gd name="connsiteX2" fmla="*/ 179984 w 179983"/>
                <a:gd name="connsiteY2" fmla="*/ 83992 h 164665"/>
                <a:gd name="connsiteX3" fmla="*/ 131187 w 179983"/>
                <a:gd name="connsiteY3" fmla="*/ 102753 h 164665"/>
                <a:gd name="connsiteX4" fmla="*/ 159278 w 179983"/>
                <a:gd name="connsiteY4" fmla="*/ 164665 h 164665"/>
                <a:gd name="connsiteX5" fmla="*/ 98463 w 179983"/>
                <a:gd name="connsiteY5" fmla="*/ 114732 h 164665"/>
                <a:gd name="connsiteX6" fmla="*/ 47638 w 179983"/>
                <a:gd name="connsiteY6" fmla="*/ 132338 h 164665"/>
                <a:gd name="connsiteX7" fmla="*/ 59077 w 179983"/>
                <a:gd name="connsiteY7" fmla="*/ 81394 h 164665"/>
                <a:gd name="connsiteX8" fmla="*/ 0 w 179983"/>
                <a:gd name="connsiteY8" fmla="*/ 29296 h 164665"/>
                <a:gd name="connsiteX9" fmla="*/ 67476 w 179983"/>
                <a:gd name="connsiteY9" fmla="*/ 48635 h 164665"/>
                <a:gd name="connsiteX10" fmla="*/ 81521 w 179983"/>
                <a:gd name="connsiteY10" fmla="*/ 0 h 16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983" h="164665">
                  <a:moveTo>
                    <a:pt x="81521" y="0"/>
                  </a:moveTo>
                  <a:lnTo>
                    <a:pt x="111929" y="62056"/>
                  </a:lnTo>
                  <a:lnTo>
                    <a:pt x="179984" y="83992"/>
                  </a:lnTo>
                  <a:lnTo>
                    <a:pt x="131187" y="102753"/>
                  </a:lnTo>
                  <a:lnTo>
                    <a:pt x="159278" y="164665"/>
                  </a:lnTo>
                  <a:lnTo>
                    <a:pt x="98463" y="114732"/>
                  </a:lnTo>
                  <a:lnTo>
                    <a:pt x="47638" y="132338"/>
                  </a:lnTo>
                  <a:lnTo>
                    <a:pt x="59077" y="81394"/>
                  </a:lnTo>
                  <a:lnTo>
                    <a:pt x="0" y="29296"/>
                  </a:lnTo>
                  <a:lnTo>
                    <a:pt x="67476" y="48635"/>
                  </a:lnTo>
                  <a:lnTo>
                    <a:pt x="81521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sp>
        <p:nvSpPr>
          <p:cNvPr id="100" name="Picture Placeholder 9">
            <a:extLst>
              <a:ext uri="{FF2B5EF4-FFF2-40B4-BE49-F238E27FC236}">
                <a16:creationId xmlns:a16="http://schemas.microsoft.com/office/drawing/2014/main" id="{E4B5E2F9-9873-6F7F-2E7E-64827A1E8A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4876" y="5103682"/>
            <a:ext cx="4572000" cy="132238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</p:spTree>
    <p:extLst>
      <p:ext uri="{BB962C8B-B14F-4D97-AF65-F5344CB8AC3E}">
        <p14:creationId xmlns:p14="http://schemas.microsoft.com/office/powerpoint/2010/main" val="348019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2EDC70-3CA8-7C42-4FA1-88F8360AA574}"/>
              </a:ext>
            </a:extLst>
          </p:cNvPr>
          <p:cNvSpPr/>
          <p:nvPr userDrawn="1"/>
        </p:nvSpPr>
        <p:spPr>
          <a:xfrm>
            <a:off x="0" y="0"/>
            <a:ext cx="12192000" cy="534143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>
              <a:latin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DC846D0-F66C-3849-A8C3-6C348FD2E355}"/>
              </a:ext>
            </a:extLst>
          </p:cNvPr>
          <p:cNvSpPr/>
          <p:nvPr/>
        </p:nvSpPr>
        <p:spPr>
          <a:xfrm>
            <a:off x="-2171" y="4631290"/>
            <a:ext cx="12210968" cy="2227602"/>
          </a:xfrm>
          <a:custGeom>
            <a:avLst/>
            <a:gdLst>
              <a:gd name="connsiteX0" fmla="*/ 12210968 w 12210968"/>
              <a:gd name="connsiteY0" fmla="*/ 2227602 h 2227602"/>
              <a:gd name="connsiteX1" fmla="*/ 12210968 w 12210968"/>
              <a:gd name="connsiteY1" fmla="*/ 164887 h 2227602"/>
              <a:gd name="connsiteX2" fmla="*/ 7049930 w 12210968"/>
              <a:gd name="connsiteY2" fmla="*/ 77864 h 2227602"/>
              <a:gd name="connsiteX3" fmla="*/ 0 w 12210968"/>
              <a:gd name="connsiteY3" fmla="*/ 619051 h 2227602"/>
              <a:gd name="connsiteX4" fmla="*/ 0 w 12210968"/>
              <a:gd name="connsiteY4" fmla="*/ 2227602 h 2227602"/>
              <a:gd name="connsiteX5" fmla="*/ 12210968 w 12210968"/>
              <a:gd name="connsiteY5" fmla="*/ 2227602 h 222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0968" h="2227602">
                <a:moveTo>
                  <a:pt x="12210968" y="2227602"/>
                </a:moveTo>
                <a:lnTo>
                  <a:pt x="12210968" y="164887"/>
                </a:lnTo>
                <a:cubicBezTo>
                  <a:pt x="11233002" y="54485"/>
                  <a:pt x="9913747" y="-92862"/>
                  <a:pt x="7049930" y="77864"/>
                </a:cubicBezTo>
                <a:cubicBezTo>
                  <a:pt x="3182518" y="308193"/>
                  <a:pt x="3034389" y="438655"/>
                  <a:pt x="0" y="619051"/>
                </a:cubicBezTo>
                <a:lnTo>
                  <a:pt x="0" y="2227602"/>
                </a:lnTo>
                <a:lnTo>
                  <a:pt x="12210968" y="2227602"/>
                </a:lnTo>
                <a:close/>
              </a:path>
            </a:pathLst>
          </a:custGeom>
          <a:solidFill>
            <a:srgbClr val="FFFFFF"/>
          </a:solidFill>
          <a:ln w="14480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64A3915-57D8-610B-5CB0-DBCCC175ED2B}"/>
              </a:ext>
            </a:extLst>
          </p:cNvPr>
          <p:cNvSpPr/>
          <p:nvPr/>
        </p:nvSpPr>
        <p:spPr>
          <a:xfrm>
            <a:off x="-2171" y="4519703"/>
            <a:ext cx="12210824" cy="732803"/>
          </a:xfrm>
          <a:custGeom>
            <a:avLst/>
            <a:gdLst>
              <a:gd name="connsiteX0" fmla="*/ 0 w 12210824"/>
              <a:gd name="connsiteY0" fmla="*/ 732803 h 732803"/>
              <a:gd name="connsiteX1" fmla="*/ 7049785 w 12210824"/>
              <a:gd name="connsiteY1" fmla="*/ 191472 h 732803"/>
              <a:gd name="connsiteX2" fmla="*/ 12210824 w 12210824"/>
              <a:gd name="connsiteY2" fmla="*/ 278495 h 732803"/>
              <a:gd name="connsiteX3" fmla="*/ 12210824 w 12210824"/>
              <a:gd name="connsiteY3" fmla="*/ 153084 h 732803"/>
              <a:gd name="connsiteX4" fmla="*/ 7054998 w 12210824"/>
              <a:gd name="connsiteY4" fmla="*/ 68370 h 732803"/>
              <a:gd name="connsiteX5" fmla="*/ 0 w 12210824"/>
              <a:gd name="connsiteY5" fmla="*/ 542450 h 732803"/>
              <a:gd name="connsiteX6" fmla="*/ 0 w 12210824"/>
              <a:gd name="connsiteY6" fmla="*/ 732803 h 73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0824" h="732803">
                <a:moveTo>
                  <a:pt x="0" y="732803"/>
                </a:moveTo>
                <a:cubicBezTo>
                  <a:pt x="3034389" y="552263"/>
                  <a:pt x="3182518" y="421801"/>
                  <a:pt x="7049785" y="191472"/>
                </a:cubicBezTo>
                <a:cubicBezTo>
                  <a:pt x="9913602" y="20890"/>
                  <a:pt x="11233002" y="168093"/>
                  <a:pt x="12210824" y="278495"/>
                </a:cubicBezTo>
                <a:lnTo>
                  <a:pt x="12210824" y="153084"/>
                </a:lnTo>
                <a:cubicBezTo>
                  <a:pt x="11235898" y="33301"/>
                  <a:pt x="9919538" y="-74936"/>
                  <a:pt x="7054998" y="68370"/>
                </a:cubicBezTo>
                <a:cubicBezTo>
                  <a:pt x="3187006" y="261898"/>
                  <a:pt x="3035113" y="390917"/>
                  <a:pt x="0" y="542450"/>
                </a:cubicBezTo>
                <a:lnTo>
                  <a:pt x="0" y="732803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10800000" scaled="1"/>
          </a:gradFill>
          <a:ln w="14480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950D7F-E477-B0A7-9E49-83347686F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360F47-C640-40EC-C5CF-321D1B883B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E4B75-79B3-4E03-8FD7-76D71700F1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28C7186-86B6-E29E-D8D5-AEFF25BD1D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455716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Thank you</a:t>
            </a:r>
            <a:endParaRPr lang="en-GR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39FF0-974B-5199-1ACB-6FE96E2471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693906"/>
            <a:ext cx="9144000" cy="4156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Follow us @EEN_EU</a:t>
            </a:r>
          </a:p>
        </p:txBody>
      </p:sp>
      <p:sp>
        <p:nvSpPr>
          <p:cNvPr id="17" name="TextBox 16">
            <a:hlinkClick r:id="rId8"/>
            <a:extLst>
              <a:ext uri="{FF2B5EF4-FFF2-40B4-BE49-F238E27FC236}">
                <a16:creationId xmlns:a16="http://schemas.microsoft.com/office/drawing/2014/main" id="{B734B6BA-ABBF-8F1F-E0EA-6FD723EEAE92}"/>
              </a:ext>
            </a:extLst>
          </p:cNvPr>
          <p:cNvSpPr txBox="1"/>
          <p:nvPr userDrawn="1"/>
        </p:nvSpPr>
        <p:spPr>
          <a:xfrm>
            <a:off x="760013" y="6156874"/>
            <a:ext cx="16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rPr>
              <a:t>een.ec.europa.eu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C661FFA-2043-E220-D787-1B4D30C24D2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4603" y="5423721"/>
            <a:ext cx="774000" cy="77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43BF53-9C66-DE2A-5405-FD0ED67231E6}"/>
              </a:ext>
            </a:extLst>
          </p:cNvPr>
          <p:cNvSpPr/>
          <p:nvPr userDrawn="1"/>
        </p:nvSpPr>
        <p:spPr>
          <a:xfrm>
            <a:off x="669234" y="436071"/>
            <a:ext cx="3065130" cy="49355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13979F-92C3-989E-5ED7-4DDC9B353035}"/>
              </a:ext>
            </a:extLst>
          </p:cNvPr>
          <p:cNvSpPr txBox="1">
            <a:spLocks/>
          </p:cNvSpPr>
          <p:nvPr userDrawn="1"/>
        </p:nvSpPr>
        <p:spPr>
          <a:xfrm>
            <a:off x="754246" y="228893"/>
            <a:ext cx="3172839" cy="816070"/>
          </a:xfrm>
          <a:prstGeom prst="rect">
            <a:avLst/>
          </a:prstGeom>
        </p:spPr>
        <p:txBody>
          <a:bodyPr l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en-GB" sz="4400" dirty="0">
                <a:solidFill>
                  <a:srgbClr val="006BA6"/>
                </a:solidFill>
              </a:rPr>
              <a:t>#EENCanHelp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B658AC4-A939-92C0-2175-3C3C70E46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234" y="340021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E4371-98CB-AC29-2D53-6D816E77DB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34" y="364064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1AE8B25-7512-F594-8C23-0A42966E77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234" y="3881074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Company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DE65A49-BB64-CE82-E2E9-0A56A8E152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234" y="4121503"/>
            <a:ext cx="3718725" cy="19987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Contact details</a:t>
            </a:r>
            <a:endParaRPr lang="en-GR" dirty="0"/>
          </a:p>
        </p:txBody>
      </p:sp>
      <p:grpSp>
        <p:nvGrpSpPr>
          <p:cNvPr id="62" name="Picture 13">
            <a:extLst>
              <a:ext uri="{FF2B5EF4-FFF2-40B4-BE49-F238E27FC236}">
                <a16:creationId xmlns:a16="http://schemas.microsoft.com/office/drawing/2014/main" id="{7A286EA6-2CF3-F852-258F-0CF37CAE46C5}"/>
              </a:ext>
            </a:extLst>
          </p:cNvPr>
          <p:cNvGrpSpPr/>
          <p:nvPr userDrawn="1"/>
        </p:nvGrpSpPr>
        <p:grpSpPr>
          <a:xfrm>
            <a:off x="10282987" y="5143980"/>
            <a:ext cx="1504162" cy="1296539"/>
            <a:chOff x="8091317" y="5143980"/>
            <a:chExt cx="1504162" cy="1296539"/>
          </a:xfrm>
        </p:grpSpPr>
        <p:grpSp>
          <p:nvGrpSpPr>
            <p:cNvPr id="63" name="Picture 13">
              <a:extLst>
                <a:ext uri="{FF2B5EF4-FFF2-40B4-BE49-F238E27FC236}">
                  <a16:creationId xmlns:a16="http://schemas.microsoft.com/office/drawing/2014/main" id="{24ADBEF7-49C9-D092-3643-2770FA44FCC3}"/>
                </a:ext>
              </a:extLst>
            </p:cNvPr>
            <p:cNvGrpSpPr/>
            <p:nvPr/>
          </p:nvGrpSpPr>
          <p:grpSpPr>
            <a:xfrm>
              <a:off x="8460987" y="5406491"/>
              <a:ext cx="1134492" cy="747703"/>
              <a:chOff x="8460987" y="5406491"/>
              <a:chExt cx="1134492" cy="747703"/>
            </a:xfrm>
            <a:solidFill>
              <a:srgbClr val="003399"/>
            </a:solidFill>
          </p:grpSpPr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AC6390CC-78CF-E8AF-21E4-6732979CC3E5}"/>
                  </a:ext>
                </a:extLst>
              </p:cNvPr>
              <p:cNvSpPr/>
              <p:nvPr/>
            </p:nvSpPr>
            <p:spPr>
              <a:xfrm>
                <a:off x="8460987" y="5459888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6 w 124092"/>
                  <a:gd name="connsiteY2" fmla="*/ 107804 h 159325"/>
                  <a:gd name="connsiteX3" fmla="*/ 116417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6 w 124092"/>
                  <a:gd name="connsiteY10" fmla="*/ 78797 h 159325"/>
                  <a:gd name="connsiteX11" fmla="*/ 85865 w 124092"/>
                  <a:gd name="connsiteY11" fmla="*/ 51521 h 159325"/>
                  <a:gd name="connsiteX12" fmla="*/ 60236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0" y="119205"/>
                      <a:pt x="57339" y="127143"/>
                      <a:pt x="71385" y="127143"/>
                    </a:cubicBezTo>
                    <a:cubicBezTo>
                      <a:pt x="87024" y="127143"/>
                      <a:pt x="98752" y="117762"/>
                      <a:pt x="106426" y="107804"/>
                    </a:cubicBezTo>
                    <a:cubicBezTo>
                      <a:pt x="111060" y="101022"/>
                      <a:pt x="112652" y="99290"/>
                      <a:pt x="116417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4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6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6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6053B4E3-293B-3B5F-E8EC-B6E97137CFD3}"/>
                  </a:ext>
                </a:extLst>
              </p:cNvPr>
              <p:cNvSpPr/>
              <p:nvPr/>
            </p:nvSpPr>
            <p:spPr>
              <a:xfrm>
                <a:off x="8598979" y="5459744"/>
                <a:ext cx="121775" cy="155717"/>
              </a:xfrm>
              <a:custGeom>
                <a:avLst/>
                <a:gdLst>
                  <a:gd name="connsiteX0" fmla="*/ 121776 w 121775"/>
                  <a:gd name="connsiteY0" fmla="*/ 149512 h 155717"/>
                  <a:gd name="connsiteX1" fmla="*/ 115260 w 121775"/>
                  <a:gd name="connsiteY1" fmla="*/ 155718 h 155717"/>
                  <a:gd name="connsiteX2" fmla="*/ 91802 w 121775"/>
                  <a:gd name="connsiteY2" fmla="*/ 155718 h 155717"/>
                  <a:gd name="connsiteX3" fmla="*/ 85286 w 121775"/>
                  <a:gd name="connsiteY3" fmla="*/ 148935 h 155717"/>
                  <a:gd name="connsiteX4" fmla="*/ 85286 w 121775"/>
                  <a:gd name="connsiteY4" fmla="*/ 49933 h 155717"/>
                  <a:gd name="connsiteX5" fmla="*/ 59947 w 121775"/>
                  <a:gd name="connsiteY5" fmla="*/ 20060 h 155717"/>
                  <a:gd name="connsiteX6" fmla="*/ 36489 w 121775"/>
                  <a:gd name="connsiteY6" fmla="*/ 44594 h 155717"/>
                  <a:gd name="connsiteX7" fmla="*/ 36489 w 121775"/>
                  <a:gd name="connsiteY7" fmla="*/ 148646 h 155717"/>
                  <a:gd name="connsiteX8" fmla="*/ 29394 w 121775"/>
                  <a:gd name="connsiteY8" fmla="*/ 155718 h 155717"/>
                  <a:gd name="connsiteX9" fmla="*/ 6226 w 121775"/>
                  <a:gd name="connsiteY9" fmla="*/ 155718 h 155717"/>
                  <a:gd name="connsiteX10" fmla="*/ 0 w 121775"/>
                  <a:gd name="connsiteY10" fmla="*/ 149512 h 155717"/>
                  <a:gd name="connsiteX11" fmla="*/ 0 w 121775"/>
                  <a:gd name="connsiteY11" fmla="*/ 33770 h 155717"/>
                  <a:gd name="connsiteX12" fmla="*/ 13756 w 121775"/>
                  <a:gd name="connsiteY12" fmla="*/ 9092 h 155717"/>
                  <a:gd name="connsiteX13" fmla="*/ 63422 w 121775"/>
                  <a:gd name="connsiteY13" fmla="*/ 0 h 155717"/>
                  <a:gd name="connsiteX14" fmla="*/ 108165 w 121775"/>
                  <a:gd name="connsiteY14" fmla="*/ 11401 h 155717"/>
                  <a:gd name="connsiteX15" fmla="*/ 121631 w 121775"/>
                  <a:gd name="connsiteY15" fmla="*/ 46326 h 155717"/>
                  <a:gd name="connsiteX16" fmla="*/ 121631 w 121775"/>
                  <a:gd name="connsiteY16" fmla="*/ 149368 h 1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775" h="155717">
                    <a:moveTo>
                      <a:pt x="121776" y="149512"/>
                    </a:moveTo>
                    <a:cubicBezTo>
                      <a:pt x="121776" y="154852"/>
                      <a:pt x="120038" y="155718"/>
                      <a:pt x="115260" y="155718"/>
                    </a:cubicBezTo>
                    <a:lnTo>
                      <a:pt x="91802" y="155718"/>
                    </a:lnTo>
                    <a:cubicBezTo>
                      <a:pt x="85865" y="155718"/>
                      <a:pt x="85286" y="153408"/>
                      <a:pt x="85286" y="148935"/>
                    </a:cubicBezTo>
                    <a:lnTo>
                      <a:pt x="85286" y="49933"/>
                    </a:lnTo>
                    <a:cubicBezTo>
                      <a:pt x="85286" y="38244"/>
                      <a:pt x="84996" y="20060"/>
                      <a:pt x="59947" y="20060"/>
                    </a:cubicBezTo>
                    <a:cubicBezTo>
                      <a:pt x="36489" y="20060"/>
                      <a:pt x="36489" y="37955"/>
                      <a:pt x="36489" y="44594"/>
                    </a:cubicBezTo>
                    <a:lnTo>
                      <a:pt x="36489" y="148646"/>
                    </a:lnTo>
                    <a:cubicBezTo>
                      <a:pt x="36489" y="154563"/>
                      <a:pt x="35042" y="155718"/>
                      <a:pt x="29394" y="155718"/>
                    </a:cubicBezTo>
                    <a:lnTo>
                      <a:pt x="6226" y="155718"/>
                    </a:lnTo>
                    <a:cubicBezTo>
                      <a:pt x="1593" y="155718"/>
                      <a:pt x="0" y="154563"/>
                      <a:pt x="0" y="149512"/>
                    </a:cubicBezTo>
                    <a:lnTo>
                      <a:pt x="0" y="33770"/>
                    </a:lnTo>
                    <a:cubicBezTo>
                      <a:pt x="0" y="22080"/>
                      <a:pt x="580" y="15298"/>
                      <a:pt x="13756" y="9092"/>
                    </a:cubicBezTo>
                    <a:cubicBezTo>
                      <a:pt x="29394" y="2020"/>
                      <a:pt x="46336" y="0"/>
                      <a:pt x="63422" y="0"/>
                    </a:cubicBezTo>
                    <a:cubicBezTo>
                      <a:pt x="92816" y="0"/>
                      <a:pt x="103096" y="7360"/>
                      <a:pt x="108165" y="11401"/>
                    </a:cubicBezTo>
                    <a:cubicBezTo>
                      <a:pt x="121341" y="22225"/>
                      <a:pt x="121631" y="35935"/>
                      <a:pt x="121631" y="46326"/>
                    </a:cubicBezTo>
                    <a:lnTo>
                      <a:pt x="121631" y="14936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8B0E29F1-C648-9B34-03B0-D5535B26DE82}"/>
                  </a:ext>
                </a:extLst>
              </p:cNvPr>
              <p:cNvSpPr/>
              <p:nvPr/>
            </p:nvSpPr>
            <p:spPr>
              <a:xfrm>
                <a:off x="8727995" y="5421356"/>
                <a:ext cx="88181" cy="197569"/>
              </a:xfrm>
              <a:custGeom>
                <a:avLst/>
                <a:gdLst>
                  <a:gd name="connsiteX0" fmla="*/ 55313 w 88181"/>
                  <a:gd name="connsiteY0" fmla="*/ 58448 h 197569"/>
                  <a:gd name="connsiteX1" fmla="*/ 55313 w 88181"/>
                  <a:gd name="connsiteY1" fmla="*/ 148935 h 197569"/>
                  <a:gd name="connsiteX2" fmla="*/ 75294 w 88181"/>
                  <a:gd name="connsiteY2" fmla="*/ 177076 h 197569"/>
                  <a:gd name="connsiteX3" fmla="*/ 88182 w 88181"/>
                  <a:gd name="connsiteY3" fmla="*/ 184725 h 197569"/>
                  <a:gd name="connsiteX4" fmla="*/ 59946 w 88181"/>
                  <a:gd name="connsiteY4" fmla="*/ 197569 h 197569"/>
                  <a:gd name="connsiteX5" fmla="*/ 27946 w 88181"/>
                  <a:gd name="connsiteY5" fmla="*/ 184725 h 197569"/>
                  <a:gd name="connsiteX6" fmla="*/ 19402 w 88181"/>
                  <a:gd name="connsiteY6" fmla="*/ 154852 h 197569"/>
                  <a:gd name="connsiteX7" fmla="*/ 19402 w 88181"/>
                  <a:gd name="connsiteY7" fmla="*/ 58448 h 197569"/>
                  <a:gd name="connsiteX8" fmla="*/ 5357 w 88181"/>
                  <a:gd name="connsiteY8" fmla="*/ 58448 h 197569"/>
                  <a:gd name="connsiteX9" fmla="*/ 0 w 88181"/>
                  <a:gd name="connsiteY9" fmla="*/ 47047 h 197569"/>
                  <a:gd name="connsiteX10" fmla="*/ 5068 w 88181"/>
                  <a:gd name="connsiteY10" fmla="*/ 42429 h 197569"/>
                  <a:gd name="connsiteX11" fmla="*/ 19402 w 88181"/>
                  <a:gd name="connsiteY11" fmla="*/ 42429 h 197569"/>
                  <a:gd name="connsiteX12" fmla="*/ 19402 w 88181"/>
                  <a:gd name="connsiteY12" fmla="*/ 25977 h 197569"/>
                  <a:gd name="connsiteX13" fmla="*/ 24760 w 88181"/>
                  <a:gd name="connsiteY13" fmla="*/ 15730 h 197569"/>
                  <a:gd name="connsiteX14" fmla="*/ 45901 w 88181"/>
                  <a:gd name="connsiteY14" fmla="*/ 2309 h 197569"/>
                  <a:gd name="connsiteX15" fmla="*/ 51258 w 88181"/>
                  <a:gd name="connsiteY15" fmla="*/ 0 h 197569"/>
                  <a:gd name="connsiteX16" fmla="*/ 55313 w 88181"/>
                  <a:gd name="connsiteY16" fmla="*/ 8226 h 197569"/>
                  <a:gd name="connsiteX17" fmla="*/ 55313 w 88181"/>
                  <a:gd name="connsiteY17" fmla="*/ 42429 h 197569"/>
                  <a:gd name="connsiteX18" fmla="*/ 77612 w 88181"/>
                  <a:gd name="connsiteY18" fmla="*/ 42429 h 197569"/>
                  <a:gd name="connsiteX19" fmla="*/ 83259 w 88181"/>
                  <a:gd name="connsiteY19" fmla="*/ 46470 h 197569"/>
                  <a:gd name="connsiteX20" fmla="*/ 78190 w 88181"/>
                  <a:gd name="connsiteY20" fmla="*/ 58448 h 197569"/>
                  <a:gd name="connsiteX21" fmla="*/ 55313 w 88181"/>
                  <a:gd name="connsiteY21" fmla="*/ 58448 h 197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181" h="197569">
                    <a:moveTo>
                      <a:pt x="55313" y="58448"/>
                    </a:moveTo>
                    <a:lnTo>
                      <a:pt x="55313" y="148935"/>
                    </a:lnTo>
                    <a:cubicBezTo>
                      <a:pt x="55313" y="157449"/>
                      <a:pt x="55602" y="176210"/>
                      <a:pt x="75294" y="177076"/>
                    </a:cubicBezTo>
                    <a:cubicBezTo>
                      <a:pt x="82679" y="177076"/>
                      <a:pt x="88182" y="177076"/>
                      <a:pt x="88182" y="184725"/>
                    </a:cubicBezTo>
                    <a:cubicBezTo>
                      <a:pt x="88182" y="192951"/>
                      <a:pt x="71674" y="197569"/>
                      <a:pt x="59946" y="197569"/>
                    </a:cubicBezTo>
                    <a:cubicBezTo>
                      <a:pt x="44018" y="197569"/>
                      <a:pt x="33737" y="191652"/>
                      <a:pt x="27946" y="184725"/>
                    </a:cubicBezTo>
                    <a:cubicBezTo>
                      <a:pt x="19692" y="174767"/>
                      <a:pt x="19402" y="164232"/>
                      <a:pt x="19402" y="154852"/>
                    </a:cubicBezTo>
                    <a:lnTo>
                      <a:pt x="19402" y="58448"/>
                    </a:lnTo>
                    <a:lnTo>
                      <a:pt x="5357" y="58448"/>
                    </a:lnTo>
                    <a:cubicBezTo>
                      <a:pt x="0" y="58448"/>
                      <a:pt x="0" y="57294"/>
                      <a:pt x="0" y="47047"/>
                    </a:cubicBezTo>
                    <a:cubicBezTo>
                      <a:pt x="0" y="43584"/>
                      <a:pt x="1158" y="42429"/>
                      <a:pt x="5068" y="42429"/>
                    </a:cubicBezTo>
                    <a:lnTo>
                      <a:pt x="19402" y="42429"/>
                    </a:lnTo>
                    <a:lnTo>
                      <a:pt x="19402" y="25977"/>
                    </a:lnTo>
                    <a:cubicBezTo>
                      <a:pt x="19402" y="20349"/>
                      <a:pt x="20271" y="18905"/>
                      <a:pt x="24760" y="15730"/>
                    </a:cubicBezTo>
                    <a:lnTo>
                      <a:pt x="45901" y="2309"/>
                    </a:lnTo>
                    <a:cubicBezTo>
                      <a:pt x="49086" y="289"/>
                      <a:pt x="49955" y="0"/>
                      <a:pt x="51258" y="0"/>
                    </a:cubicBezTo>
                    <a:cubicBezTo>
                      <a:pt x="55023" y="0"/>
                      <a:pt x="55313" y="4618"/>
                      <a:pt x="55313" y="8226"/>
                    </a:cubicBezTo>
                    <a:lnTo>
                      <a:pt x="55313" y="42429"/>
                    </a:lnTo>
                    <a:lnTo>
                      <a:pt x="77612" y="42429"/>
                    </a:lnTo>
                    <a:cubicBezTo>
                      <a:pt x="80797" y="42429"/>
                      <a:pt x="83259" y="42429"/>
                      <a:pt x="83259" y="46470"/>
                    </a:cubicBezTo>
                    <a:cubicBezTo>
                      <a:pt x="83259" y="57294"/>
                      <a:pt x="83259" y="58448"/>
                      <a:pt x="78190" y="58448"/>
                    </a:cubicBezTo>
                    <a:lnTo>
                      <a:pt x="55313" y="5844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31984B7D-D7EC-B9C6-E749-2F74FB78505A}"/>
                  </a:ext>
                </a:extLst>
              </p:cNvPr>
              <p:cNvSpPr/>
              <p:nvPr/>
            </p:nvSpPr>
            <p:spPr>
              <a:xfrm>
                <a:off x="8814149" y="5459888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6 w 124092"/>
                  <a:gd name="connsiteY1" fmla="*/ 127143 h 159325"/>
                  <a:gd name="connsiteX2" fmla="*/ 106427 w 124092"/>
                  <a:gd name="connsiteY2" fmla="*/ 107804 h 159325"/>
                  <a:gd name="connsiteX3" fmla="*/ 116418 w 124092"/>
                  <a:gd name="connsiteY3" fmla="*/ 99290 h 159325"/>
                  <a:gd name="connsiteX4" fmla="*/ 124092 w 124092"/>
                  <a:gd name="connsiteY4" fmla="*/ 108382 h 159325"/>
                  <a:gd name="connsiteX5" fmla="*/ 65884 w 124092"/>
                  <a:gd name="connsiteY5" fmla="*/ 159325 h 159325"/>
                  <a:gd name="connsiteX6" fmla="*/ 0 w 124092"/>
                  <a:gd name="connsiteY6" fmla="*/ 79374 h 159325"/>
                  <a:gd name="connsiteX7" fmla="*/ 65884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7 w 124092"/>
                  <a:gd name="connsiteY10" fmla="*/ 78797 h 159325"/>
                  <a:gd name="connsiteX11" fmla="*/ 85866 w 124092"/>
                  <a:gd name="connsiteY11" fmla="*/ 51521 h 159325"/>
                  <a:gd name="connsiteX12" fmla="*/ 60237 w 124092"/>
                  <a:gd name="connsiteY12" fmla="*/ 21936 h 159325"/>
                  <a:gd name="connsiteX13" fmla="*/ 29394 w 124092"/>
                  <a:gd name="connsiteY13" fmla="*/ 60613 h 159325"/>
                  <a:gd name="connsiteX14" fmla="*/ 85866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766" y="119205"/>
                      <a:pt x="57340" y="127143"/>
                      <a:pt x="71386" y="127143"/>
                    </a:cubicBezTo>
                    <a:cubicBezTo>
                      <a:pt x="87024" y="127143"/>
                      <a:pt x="98752" y="117762"/>
                      <a:pt x="106427" y="107804"/>
                    </a:cubicBezTo>
                    <a:cubicBezTo>
                      <a:pt x="111206" y="101022"/>
                      <a:pt x="112653" y="99290"/>
                      <a:pt x="116418" y="99290"/>
                    </a:cubicBezTo>
                    <a:cubicBezTo>
                      <a:pt x="120183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4" y="159325"/>
                    </a:cubicBezTo>
                    <a:cubicBezTo>
                      <a:pt x="27078" y="159325"/>
                      <a:pt x="0" y="131184"/>
                      <a:pt x="0" y="79374"/>
                    </a:cubicBezTo>
                    <a:cubicBezTo>
                      <a:pt x="0" y="21070"/>
                      <a:pt x="34318" y="0"/>
                      <a:pt x="65884" y="0"/>
                    </a:cubicBezTo>
                    <a:cubicBezTo>
                      <a:pt x="111785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7" y="78797"/>
                    </a:lnTo>
                    <a:close/>
                    <a:moveTo>
                      <a:pt x="85866" y="51521"/>
                    </a:moveTo>
                    <a:cubicBezTo>
                      <a:pt x="84707" y="32760"/>
                      <a:pt x="73269" y="21936"/>
                      <a:pt x="60237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6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E058A080-35CA-61AE-F41C-D0B1B56D29D9}"/>
                  </a:ext>
                </a:extLst>
              </p:cNvPr>
              <p:cNvSpPr/>
              <p:nvPr/>
            </p:nvSpPr>
            <p:spPr>
              <a:xfrm>
                <a:off x="8952287" y="5459888"/>
                <a:ext cx="97593" cy="155573"/>
              </a:xfrm>
              <a:custGeom>
                <a:avLst/>
                <a:gdLst>
                  <a:gd name="connsiteX0" fmla="*/ 36778 w 97593"/>
                  <a:gd name="connsiteY0" fmla="*/ 149368 h 155573"/>
                  <a:gd name="connsiteX1" fmla="*/ 30552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7 h 155573"/>
                  <a:gd name="connsiteX6" fmla="*/ 62263 w 97593"/>
                  <a:gd name="connsiteY6" fmla="*/ 0 h 155573"/>
                  <a:gd name="connsiteX7" fmla="*/ 97594 w 97593"/>
                  <a:gd name="connsiteY7" fmla="*/ 21936 h 155573"/>
                  <a:gd name="connsiteX8" fmla="*/ 81955 w 97593"/>
                  <a:gd name="connsiteY8" fmla="*/ 37811 h 155573"/>
                  <a:gd name="connsiteX9" fmla="*/ 66897 w 97593"/>
                  <a:gd name="connsiteY9" fmla="*/ 26699 h 155573"/>
                  <a:gd name="connsiteX10" fmla="*/ 52127 w 97593"/>
                  <a:gd name="connsiteY10" fmla="*/ 18473 h 155573"/>
                  <a:gd name="connsiteX11" fmla="*/ 36489 w 97593"/>
                  <a:gd name="connsiteY11" fmla="*/ 36079 h 155573"/>
                  <a:gd name="connsiteX12" fmla="*/ 36489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8" y="149368"/>
                    </a:moveTo>
                    <a:cubicBezTo>
                      <a:pt x="36489" y="153986"/>
                      <a:pt x="35620" y="155573"/>
                      <a:pt x="30552" y="155573"/>
                    </a:cubicBezTo>
                    <a:lnTo>
                      <a:pt x="6516" y="155573"/>
                    </a:lnTo>
                    <a:cubicBezTo>
                      <a:pt x="1448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9" y="14143"/>
                      <a:pt x="8543" y="10247"/>
                    </a:cubicBezTo>
                    <a:cubicBezTo>
                      <a:pt x="18534" y="4618"/>
                      <a:pt x="39675" y="0"/>
                      <a:pt x="62263" y="0"/>
                    </a:cubicBezTo>
                    <a:cubicBezTo>
                      <a:pt x="80508" y="0"/>
                      <a:pt x="97594" y="4762"/>
                      <a:pt x="97594" y="21936"/>
                    </a:cubicBezTo>
                    <a:cubicBezTo>
                      <a:pt x="97594" y="30739"/>
                      <a:pt x="91368" y="37811"/>
                      <a:pt x="81955" y="37811"/>
                    </a:cubicBezTo>
                    <a:cubicBezTo>
                      <a:pt x="73992" y="37811"/>
                      <a:pt x="71385" y="33482"/>
                      <a:pt x="66897" y="26699"/>
                    </a:cubicBezTo>
                    <a:cubicBezTo>
                      <a:pt x="64290" y="23235"/>
                      <a:pt x="60959" y="18473"/>
                      <a:pt x="52127" y="18473"/>
                    </a:cubicBezTo>
                    <a:cubicBezTo>
                      <a:pt x="36778" y="18473"/>
                      <a:pt x="36489" y="28719"/>
                      <a:pt x="36489" y="36079"/>
                    </a:cubicBezTo>
                    <a:lnTo>
                      <a:pt x="36489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503C97A7-11F4-2980-8EFA-F3E9EFA8ECD6}"/>
                  </a:ext>
                </a:extLst>
              </p:cNvPr>
              <p:cNvSpPr/>
              <p:nvPr/>
            </p:nvSpPr>
            <p:spPr>
              <a:xfrm>
                <a:off x="9053791" y="5459888"/>
                <a:ext cx="128001" cy="224556"/>
              </a:xfrm>
              <a:custGeom>
                <a:avLst/>
                <a:gdLst>
                  <a:gd name="connsiteX0" fmla="*/ 145 w 128001"/>
                  <a:gd name="connsiteY0" fmla="*/ 38100 h 224556"/>
                  <a:gd name="connsiteX1" fmla="*/ 3620 w 128001"/>
                  <a:gd name="connsiteY1" fmla="*/ 17607 h 224556"/>
                  <a:gd name="connsiteX2" fmla="*/ 59512 w 128001"/>
                  <a:gd name="connsiteY2" fmla="*/ 0 h 224556"/>
                  <a:gd name="connsiteX3" fmla="*/ 108309 w 128001"/>
                  <a:gd name="connsiteY3" fmla="*/ 17318 h 224556"/>
                  <a:gd name="connsiteX4" fmla="*/ 128001 w 128001"/>
                  <a:gd name="connsiteY4" fmla="*/ 73313 h 224556"/>
                  <a:gd name="connsiteX5" fmla="*/ 62987 w 128001"/>
                  <a:gd name="connsiteY5" fmla="*/ 159181 h 224556"/>
                  <a:gd name="connsiteX6" fmla="*/ 36200 w 128001"/>
                  <a:gd name="connsiteY6" fmla="*/ 151532 h 224556"/>
                  <a:gd name="connsiteX7" fmla="*/ 36200 w 128001"/>
                  <a:gd name="connsiteY7" fmla="*/ 218351 h 224556"/>
                  <a:gd name="connsiteX8" fmla="*/ 30262 w 128001"/>
                  <a:gd name="connsiteY8" fmla="*/ 224557 h 224556"/>
                  <a:gd name="connsiteX9" fmla="*/ 7385 w 128001"/>
                  <a:gd name="connsiteY9" fmla="*/ 224557 h 224556"/>
                  <a:gd name="connsiteX10" fmla="*/ 0 w 128001"/>
                  <a:gd name="connsiteY10" fmla="*/ 218351 h 224556"/>
                  <a:gd name="connsiteX11" fmla="*/ 0 w 128001"/>
                  <a:gd name="connsiteY11" fmla="*/ 38244 h 224556"/>
                  <a:gd name="connsiteX12" fmla="*/ 36344 w 128001"/>
                  <a:gd name="connsiteY12" fmla="*/ 128875 h 224556"/>
                  <a:gd name="connsiteX13" fmla="*/ 57195 w 128001"/>
                  <a:gd name="connsiteY13" fmla="*/ 135658 h 224556"/>
                  <a:gd name="connsiteX14" fmla="*/ 90644 w 128001"/>
                  <a:gd name="connsiteY14" fmla="*/ 78797 h 224556"/>
                  <a:gd name="connsiteX15" fmla="*/ 54444 w 128001"/>
                  <a:gd name="connsiteY15" fmla="*/ 21359 h 224556"/>
                  <a:gd name="connsiteX16" fmla="*/ 36200 w 128001"/>
                  <a:gd name="connsiteY16" fmla="*/ 41852 h 224556"/>
                  <a:gd name="connsiteX17" fmla="*/ 36200 w 128001"/>
                  <a:gd name="connsiteY17" fmla="*/ 128875 h 22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001" h="224556">
                    <a:moveTo>
                      <a:pt x="145" y="38100"/>
                    </a:moveTo>
                    <a:cubicBezTo>
                      <a:pt x="145" y="26699"/>
                      <a:pt x="145" y="22225"/>
                      <a:pt x="3620" y="17607"/>
                    </a:cubicBezTo>
                    <a:cubicBezTo>
                      <a:pt x="9556" y="9092"/>
                      <a:pt x="33303" y="0"/>
                      <a:pt x="59512" y="0"/>
                    </a:cubicBezTo>
                    <a:cubicBezTo>
                      <a:pt x="67765" y="0"/>
                      <a:pt x="91513" y="577"/>
                      <a:pt x="108309" y="17318"/>
                    </a:cubicBezTo>
                    <a:cubicBezTo>
                      <a:pt x="120037" y="28719"/>
                      <a:pt x="128001" y="48923"/>
                      <a:pt x="128001" y="73313"/>
                    </a:cubicBezTo>
                    <a:cubicBezTo>
                      <a:pt x="128001" y="113433"/>
                      <a:pt x="107150" y="159181"/>
                      <a:pt x="62987" y="159181"/>
                    </a:cubicBezTo>
                    <a:cubicBezTo>
                      <a:pt x="52706" y="159181"/>
                      <a:pt x="44742" y="157161"/>
                      <a:pt x="36200" y="151532"/>
                    </a:cubicBezTo>
                    <a:lnTo>
                      <a:pt x="36200" y="218351"/>
                    </a:lnTo>
                    <a:cubicBezTo>
                      <a:pt x="36200" y="222969"/>
                      <a:pt x="34751" y="224557"/>
                      <a:pt x="30262" y="224557"/>
                    </a:cubicBezTo>
                    <a:lnTo>
                      <a:pt x="7385" y="224557"/>
                    </a:lnTo>
                    <a:cubicBezTo>
                      <a:pt x="2751" y="224557"/>
                      <a:pt x="0" y="223979"/>
                      <a:pt x="0" y="218351"/>
                    </a:cubicBezTo>
                    <a:lnTo>
                      <a:pt x="0" y="38244"/>
                    </a:lnTo>
                    <a:close/>
                    <a:moveTo>
                      <a:pt x="36344" y="128875"/>
                    </a:moveTo>
                    <a:cubicBezTo>
                      <a:pt x="46046" y="134792"/>
                      <a:pt x="53720" y="135658"/>
                      <a:pt x="57195" y="135658"/>
                    </a:cubicBezTo>
                    <a:cubicBezTo>
                      <a:pt x="78914" y="135658"/>
                      <a:pt x="90644" y="110402"/>
                      <a:pt x="90644" y="78797"/>
                    </a:cubicBezTo>
                    <a:cubicBezTo>
                      <a:pt x="90644" y="38100"/>
                      <a:pt x="72978" y="21359"/>
                      <a:pt x="54444" y="21359"/>
                    </a:cubicBezTo>
                    <a:cubicBezTo>
                      <a:pt x="35910" y="21359"/>
                      <a:pt x="36200" y="33626"/>
                      <a:pt x="36200" y="41852"/>
                    </a:cubicBezTo>
                    <a:lnTo>
                      <a:pt x="36200" y="128875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CDBC1170-654B-BA3B-7B0B-52581745CE91}"/>
                  </a:ext>
                </a:extLst>
              </p:cNvPr>
              <p:cNvSpPr/>
              <p:nvPr/>
            </p:nvSpPr>
            <p:spPr>
              <a:xfrm>
                <a:off x="9198009" y="5459888"/>
                <a:ext cx="97593" cy="155573"/>
              </a:xfrm>
              <a:custGeom>
                <a:avLst/>
                <a:gdLst>
                  <a:gd name="connsiteX0" fmla="*/ 36779 w 97593"/>
                  <a:gd name="connsiteY0" fmla="*/ 149368 h 155573"/>
                  <a:gd name="connsiteX1" fmla="*/ 30553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7 h 155573"/>
                  <a:gd name="connsiteX6" fmla="*/ 62264 w 97593"/>
                  <a:gd name="connsiteY6" fmla="*/ 0 h 155573"/>
                  <a:gd name="connsiteX7" fmla="*/ 97594 w 97593"/>
                  <a:gd name="connsiteY7" fmla="*/ 21936 h 155573"/>
                  <a:gd name="connsiteX8" fmla="*/ 81956 w 97593"/>
                  <a:gd name="connsiteY8" fmla="*/ 37811 h 155573"/>
                  <a:gd name="connsiteX9" fmla="*/ 66897 w 97593"/>
                  <a:gd name="connsiteY9" fmla="*/ 26699 h 155573"/>
                  <a:gd name="connsiteX10" fmla="*/ 52273 w 97593"/>
                  <a:gd name="connsiteY10" fmla="*/ 18473 h 155573"/>
                  <a:gd name="connsiteX11" fmla="*/ 36634 w 97593"/>
                  <a:gd name="connsiteY11" fmla="*/ 36079 h 155573"/>
                  <a:gd name="connsiteX12" fmla="*/ 36634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9" y="149368"/>
                    </a:moveTo>
                    <a:cubicBezTo>
                      <a:pt x="36489" y="153986"/>
                      <a:pt x="35621" y="155573"/>
                      <a:pt x="30553" y="155573"/>
                    </a:cubicBezTo>
                    <a:lnTo>
                      <a:pt x="6516" y="155573"/>
                    </a:lnTo>
                    <a:cubicBezTo>
                      <a:pt x="1593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9" y="14143"/>
                      <a:pt x="8543" y="10247"/>
                    </a:cubicBezTo>
                    <a:cubicBezTo>
                      <a:pt x="18535" y="4618"/>
                      <a:pt x="39675" y="0"/>
                      <a:pt x="62264" y="0"/>
                    </a:cubicBezTo>
                    <a:cubicBezTo>
                      <a:pt x="80508" y="0"/>
                      <a:pt x="97594" y="4762"/>
                      <a:pt x="97594" y="21936"/>
                    </a:cubicBezTo>
                    <a:cubicBezTo>
                      <a:pt x="97594" y="30739"/>
                      <a:pt x="91368" y="37811"/>
                      <a:pt x="81956" y="37811"/>
                    </a:cubicBezTo>
                    <a:cubicBezTo>
                      <a:pt x="73993" y="37811"/>
                      <a:pt x="71385" y="33482"/>
                      <a:pt x="66897" y="26699"/>
                    </a:cubicBezTo>
                    <a:cubicBezTo>
                      <a:pt x="64290" y="23235"/>
                      <a:pt x="60960" y="18473"/>
                      <a:pt x="52273" y="18473"/>
                    </a:cubicBezTo>
                    <a:cubicBezTo>
                      <a:pt x="36924" y="18473"/>
                      <a:pt x="36634" y="28719"/>
                      <a:pt x="36634" y="36079"/>
                    </a:cubicBezTo>
                    <a:lnTo>
                      <a:pt x="36634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5BEF4596-2481-4453-6F1F-4851C33313F6}"/>
                  </a:ext>
                </a:extLst>
              </p:cNvPr>
              <p:cNvSpPr/>
              <p:nvPr/>
            </p:nvSpPr>
            <p:spPr>
              <a:xfrm>
                <a:off x="9297920" y="5406491"/>
                <a:ext cx="39103" cy="208970"/>
              </a:xfrm>
              <a:custGeom>
                <a:avLst/>
                <a:gdLst>
                  <a:gd name="connsiteX0" fmla="*/ 19982 w 39103"/>
                  <a:gd name="connsiteY0" fmla="*/ 36079 h 208970"/>
                  <a:gd name="connsiteX1" fmla="*/ 0 w 39103"/>
                  <a:gd name="connsiteY1" fmla="*/ 18472 h 208970"/>
                  <a:gd name="connsiteX2" fmla="*/ 19982 w 39103"/>
                  <a:gd name="connsiteY2" fmla="*/ 0 h 208970"/>
                  <a:gd name="connsiteX3" fmla="*/ 39096 w 39103"/>
                  <a:gd name="connsiteY3" fmla="*/ 17607 h 208970"/>
                  <a:gd name="connsiteX4" fmla="*/ 19982 w 39103"/>
                  <a:gd name="connsiteY4" fmla="*/ 36079 h 208970"/>
                  <a:gd name="connsiteX5" fmla="*/ 38516 w 39103"/>
                  <a:gd name="connsiteY5" fmla="*/ 202476 h 208970"/>
                  <a:gd name="connsiteX6" fmla="*/ 32001 w 39103"/>
                  <a:gd name="connsiteY6" fmla="*/ 208970 h 208970"/>
                  <a:gd name="connsiteX7" fmla="*/ 6371 w 39103"/>
                  <a:gd name="connsiteY7" fmla="*/ 208970 h 208970"/>
                  <a:gd name="connsiteX8" fmla="*/ 1303 w 39103"/>
                  <a:gd name="connsiteY8" fmla="*/ 202765 h 208970"/>
                  <a:gd name="connsiteX9" fmla="*/ 1303 w 39103"/>
                  <a:gd name="connsiteY9" fmla="*/ 63355 h 208970"/>
                  <a:gd name="connsiteX10" fmla="*/ 6950 w 39103"/>
                  <a:gd name="connsiteY10" fmla="*/ 57149 h 208970"/>
                  <a:gd name="connsiteX11" fmla="*/ 32001 w 39103"/>
                  <a:gd name="connsiteY11" fmla="*/ 57149 h 208970"/>
                  <a:gd name="connsiteX12" fmla="*/ 38516 w 39103"/>
                  <a:gd name="connsiteY12" fmla="*/ 63644 h 208970"/>
                  <a:gd name="connsiteX13" fmla="*/ 38516 w 39103"/>
                  <a:gd name="connsiteY13" fmla="*/ 202476 h 208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103" h="208970">
                    <a:moveTo>
                      <a:pt x="19982" y="36079"/>
                    </a:moveTo>
                    <a:cubicBezTo>
                      <a:pt x="7674" y="36079"/>
                      <a:pt x="0" y="28719"/>
                      <a:pt x="0" y="18472"/>
                    </a:cubicBezTo>
                    <a:cubicBezTo>
                      <a:pt x="0" y="8226"/>
                      <a:pt x="7095" y="0"/>
                      <a:pt x="19982" y="0"/>
                    </a:cubicBezTo>
                    <a:cubicBezTo>
                      <a:pt x="32869" y="0"/>
                      <a:pt x="38806" y="8226"/>
                      <a:pt x="39096" y="17607"/>
                    </a:cubicBezTo>
                    <a:cubicBezTo>
                      <a:pt x="39385" y="28430"/>
                      <a:pt x="31421" y="36079"/>
                      <a:pt x="19982" y="36079"/>
                    </a:cubicBezTo>
                    <a:moveTo>
                      <a:pt x="38516" y="202476"/>
                    </a:moveTo>
                    <a:cubicBezTo>
                      <a:pt x="38516" y="207094"/>
                      <a:pt x="37937" y="208970"/>
                      <a:pt x="32001" y="208970"/>
                    </a:cubicBezTo>
                    <a:lnTo>
                      <a:pt x="6371" y="208970"/>
                    </a:lnTo>
                    <a:cubicBezTo>
                      <a:pt x="1593" y="208970"/>
                      <a:pt x="1303" y="207527"/>
                      <a:pt x="1303" y="202765"/>
                    </a:cubicBezTo>
                    <a:lnTo>
                      <a:pt x="1303" y="63355"/>
                    </a:lnTo>
                    <a:cubicBezTo>
                      <a:pt x="1303" y="59314"/>
                      <a:pt x="1882" y="57149"/>
                      <a:pt x="6950" y="57149"/>
                    </a:cubicBezTo>
                    <a:lnTo>
                      <a:pt x="32001" y="57149"/>
                    </a:lnTo>
                    <a:cubicBezTo>
                      <a:pt x="37647" y="57149"/>
                      <a:pt x="38227" y="58592"/>
                      <a:pt x="38516" y="63644"/>
                    </a:cubicBezTo>
                    <a:lnTo>
                      <a:pt x="38516" y="202476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4180B8A3-BF5C-E0A8-CAFB-F6EF327B7B58}"/>
                  </a:ext>
                </a:extLst>
              </p:cNvPr>
              <p:cNvSpPr/>
              <p:nvPr/>
            </p:nvSpPr>
            <p:spPr>
              <a:xfrm>
                <a:off x="9352653" y="5459888"/>
                <a:ext cx="107585" cy="159469"/>
              </a:xfrm>
              <a:custGeom>
                <a:avLst/>
                <a:gdLst>
                  <a:gd name="connsiteX0" fmla="*/ 72834 w 107585"/>
                  <a:gd name="connsiteY0" fmla="*/ 68262 h 159469"/>
                  <a:gd name="connsiteX1" fmla="*/ 107586 w 107585"/>
                  <a:gd name="connsiteY1" fmla="*/ 113433 h 159469"/>
                  <a:gd name="connsiteX2" fmla="*/ 54734 w 107585"/>
                  <a:gd name="connsiteY2" fmla="*/ 159470 h 159469"/>
                  <a:gd name="connsiteX3" fmla="*/ 0 w 107585"/>
                  <a:gd name="connsiteY3" fmla="*/ 123968 h 159469"/>
                  <a:gd name="connsiteX4" fmla="*/ 15060 w 107585"/>
                  <a:gd name="connsiteY4" fmla="*/ 108093 h 159469"/>
                  <a:gd name="connsiteX5" fmla="*/ 31567 w 107585"/>
                  <a:gd name="connsiteY5" fmla="*/ 119494 h 159469"/>
                  <a:gd name="connsiteX6" fmla="*/ 55603 w 107585"/>
                  <a:gd name="connsiteY6" fmla="*/ 137101 h 159469"/>
                  <a:gd name="connsiteX7" fmla="*/ 74137 w 107585"/>
                  <a:gd name="connsiteY7" fmla="*/ 118917 h 159469"/>
                  <a:gd name="connsiteX8" fmla="*/ 64725 w 107585"/>
                  <a:gd name="connsiteY8" fmla="*/ 100733 h 159469"/>
                  <a:gd name="connsiteX9" fmla="*/ 35331 w 107585"/>
                  <a:gd name="connsiteY9" fmla="*/ 85724 h 159469"/>
                  <a:gd name="connsiteX10" fmla="*/ 3041 w 107585"/>
                  <a:gd name="connsiteY10" fmla="*/ 43006 h 159469"/>
                  <a:gd name="connsiteX11" fmla="*/ 54155 w 107585"/>
                  <a:gd name="connsiteY11" fmla="*/ 0 h 159469"/>
                  <a:gd name="connsiteX12" fmla="*/ 102952 w 107585"/>
                  <a:gd name="connsiteY12" fmla="*/ 31317 h 159469"/>
                  <a:gd name="connsiteX13" fmla="*/ 88906 w 107585"/>
                  <a:gd name="connsiteY13" fmla="*/ 45604 h 159469"/>
                  <a:gd name="connsiteX14" fmla="*/ 72689 w 107585"/>
                  <a:gd name="connsiteY14" fmla="*/ 33626 h 159469"/>
                  <a:gd name="connsiteX15" fmla="*/ 52707 w 107585"/>
                  <a:gd name="connsiteY15" fmla="*/ 19338 h 159469"/>
                  <a:gd name="connsiteX16" fmla="*/ 35042 w 107585"/>
                  <a:gd name="connsiteY16" fmla="*/ 36945 h 159469"/>
                  <a:gd name="connsiteX17" fmla="*/ 58209 w 107585"/>
                  <a:gd name="connsiteY17" fmla="*/ 61623 h 159469"/>
                  <a:gd name="connsiteX18" fmla="*/ 72834 w 107585"/>
                  <a:gd name="connsiteY18" fmla="*/ 68406 h 159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585" h="159469">
                    <a:moveTo>
                      <a:pt x="72834" y="68262"/>
                    </a:moveTo>
                    <a:cubicBezTo>
                      <a:pt x="86300" y="74756"/>
                      <a:pt x="107586" y="85291"/>
                      <a:pt x="107586" y="113433"/>
                    </a:cubicBezTo>
                    <a:cubicBezTo>
                      <a:pt x="107586" y="129885"/>
                      <a:pt x="98463" y="159470"/>
                      <a:pt x="54734" y="159470"/>
                    </a:cubicBezTo>
                    <a:cubicBezTo>
                      <a:pt x="14191" y="159470"/>
                      <a:pt x="0" y="135802"/>
                      <a:pt x="0" y="123968"/>
                    </a:cubicBezTo>
                    <a:cubicBezTo>
                      <a:pt x="0" y="115165"/>
                      <a:pt x="6516" y="108093"/>
                      <a:pt x="15060" y="108093"/>
                    </a:cubicBezTo>
                    <a:cubicBezTo>
                      <a:pt x="23602" y="108093"/>
                      <a:pt x="27367" y="114010"/>
                      <a:pt x="31567" y="119494"/>
                    </a:cubicBezTo>
                    <a:cubicBezTo>
                      <a:pt x="38662" y="129452"/>
                      <a:pt x="43874" y="137101"/>
                      <a:pt x="55603" y="137101"/>
                    </a:cubicBezTo>
                    <a:cubicBezTo>
                      <a:pt x="66173" y="137101"/>
                      <a:pt x="74137" y="129741"/>
                      <a:pt x="74137" y="118917"/>
                    </a:cubicBezTo>
                    <a:cubicBezTo>
                      <a:pt x="74137" y="108959"/>
                      <a:pt x="67621" y="103331"/>
                      <a:pt x="64725" y="100733"/>
                    </a:cubicBezTo>
                    <a:cubicBezTo>
                      <a:pt x="60670" y="97847"/>
                      <a:pt x="42716" y="89332"/>
                      <a:pt x="35331" y="85724"/>
                    </a:cubicBezTo>
                    <a:cubicBezTo>
                      <a:pt x="26498" y="81683"/>
                      <a:pt x="3041" y="70138"/>
                      <a:pt x="3041" y="43006"/>
                    </a:cubicBezTo>
                    <a:cubicBezTo>
                      <a:pt x="3041" y="22225"/>
                      <a:pt x="16797" y="0"/>
                      <a:pt x="54155" y="0"/>
                    </a:cubicBezTo>
                    <a:cubicBezTo>
                      <a:pt x="91513" y="0"/>
                      <a:pt x="102952" y="19627"/>
                      <a:pt x="102952" y="31317"/>
                    </a:cubicBezTo>
                    <a:cubicBezTo>
                      <a:pt x="102952" y="39543"/>
                      <a:pt x="97015" y="45604"/>
                      <a:pt x="88906" y="45604"/>
                    </a:cubicBezTo>
                    <a:cubicBezTo>
                      <a:pt x="79784" y="45604"/>
                      <a:pt x="76019" y="39110"/>
                      <a:pt x="72689" y="33626"/>
                    </a:cubicBezTo>
                    <a:cubicBezTo>
                      <a:pt x="69793" y="27997"/>
                      <a:pt x="64725" y="19338"/>
                      <a:pt x="52707" y="19338"/>
                    </a:cubicBezTo>
                    <a:cubicBezTo>
                      <a:pt x="40688" y="19338"/>
                      <a:pt x="35042" y="29296"/>
                      <a:pt x="35042" y="36945"/>
                    </a:cubicBezTo>
                    <a:cubicBezTo>
                      <a:pt x="35042" y="51665"/>
                      <a:pt x="47928" y="57149"/>
                      <a:pt x="58209" y="61623"/>
                    </a:cubicBezTo>
                    <a:lnTo>
                      <a:pt x="72834" y="68406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4BD068FF-6ED8-2A57-ECB9-9A914C0FB94F}"/>
                  </a:ext>
                </a:extLst>
              </p:cNvPr>
              <p:cNvSpPr/>
              <p:nvPr/>
            </p:nvSpPr>
            <p:spPr>
              <a:xfrm>
                <a:off x="9471388" y="5459888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7 w 124092"/>
                  <a:gd name="connsiteY2" fmla="*/ 107804 h 159325"/>
                  <a:gd name="connsiteX3" fmla="*/ 116418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7 w 124092"/>
                  <a:gd name="connsiteY10" fmla="*/ 78797 h 159325"/>
                  <a:gd name="connsiteX11" fmla="*/ 85865 w 124092"/>
                  <a:gd name="connsiteY11" fmla="*/ 51521 h 159325"/>
                  <a:gd name="connsiteX12" fmla="*/ 60237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1" y="119205"/>
                      <a:pt x="57340" y="127143"/>
                      <a:pt x="71385" y="127143"/>
                    </a:cubicBezTo>
                    <a:cubicBezTo>
                      <a:pt x="87024" y="127143"/>
                      <a:pt x="98752" y="117762"/>
                      <a:pt x="106427" y="107804"/>
                    </a:cubicBezTo>
                    <a:cubicBezTo>
                      <a:pt x="111061" y="101022"/>
                      <a:pt x="112653" y="99290"/>
                      <a:pt x="116418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5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7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7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DC1ED384-ADA1-7661-67C9-FDDD9D9756F4}"/>
                  </a:ext>
                </a:extLst>
              </p:cNvPr>
              <p:cNvSpPr/>
              <p:nvPr/>
            </p:nvSpPr>
            <p:spPr>
              <a:xfrm>
                <a:off x="8460987" y="5727451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6 w 124092"/>
                  <a:gd name="connsiteY2" fmla="*/ 107804 h 159325"/>
                  <a:gd name="connsiteX3" fmla="*/ 116417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6 w 124092"/>
                  <a:gd name="connsiteY10" fmla="*/ 78797 h 159325"/>
                  <a:gd name="connsiteX11" fmla="*/ 85865 w 124092"/>
                  <a:gd name="connsiteY11" fmla="*/ 51521 h 159325"/>
                  <a:gd name="connsiteX12" fmla="*/ 60236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0" y="119205"/>
                      <a:pt x="57339" y="127143"/>
                      <a:pt x="71385" y="127143"/>
                    </a:cubicBezTo>
                    <a:cubicBezTo>
                      <a:pt x="87024" y="127143"/>
                      <a:pt x="98752" y="117762"/>
                      <a:pt x="106426" y="107804"/>
                    </a:cubicBezTo>
                    <a:cubicBezTo>
                      <a:pt x="111060" y="101022"/>
                      <a:pt x="112652" y="99290"/>
                      <a:pt x="116417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4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6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6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45B1295A-EEE8-69C6-F835-6214443E515E}"/>
                  </a:ext>
                </a:extLst>
              </p:cNvPr>
              <p:cNvSpPr/>
              <p:nvPr/>
            </p:nvSpPr>
            <p:spPr>
              <a:xfrm>
                <a:off x="8598834" y="5731162"/>
                <a:ext cx="122644" cy="155614"/>
              </a:xfrm>
              <a:custGeom>
                <a:avLst/>
                <a:gdLst>
                  <a:gd name="connsiteX0" fmla="*/ 122500 w 122644"/>
                  <a:gd name="connsiteY0" fmla="*/ 115494 h 155614"/>
                  <a:gd name="connsiteX1" fmla="*/ 111061 w 122644"/>
                  <a:gd name="connsiteY1" fmla="*/ 144213 h 155614"/>
                  <a:gd name="connsiteX2" fmla="*/ 60237 w 122644"/>
                  <a:gd name="connsiteY2" fmla="*/ 155614 h 155614"/>
                  <a:gd name="connsiteX3" fmla="*/ 0 w 122644"/>
                  <a:gd name="connsiteY3" fmla="*/ 107846 h 155614"/>
                  <a:gd name="connsiteX4" fmla="*/ 0 w 122644"/>
                  <a:gd name="connsiteY4" fmla="*/ 5669 h 155614"/>
                  <a:gd name="connsiteX5" fmla="*/ 6227 w 122644"/>
                  <a:gd name="connsiteY5" fmla="*/ 41 h 155614"/>
                  <a:gd name="connsiteX6" fmla="*/ 30263 w 122644"/>
                  <a:gd name="connsiteY6" fmla="*/ 41 h 155614"/>
                  <a:gd name="connsiteX7" fmla="*/ 36779 w 122644"/>
                  <a:gd name="connsiteY7" fmla="*/ 5958 h 155614"/>
                  <a:gd name="connsiteX8" fmla="*/ 36779 w 122644"/>
                  <a:gd name="connsiteY8" fmla="*/ 104093 h 155614"/>
                  <a:gd name="connsiteX9" fmla="*/ 62408 w 122644"/>
                  <a:gd name="connsiteY9" fmla="*/ 131369 h 155614"/>
                  <a:gd name="connsiteX10" fmla="*/ 86155 w 122644"/>
                  <a:gd name="connsiteY10" fmla="*/ 107701 h 155614"/>
                  <a:gd name="connsiteX11" fmla="*/ 86155 w 122644"/>
                  <a:gd name="connsiteY11" fmla="*/ 6391 h 155614"/>
                  <a:gd name="connsiteX12" fmla="*/ 92381 w 122644"/>
                  <a:gd name="connsiteY12" fmla="*/ 185 h 155614"/>
                  <a:gd name="connsiteX13" fmla="*/ 115549 w 122644"/>
                  <a:gd name="connsiteY13" fmla="*/ 185 h 155614"/>
                  <a:gd name="connsiteX14" fmla="*/ 122644 w 122644"/>
                  <a:gd name="connsiteY14" fmla="*/ 6391 h 155614"/>
                  <a:gd name="connsiteX15" fmla="*/ 122644 w 122644"/>
                  <a:gd name="connsiteY15" fmla="*/ 115639 h 155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644" h="155614">
                    <a:moveTo>
                      <a:pt x="122500" y="115494"/>
                    </a:moveTo>
                    <a:cubicBezTo>
                      <a:pt x="122500" y="128338"/>
                      <a:pt x="122210" y="136564"/>
                      <a:pt x="111061" y="144213"/>
                    </a:cubicBezTo>
                    <a:cubicBezTo>
                      <a:pt x="102807" y="149120"/>
                      <a:pt x="84852" y="155614"/>
                      <a:pt x="60237" y="155614"/>
                    </a:cubicBezTo>
                    <a:cubicBezTo>
                      <a:pt x="3476" y="155614"/>
                      <a:pt x="0" y="126318"/>
                      <a:pt x="0" y="107846"/>
                    </a:cubicBezTo>
                    <a:lnTo>
                      <a:pt x="0" y="5669"/>
                    </a:lnTo>
                    <a:cubicBezTo>
                      <a:pt x="0" y="907"/>
                      <a:pt x="2317" y="41"/>
                      <a:pt x="6227" y="41"/>
                    </a:cubicBezTo>
                    <a:lnTo>
                      <a:pt x="30263" y="41"/>
                    </a:lnTo>
                    <a:cubicBezTo>
                      <a:pt x="34607" y="-247"/>
                      <a:pt x="36779" y="907"/>
                      <a:pt x="36779" y="5958"/>
                    </a:cubicBezTo>
                    <a:lnTo>
                      <a:pt x="36779" y="104093"/>
                    </a:lnTo>
                    <a:cubicBezTo>
                      <a:pt x="36779" y="113762"/>
                      <a:pt x="37068" y="131369"/>
                      <a:pt x="62408" y="131369"/>
                    </a:cubicBezTo>
                    <a:cubicBezTo>
                      <a:pt x="85866" y="131369"/>
                      <a:pt x="86155" y="117370"/>
                      <a:pt x="86155" y="107701"/>
                    </a:cubicBezTo>
                    <a:lnTo>
                      <a:pt x="86155" y="6391"/>
                    </a:lnTo>
                    <a:cubicBezTo>
                      <a:pt x="86155" y="1773"/>
                      <a:pt x="87604" y="185"/>
                      <a:pt x="92381" y="185"/>
                    </a:cubicBezTo>
                    <a:lnTo>
                      <a:pt x="115549" y="185"/>
                    </a:lnTo>
                    <a:cubicBezTo>
                      <a:pt x="120183" y="185"/>
                      <a:pt x="122644" y="763"/>
                      <a:pt x="122644" y="6391"/>
                    </a:cubicBezTo>
                    <a:lnTo>
                      <a:pt x="122644" y="115639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1DE4C61E-BAF4-DA10-D99A-CA3A52FBB310}"/>
                  </a:ext>
                </a:extLst>
              </p:cNvPr>
              <p:cNvSpPr/>
              <p:nvPr/>
            </p:nvSpPr>
            <p:spPr>
              <a:xfrm>
                <a:off x="8743343" y="5727451"/>
                <a:ext cx="97593" cy="155573"/>
              </a:xfrm>
              <a:custGeom>
                <a:avLst/>
                <a:gdLst>
                  <a:gd name="connsiteX0" fmla="*/ 36778 w 97593"/>
                  <a:gd name="connsiteY0" fmla="*/ 149368 h 155573"/>
                  <a:gd name="connsiteX1" fmla="*/ 30552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6 h 155573"/>
                  <a:gd name="connsiteX6" fmla="*/ 62263 w 97593"/>
                  <a:gd name="connsiteY6" fmla="*/ 0 h 155573"/>
                  <a:gd name="connsiteX7" fmla="*/ 97594 w 97593"/>
                  <a:gd name="connsiteY7" fmla="*/ 21936 h 155573"/>
                  <a:gd name="connsiteX8" fmla="*/ 81955 w 97593"/>
                  <a:gd name="connsiteY8" fmla="*/ 37811 h 155573"/>
                  <a:gd name="connsiteX9" fmla="*/ 66897 w 97593"/>
                  <a:gd name="connsiteY9" fmla="*/ 26699 h 155573"/>
                  <a:gd name="connsiteX10" fmla="*/ 52127 w 97593"/>
                  <a:gd name="connsiteY10" fmla="*/ 18473 h 155573"/>
                  <a:gd name="connsiteX11" fmla="*/ 36489 w 97593"/>
                  <a:gd name="connsiteY11" fmla="*/ 36079 h 155573"/>
                  <a:gd name="connsiteX12" fmla="*/ 36489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8" y="149368"/>
                    </a:moveTo>
                    <a:cubicBezTo>
                      <a:pt x="36489" y="153986"/>
                      <a:pt x="35620" y="155573"/>
                      <a:pt x="30552" y="155573"/>
                    </a:cubicBezTo>
                    <a:lnTo>
                      <a:pt x="6516" y="155573"/>
                    </a:lnTo>
                    <a:cubicBezTo>
                      <a:pt x="1448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8" y="14143"/>
                      <a:pt x="8543" y="10246"/>
                    </a:cubicBezTo>
                    <a:cubicBezTo>
                      <a:pt x="18534" y="4618"/>
                      <a:pt x="39675" y="0"/>
                      <a:pt x="62263" y="0"/>
                    </a:cubicBezTo>
                    <a:cubicBezTo>
                      <a:pt x="80508" y="0"/>
                      <a:pt x="97594" y="4618"/>
                      <a:pt x="97594" y="21936"/>
                    </a:cubicBezTo>
                    <a:cubicBezTo>
                      <a:pt x="97594" y="30739"/>
                      <a:pt x="91368" y="37811"/>
                      <a:pt x="81955" y="37811"/>
                    </a:cubicBezTo>
                    <a:cubicBezTo>
                      <a:pt x="73992" y="37811"/>
                      <a:pt x="71385" y="33481"/>
                      <a:pt x="66897" y="26699"/>
                    </a:cubicBezTo>
                    <a:cubicBezTo>
                      <a:pt x="64290" y="23235"/>
                      <a:pt x="60959" y="18473"/>
                      <a:pt x="52127" y="18473"/>
                    </a:cubicBezTo>
                    <a:cubicBezTo>
                      <a:pt x="36778" y="18473"/>
                      <a:pt x="36489" y="28719"/>
                      <a:pt x="36489" y="36079"/>
                    </a:cubicBezTo>
                    <a:lnTo>
                      <a:pt x="36489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AA2B3102-E558-2AC7-C711-3D5D973FCFD9}"/>
                  </a:ext>
                </a:extLst>
              </p:cNvPr>
              <p:cNvSpPr/>
              <p:nvPr/>
            </p:nvSpPr>
            <p:spPr>
              <a:xfrm>
                <a:off x="8838620" y="5727451"/>
                <a:ext cx="140186" cy="159325"/>
              </a:xfrm>
              <a:custGeom>
                <a:avLst/>
                <a:gdLst>
                  <a:gd name="connsiteX0" fmla="*/ 69938 w 140186"/>
                  <a:gd name="connsiteY0" fmla="*/ 159325 h 159325"/>
                  <a:gd name="connsiteX1" fmla="*/ 0 w 140186"/>
                  <a:gd name="connsiteY1" fmla="*/ 79663 h 159325"/>
                  <a:gd name="connsiteX2" fmla="*/ 70517 w 140186"/>
                  <a:gd name="connsiteY2" fmla="*/ 0 h 159325"/>
                  <a:gd name="connsiteX3" fmla="*/ 140165 w 140186"/>
                  <a:gd name="connsiteY3" fmla="*/ 77931 h 159325"/>
                  <a:gd name="connsiteX4" fmla="*/ 69938 w 140186"/>
                  <a:gd name="connsiteY4" fmla="*/ 159325 h 159325"/>
                  <a:gd name="connsiteX5" fmla="*/ 68779 w 140186"/>
                  <a:gd name="connsiteY5" fmla="*/ 21647 h 159325"/>
                  <a:gd name="connsiteX6" fmla="*/ 37938 w 140186"/>
                  <a:gd name="connsiteY6" fmla="*/ 75189 h 159325"/>
                  <a:gd name="connsiteX7" fmla="*/ 71386 w 140186"/>
                  <a:gd name="connsiteY7" fmla="*/ 134936 h 159325"/>
                  <a:gd name="connsiteX8" fmla="*/ 101938 w 140186"/>
                  <a:gd name="connsiteY8" fmla="*/ 76055 h 159325"/>
                  <a:gd name="connsiteX9" fmla="*/ 68779 w 140186"/>
                  <a:gd name="connsiteY9" fmla="*/ 21503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86" h="159325">
                    <a:moveTo>
                      <a:pt x="69938" y="159325"/>
                    </a:moveTo>
                    <a:cubicBezTo>
                      <a:pt x="26788" y="159325"/>
                      <a:pt x="0" y="124689"/>
                      <a:pt x="0" y="79663"/>
                    </a:cubicBezTo>
                    <a:cubicBezTo>
                      <a:pt x="0" y="34636"/>
                      <a:pt x="27657" y="0"/>
                      <a:pt x="70517" y="0"/>
                    </a:cubicBezTo>
                    <a:cubicBezTo>
                      <a:pt x="118446" y="0"/>
                      <a:pt x="139297" y="42429"/>
                      <a:pt x="140165" y="77931"/>
                    </a:cubicBezTo>
                    <a:cubicBezTo>
                      <a:pt x="141034" y="120937"/>
                      <a:pt x="115694" y="159325"/>
                      <a:pt x="69938" y="159325"/>
                    </a:cubicBezTo>
                    <a:moveTo>
                      <a:pt x="68779" y="21647"/>
                    </a:moveTo>
                    <a:cubicBezTo>
                      <a:pt x="48798" y="21647"/>
                      <a:pt x="37938" y="45604"/>
                      <a:pt x="37938" y="75189"/>
                    </a:cubicBezTo>
                    <a:cubicBezTo>
                      <a:pt x="37938" y="107949"/>
                      <a:pt x="51983" y="134936"/>
                      <a:pt x="71386" y="134936"/>
                    </a:cubicBezTo>
                    <a:cubicBezTo>
                      <a:pt x="90789" y="134936"/>
                      <a:pt x="103386" y="109681"/>
                      <a:pt x="101938" y="76055"/>
                    </a:cubicBezTo>
                    <a:cubicBezTo>
                      <a:pt x="100490" y="41130"/>
                      <a:pt x="86010" y="21503"/>
                      <a:pt x="68779" y="21503"/>
                    </a:cubicBezTo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1BAC8962-1049-63C1-B4D7-67911C6F3B44}"/>
                  </a:ext>
                </a:extLst>
              </p:cNvPr>
              <p:cNvSpPr/>
              <p:nvPr/>
            </p:nvSpPr>
            <p:spPr>
              <a:xfrm>
                <a:off x="8995437" y="5727307"/>
                <a:ext cx="128001" cy="224556"/>
              </a:xfrm>
              <a:custGeom>
                <a:avLst/>
                <a:gdLst>
                  <a:gd name="connsiteX0" fmla="*/ 145 w 128001"/>
                  <a:gd name="connsiteY0" fmla="*/ 38100 h 224556"/>
                  <a:gd name="connsiteX1" fmla="*/ 3620 w 128001"/>
                  <a:gd name="connsiteY1" fmla="*/ 17607 h 224556"/>
                  <a:gd name="connsiteX2" fmla="*/ 59512 w 128001"/>
                  <a:gd name="connsiteY2" fmla="*/ 0 h 224556"/>
                  <a:gd name="connsiteX3" fmla="*/ 108309 w 128001"/>
                  <a:gd name="connsiteY3" fmla="*/ 17318 h 224556"/>
                  <a:gd name="connsiteX4" fmla="*/ 128002 w 128001"/>
                  <a:gd name="connsiteY4" fmla="*/ 73313 h 224556"/>
                  <a:gd name="connsiteX5" fmla="*/ 62988 w 128001"/>
                  <a:gd name="connsiteY5" fmla="*/ 159181 h 224556"/>
                  <a:gd name="connsiteX6" fmla="*/ 36200 w 128001"/>
                  <a:gd name="connsiteY6" fmla="*/ 151532 h 224556"/>
                  <a:gd name="connsiteX7" fmla="*/ 36200 w 128001"/>
                  <a:gd name="connsiteY7" fmla="*/ 218351 h 224556"/>
                  <a:gd name="connsiteX8" fmla="*/ 30263 w 128001"/>
                  <a:gd name="connsiteY8" fmla="*/ 224556 h 224556"/>
                  <a:gd name="connsiteX9" fmla="*/ 7385 w 128001"/>
                  <a:gd name="connsiteY9" fmla="*/ 224556 h 224556"/>
                  <a:gd name="connsiteX10" fmla="*/ 0 w 128001"/>
                  <a:gd name="connsiteY10" fmla="*/ 218351 h 224556"/>
                  <a:gd name="connsiteX11" fmla="*/ 0 w 128001"/>
                  <a:gd name="connsiteY11" fmla="*/ 38244 h 224556"/>
                  <a:gd name="connsiteX12" fmla="*/ 36344 w 128001"/>
                  <a:gd name="connsiteY12" fmla="*/ 128875 h 224556"/>
                  <a:gd name="connsiteX13" fmla="*/ 57195 w 128001"/>
                  <a:gd name="connsiteY13" fmla="*/ 135657 h 224556"/>
                  <a:gd name="connsiteX14" fmla="*/ 90644 w 128001"/>
                  <a:gd name="connsiteY14" fmla="*/ 78797 h 224556"/>
                  <a:gd name="connsiteX15" fmla="*/ 54444 w 128001"/>
                  <a:gd name="connsiteY15" fmla="*/ 21359 h 224556"/>
                  <a:gd name="connsiteX16" fmla="*/ 36200 w 128001"/>
                  <a:gd name="connsiteY16" fmla="*/ 41852 h 224556"/>
                  <a:gd name="connsiteX17" fmla="*/ 36200 w 128001"/>
                  <a:gd name="connsiteY17" fmla="*/ 128875 h 22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001" h="224556">
                    <a:moveTo>
                      <a:pt x="145" y="38100"/>
                    </a:moveTo>
                    <a:cubicBezTo>
                      <a:pt x="145" y="26699"/>
                      <a:pt x="145" y="22225"/>
                      <a:pt x="3620" y="17607"/>
                    </a:cubicBezTo>
                    <a:cubicBezTo>
                      <a:pt x="9557" y="9092"/>
                      <a:pt x="33303" y="0"/>
                      <a:pt x="59512" y="0"/>
                    </a:cubicBezTo>
                    <a:cubicBezTo>
                      <a:pt x="67765" y="0"/>
                      <a:pt x="91513" y="577"/>
                      <a:pt x="108309" y="17318"/>
                    </a:cubicBezTo>
                    <a:cubicBezTo>
                      <a:pt x="120038" y="28719"/>
                      <a:pt x="128002" y="48923"/>
                      <a:pt x="128002" y="73313"/>
                    </a:cubicBezTo>
                    <a:cubicBezTo>
                      <a:pt x="128002" y="113433"/>
                      <a:pt x="107151" y="159181"/>
                      <a:pt x="62988" y="159181"/>
                    </a:cubicBezTo>
                    <a:cubicBezTo>
                      <a:pt x="52707" y="159181"/>
                      <a:pt x="44743" y="157161"/>
                      <a:pt x="36200" y="151532"/>
                    </a:cubicBezTo>
                    <a:lnTo>
                      <a:pt x="36200" y="218351"/>
                    </a:lnTo>
                    <a:cubicBezTo>
                      <a:pt x="36200" y="222969"/>
                      <a:pt x="34752" y="224556"/>
                      <a:pt x="30263" y="224556"/>
                    </a:cubicBezTo>
                    <a:lnTo>
                      <a:pt x="7385" y="224556"/>
                    </a:lnTo>
                    <a:cubicBezTo>
                      <a:pt x="2751" y="224556"/>
                      <a:pt x="0" y="223979"/>
                      <a:pt x="0" y="218351"/>
                    </a:cubicBezTo>
                    <a:lnTo>
                      <a:pt x="0" y="38244"/>
                    </a:lnTo>
                    <a:close/>
                    <a:moveTo>
                      <a:pt x="36344" y="128875"/>
                    </a:moveTo>
                    <a:cubicBezTo>
                      <a:pt x="46046" y="134792"/>
                      <a:pt x="53720" y="135657"/>
                      <a:pt x="57195" y="135657"/>
                    </a:cubicBezTo>
                    <a:cubicBezTo>
                      <a:pt x="78915" y="135657"/>
                      <a:pt x="90644" y="110402"/>
                      <a:pt x="90644" y="78797"/>
                    </a:cubicBezTo>
                    <a:cubicBezTo>
                      <a:pt x="90644" y="38100"/>
                      <a:pt x="72979" y="21359"/>
                      <a:pt x="54444" y="21359"/>
                    </a:cubicBezTo>
                    <a:cubicBezTo>
                      <a:pt x="35910" y="21359"/>
                      <a:pt x="36200" y="33626"/>
                      <a:pt x="36200" y="41852"/>
                    </a:cubicBezTo>
                    <a:lnTo>
                      <a:pt x="36200" y="128875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9A1639C1-12FA-3B02-80CE-E7A83B0B45DC}"/>
                  </a:ext>
                </a:extLst>
              </p:cNvPr>
              <p:cNvSpPr/>
              <p:nvPr/>
            </p:nvSpPr>
            <p:spPr>
              <a:xfrm>
                <a:off x="9133430" y="5727451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6 w 124092"/>
                  <a:gd name="connsiteY2" fmla="*/ 107804 h 159325"/>
                  <a:gd name="connsiteX3" fmla="*/ 116417 w 124092"/>
                  <a:gd name="connsiteY3" fmla="*/ 99290 h 159325"/>
                  <a:gd name="connsiteX4" fmla="*/ 124092 w 124092"/>
                  <a:gd name="connsiteY4" fmla="*/ 108382 h 159325"/>
                  <a:gd name="connsiteX5" fmla="*/ 65883 w 124092"/>
                  <a:gd name="connsiteY5" fmla="*/ 159325 h 159325"/>
                  <a:gd name="connsiteX6" fmla="*/ 0 w 124092"/>
                  <a:gd name="connsiteY6" fmla="*/ 79374 h 159325"/>
                  <a:gd name="connsiteX7" fmla="*/ 65883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9 h 159325"/>
                  <a:gd name="connsiteX10" fmla="*/ 30986 w 124092"/>
                  <a:gd name="connsiteY10" fmla="*/ 78797 h 159325"/>
                  <a:gd name="connsiteX11" fmla="*/ 85865 w 124092"/>
                  <a:gd name="connsiteY11" fmla="*/ 51521 h 159325"/>
                  <a:gd name="connsiteX12" fmla="*/ 60236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0" y="119205"/>
                      <a:pt x="57339" y="127143"/>
                      <a:pt x="71385" y="127143"/>
                    </a:cubicBezTo>
                    <a:cubicBezTo>
                      <a:pt x="87024" y="127143"/>
                      <a:pt x="98752" y="117762"/>
                      <a:pt x="106426" y="107804"/>
                    </a:cubicBezTo>
                    <a:cubicBezTo>
                      <a:pt x="111060" y="101022"/>
                      <a:pt x="112652" y="99290"/>
                      <a:pt x="116417" y="99290"/>
                    </a:cubicBezTo>
                    <a:cubicBezTo>
                      <a:pt x="120182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3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3" y="0"/>
                    </a:cubicBezTo>
                    <a:cubicBezTo>
                      <a:pt x="111784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9"/>
                    </a:cubicBezTo>
                    <a:lnTo>
                      <a:pt x="30986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6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ED1EDC4D-9A9F-9776-27F9-F9D4026F61A8}"/>
                  </a:ext>
                </a:extLst>
              </p:cNvPr>
              <p:cNvSpPr/>
              <p:nvPr/>
            </p:nvSpPr>
            <p:spPr>
              <a:xfrm>
                <a:off x="8467068" y="5994725"/>
                <a:ext cx="121774" cy="155717"/>
              </a:xfrm>
              <a:custGeom>
                <a:avLst/>
                <a:gdLst>
                  <a:gd name="connsiteX0" fmla="*/ 121775 w 121774"/>
                  <a:gd name="connsiteY0" fmla="*/ 149512 h 155717"/>
                  <a:gd name="connsiteX1" fmla="*/ 115260 w 121774"/>
                  <a:gd name="connsiteY1" fmla="*/ 155718 h 155717"/>
                  <a:gd name="connsiteX2" fmla="*/ 91802 w 121774"/>
                  <a:gd name="connsiteY2" fmla="*/ 155718 h 155717"/>
                  <a:gd name="connsiteX3" fmla="*/ 85286 w 121774"/>
                  <a:gd name="connsiteY3" fmla="*/ 148935 h 155717"/>
                  <a:gd name="connsiteX4" fmla="*/ 85286 w 121774"/>
                  <a:gd name="connsiteY4" fmla="*/ 49933 h 155717"/>
                  <a:gd name="connsiteX5" fmla="*/ 59947 w 121774"/>
                  <a:gd name="connsiteY5" fmla="*/ 20060 h 155717"/>
                  <a:gd name="connsiteX6" fmla="*/ 36489 w 121774"/>
                  <a:gd name="connsiteY6" fmla="*/ 44594 h 155717"/>
                  <a:gd name="connsiteX7" fmla="*/ 36489 w 121774"/>
                  <a:gd name="connsiteY7" fmla="*/ 148646 h 155717"/>
                  <a:gd name="connsiteX8" fmla="*/ 29394 w 121774"/>
                  <a:gd name="connsiteY8" fmla="*/ 155718 h 155717"/>
                  <a:gd name="connsiteX9" fmla="*/ 6226 w 121774"/>
                  <a:gd name="connsiteY9" fmla="*/ 155718 h 155717"/>
                  <a:gd name="connsiteX10" fmla="*/ 0 w 121774"/>
                  <a:gd name="connsiteY10" fmla="*/ 149512 h 155717"/>
                  <a:gd name="connsiteX11" fmla="*/ 0 w 121774"/>
                  <a:gd name="connsiteY11" fmla="*/ 33770 h 155717"/>
                  <a:gd name="connsiteX12" fmla="*/ 13756 w 121774"/>
                  <a:gd name="connsiteY12" fmla="*/ 9092 h 155717"/>
                  <a:gd name="connsiteX13" fmla="*/ 63422 w 121774"/>
                  <a:gd name="connsiteY13" fmla="*/ 0 h 155717"/>
                  <a:gd name="connsiteX14" fmla="*/ 108164 w 121774"/>
                  <a:gd name="connsiteY14" fmla="*/ 11401 h 155717"/>
                  <a:gd name="connsiteX15" fmla="*/ 121631 w 121774"/>
                  <a:gd name="connsiteY15" fmla="*/ 46326 h 155717"/>
                  <a:gd name="connsiteX16" fmla="*/ 121631 w 121774"/>
                  <a:gd name="connsiteY16" fmla="*/ 149368 h 1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774" h="155717">
                    <a:moveTo>
                      <a:pt x="121775" y="149512"/>
                    </a:moveTo>
                    <a:cubicBezTo>
                      <a:pt x="121775" y="154852"/>
                      <a:pt x="120037" y="155718"/>
                      <a:pt x="115260" y="155718"/>
                    </a:cubicBezTo>
                    <a:lnTo>
                      <a:pt x="91802" y="155718"/>
                    </a:lnTo>
                    <a:cubicBezTo>
                      <a:pt x="85865" y="155718"/>
                      <a:pt x="85286" y="153408"/>
                      <a:pt x="85286" y="148935"/>
                    </a:cubicBezTo>
                    <a:lnTo>
                      <a:pt x="85286" y="49933"/>
                    </a:lnTo>
                    <a:cubicBezTo>
                      <a:pt x="85286" y="38244"/>
                      <a:pt x="84996" y="20060"/>
                      <a:pt x="59947" y="20060"/>
                    </a:cubicBezTo>
                    <a:cubicBezTo>
                      <a:pt x="36489" y="20060"/>
                      <a:pt x="36489" y="37955"/>
                      <a:pt x="36489" y="44594"/>
                    </a:cubicBezTo>
                    <a:lnTo>
                      <a:pt x="36489" y="148646"/>
                    </a:lnTo>
                    <a:cubicBezTo>
                      <a:pt x="36489" y="154563"/>
                      <a:pt x="35041" y="155718"/>
                      <a:pt x="29394" y="155718"/>
                    </a:cubicBezTo>
                    <a:lnTo>
                      <a:pt x="6226" y="155718"/>
                    </a:lnTo>
                    <a:cubicBezTo>
                      <a:pt x="1593" y="155718"/>
                      <a:pt x="0" y="154563"/>
                      <a:pt x="0" y="149512"/>
                    </a:cubicBezTo>
                    <a:lnTo>
                      <a:pt x="0" y="33770"/>
                    </a:lnTo>
                    <a:cubicBezTo>
                      <a:pt x="0" y="22080"/>
                      <a:pt x="579" y="15298"/>
                      <a:pt x="13756" y="9092"/>
                    </a:cubicBezTo>
                    <a:cubicBezTo>
                      <a:pt x="29394" y="2020"/>
                      <a:pt x="46336" y="0"/>
                      <a:pt x="63422" y="0"/>
                    </a:cubicBezTo>
                    <a:cubicBezTo>
                      <a:pt x="92815" y="0"/>
                      <a:pt x="103096" y="7360"/>
                      <a:pt x="108164" y="11401"/>
                    </a:cubicBezTo>
                    <a:cubicBezTo>
                      <a:pt x="121341" y="22225"/>
                      <a:pt x="121631" y="36079"/>
                      <a:pt x="121631" y="46326"/>
                    </a:cubicBezTo>
                    <a:lnTo>
                      <a:pt x="121631" y="14936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360FF7B7-0213-09FB-65B8-E100A6F4418B}"/>
                  </a:ext>
                </a:extLst>
              </p:cNvPr>
              <p:cNvSpPr/>
              <p:nvPr/>
            </p:nvSpPr>
            <p:spPr>
              <a:xfrm>
                <a:off x="8605205" y="5994870"/>
                <a:ext cx="124092" cy="159325"/>
              </a:xfrm>
              <a:custGeom>
                <a:avLst/>
                <a:gdLst>
                  <a:gd name="connsiteX0" fmla="*/ 30842 w 124092"/>
                  <a:gd name="connsiteY0" fmla="*/ 78797 h 159325"/>
                  <a:gd name="connsiteX1" fmla="*/ 71385 w 124092"/>
                  <a:gd name="connsiteY1" fmla="*/ 127143 h 159325"/>
                  <a:gd name="connsiteX2" fmla="*/ 106427 w 124092"/>
                  <a:gd name="connsiteY2" fmla="*/ 107804 h 159325"/>
                  <a:gd name="connsiteX3" fmla="*/ 116418 w 124092"/>
                  <a:gd name="connsiteY3" fmla="*/ 99290 h 159325"/>
                  <a:gd name="connsiteX4" fmla="*/ 124092 w 124092"/>
                  <a:gd name="connsiteY4" fmla="*/ 108382 h 159325"/>
                  <a:gd name="connsiteX5" fmla="*/ 65884 w 124092"/>
                  <a:gd name="connsiteY5" fmla="*/ 159325 h 159325"/>
                  <a:gd name="connsiteX6" fmla="*/ 0 w 124092"/>
                  <a:gd name="connsiteY6" fmla="*/ 79374 h 159325"/>
                  <a:gd name="connsiteX7" fmla="*/ 65884 w 124092"/>
                  <a:gd name="connsiteY7" fmla="*/ 0 h 159325"/>
                  <a:gd name="connsiteX8" fmla="*/ 122644 w 124092"/>
                  <a:gd name="connsiteY8" fmla="*/ 55129 h 159325"/>
                  <a:gd name="connsiteX9" fmla="*/ 112363 w 124092"/>
                  <a:gd name="connsiteY9" fmla="*/ 66818 h 159325"/>
                  <a:gd name="connsiteX10" fmla="*/ 30987 w 124092"/>
                  <a:gd name="connsiteY10" fmla="*/ 78797 h 159325"/>
                  <a:gd name="connsiteX11" fmla="*/ 85865 w 124092"/>
                  <a:gd name="connsiteY11" fmla="*/ 51521 h 159325"/>
                  <a:gd name="connsiteX12" fmla="*/ 60237 w 124092"/>
                  <a:gd name="connsiteY12" fmla="*/ 21936 h 159325"/>
                  <a:gd name="connsiteX13" fmla="*/ 29394 w 124092"/>
                  <a:gd name="connsiteY13" fmla="*/ 60613 h 159325"/>
                  <a:gd name="connsiteX14" fmla="*/ 85865 w 124092"/>
                  <a:gd name="connsiteY14" fmla="*/ 51521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092" h="159325">
                    <a:moveTo>
                      <a:pt x="30842" y="78797"/>
                    </a:moveTo>
                    <a:cubicBezTo>
                      <a:pt x="35911" y="119205"/>
                      <a:pt x="57340" y="127143"/>
                      <a:pt x="71385" y="127143"/>
                    </a:cubicBezTo>
                    <a:cubicBezTo>
                      <a:pt x="87024" y="127143"/>
                      <a:pt x="98752" y="117762"/>
                      <a:pt x="106427" y="107804"/>
                    </a:cubicBezTo>
                    <a:cubicBezTo>
                      <a:pt x="111061" y="101022"/>
                      <a:pt x="112653" y="99290"/>
                      <a:pt x="116418" y="99290"/>
                    </a:cubicBezTo>
                    <a:cubicBezTo>
                      <a:pt x="120183" y="99290"/>
                      <a:pt x="124092" y="102465"/>
                      <a:pt x="124092" y="108382"/>
                    </a:cubicBezTo>
                    <a:cubicBezTo>
                      <a:pt x="124092" y="116608"/>
                      <a:pt x="112074" y="159325"/>
                      <a:pt x="65884" y="159325"/>
                    </a:cubicBezTo>
                    <a:cubicBezTo>
                      <a:pt x="27077" y="159325"/>
                      <a:pt x="0" y="131184"/>
                      <a:pt x="0" y="79374"/>
                    </a:cubicBezTo>
                    <a:cubicBezTo>
                      <a:pt x="0" y="21070"/>
                      <a:pt x="34317" y="0"/>
                      <a:pt x="65884" y="0"/>
                    </a:cubicBezTo>
                    <a:cubicBezTo>
                      <a:pt x="111785" y="0"/>
                      <a:pt x="122644" y="40986"/>
                      <a:pt x="122644" y="55129"/>
                    </a:cubicBezTo>
                    <a:cubicBezTo>
                      <a:pt x="122644" y="65375"/>
                      <a:pt x="115838" y="66241"/>
                      <a:pt x="112363" y="66818"/>
                    </a:cubicBezTo>
                    <a:lnTo>
                      <a:pt x="30987" y="78797"/>
                    </a:lnTo>
                    <a:close/>
                    <a:moveTo>
                      <a:pt x="85865" y="51521"/>
                    </a:moveTo>
                    <a:cubicBezTo>
                      <a:pt x="84707" y="32760"/>
                      <a:pt x="73268" y="21936"/>
                      <a:pt x="60237" y="21936"/>
                    </a:cubicBezTo>
                    <a:cubicBezTo>
                      <a:pt x="39964" y="21936"/>
                      <a:pt x="30842" y="40409"/>
                      <a:pt x="29394" y="60613"/>
                    </a:cubicBezTo>
                    <a:lnTo>
                      <a:pt x="85865" y="51521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4FFF54DE-8B47-B77D-1119-395AC12942F1}"/>
                  </a:ext>
                </a:extLst>
              </p:cNvPr>
              <p:cNvSpPr/>
              <p:nvPr/>
            </p:nvSpPr>
            <p:spPr>
              <a:xfrm>
                <a:off x="8727995" y="5956193"/>
                <a:ext cx="88181" cy="197713"/>
              </a:xfrm>
              <a:custGeom>
                <a:avLst/>
                <a:gdLst>
                  <a:gd name="connsiteX0" fmla="*/ 55313 w 88181"/>
                  <a:gd name="connsiteY0" fmla="*/ 58592 h 197713"/>
                  <a:gd name="connsiteX1" fmla="*/ 55313 w 88181"/>
                  <a:gd name="connsiteY1" fmla="*/ 149079 h 197713"/>
                  <a:gd name="connsiteX2" fmla="*/ 75294 w 88181"/>
                  <a:gd name="connsiteY2" fmla="*/ 177221 h 197713"/>
                  <a:gd name="connsiteX3" fmla="*/ 88182 w 88181"/>
                  <a:gd name="connsiteY3" fmla="*/ 184869 h 197713"/>
                  <a:gd name="connsiteX4" fmla="*/ 59946 w 88181"/>
                  <a:gd name="connsiteY4" fmla="*/ 197714 h 197713"/>
                  <a:gd name="connsiteX5" fmla="*/ 27946 w 88181"/>
                  <a:gd name="connsiteY5" fmla="*/ 184869 h 197713"/>
                  <a:gd name="connsiteX6" fmla="*/ 19402 w 88181"/>
                  <a:gd name="connsiteY6" fmla="*/ 154996 h 197713"/>
                  <a:gd name="connsiteX7" fmla="*/ 19402 w 88181"/>
                  <a:gd name="connsiteY7" fmla="*/ 58592 h 197713"/>
                  <a:gd name="connsiteX8" fmla="*/ 5357 w 88181"/>
                  <a:gd name="connsiteY8" fmla="*/ 58592 h 197713"/>
                  <a:gd name="connsiteX9" fmla="*/ 0 w 88181"/>
                  <a:gd name="connsiteY9" fmla="*/ 47191 h 197713"/>
                  <a:gd name="connsiteX10" fmla="*/ 5068 w 88181"/>
                  <a:gd name="connsiteY10" fmla="*/ 42429 h 197713"/>
                  <a:gd name="connsiteX11" fmla="*/ 19402 w 88181"/>
                  <a:gd name="connsiteY11" fmla="*/ 42429 h 197713"/>
                  <a:gd name="connsiteX12" fmla="*/ 19402 w 88181"/>
                  <a:gd name="connsiteY12" fmla="*/ 25977 h 197713"/>
                  <a:gd name="connsiteX13" fmla="*/ 24760 w 88181"/>
                  <a:gd name="connsiteY13" fmla="*/ 15730 h 197713"/>
                  <a:gd name="connsiteX14" fmla="*/ 45901 w 88181"/>
                  <a:gd name="connsiteY14" fmla="*/ 2309 h 197713"/>
                  <a:gd name="connsiteX15" fmla="*/ 51258 w 88181"/>
                  <a:gd name="connsiteY15" fmla="*/ 0 h 197713"/>
                  <a:gd name="connsiteX16" fmla="*/ 55313 w 88181"/>
                  <a:gd name="connsiteY16" fmla="*/ 8226 h 197713"/>
                  <a:gd name="connsiteX17" fmla="*/ 55313 w 88181"/>
                  <a:gd name="connsiteY17" fmla="*/ 42429 h 197713"/>
                  <a:gd name="connsiteX18" fmla="*/ 77612 w 88181"/>
                  <a:gd name="connsiteY18" fmla="*/ 42429 h 197713"/>
                  <a:gd name="connsiteX19" fmla="*/ 83259 w 88181"/>
                  <a:gd name="connsiteY19" fmla="*/ 46470 h 197713"/>
                  <a:gd name="connsiteX20" fmla="*/ 78190 w 88181"/>
                  <a:gd name="connsiteY20" fmla="*/ 58448 h 197713"/>
                  <a:gd name="connsiteX21" fmla="*/ 55313 w 88181"/>
                  <a:gd name="connsiteY21" fmla="*/ 58448 h 19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181" h="197713">
                    <a:moveTo>
                      <a:pt x="55313" y="58592"/>
                    </a:moveTo>
                    <a:lnTo>
                      <a:pt x="55313" y="149079"/>
                    </a:lnTo>
                    <a:cubicBezTo>
                      <a:pt x="55313" y="157594"/>
                      <a:pt x="55602" y="176355"/>
                      <a:pt x="75294" y="177221"/>
                    </a:cubicBezTo>
                    <a:cubicBezTo>
                      <a:pt x="82679" y="177221"/>
                      <a:pt x="88182" y="177221"/>
                      <a:pt x="88182" y="184869"/>
                    </a:cubicBezTo>
                    <a:cubicBezTo>
                      <a:pt x="88182" y="193095"/>
                      <a:pt x="71674" y="197714"/>
                      <a:pt x="59946" y="197714"/>
                    </a:cubicBezTo>
                    <a:cubicBezTo>
                      <a:pt x="44018" y="197714"/>
                      <a:pt x="33737" y="191797"/>
                      <a:pt x="27946" y="184869"/>
                    </a:cubicBezTo>
                    <a:cubicBezTo>
                      <a:pt x="19692" y="174912"/>
                      <a:pt x="19402" y="164376"/>
                      <a:pt x="19402" y="154996"/>
                    </a:cubicBezTo>
                    <a:lnTo>
                      <a:pt x="19402" y="58592"/>
                    </a:lnTo>
                    <a:lnTo>
                      <a:pt x="5357" y="58592"/>
                    </a:lnTo>
                    <a:cubicBezTo>
                      <a:pt x="0" y="58592"/>
                      <a:pt x="0" y="57438"/>
                      <a:pt x="0" y="47191"/>
                    </a:cubicBezTo>
                    <a:cubicBezTo>
                      <a:pt x="0" y="43728"/>
                      <a:pt x="1158" y="42429"/>
                      <a:pt x="5068" y="42429"/>
                    </a:cubicBezTo>
                    <a:lnTo>
                      <a:pt x="19402" y="42429"/>
                    </a:lnTo>
                    <a:lnTo>
                      <a:pt x="19402" y="25977"/>
                    </a:lnTo>
                    <a:cubicBezTo>
                      <a:pt x="19402" y="20349"/>
                      <a:pt x="20271" y="18905"/>
                      <a:pt x="24760" y="15730"/>
                    </a:cubicBezTo>
                    <a:lnTo>
                      <a:pt x="45901" y="2309"/>
                    </a:lnTo>
                    <a:cubicBezTo>
                      <a:pt x="49086" y="289"/>
                      <a:pt x="49955" y="0"/>
                      <a:pt x="51258" y="0"/>
                    </a:cubicBezTo>
                    <a:cubicBezTo>
                      <a:pt x="55023" y="0"/>
                      <a:pt x="55313" y="4762"/>
                      <a:pt x="55313" y="8226"/>
                    </a:cubicBezTo>
                    <a:lnTo>
                      <a:pt x="55313" y="42429"/>
                    </a:lnTo>
                    <a:lnTo>
                      <a:pt x="77612" y="42429"/>
                    </a:lnTo>
                    <a:cubicBezTo>
                      <a:pt x="80797" y="42429"/>
                      <a:pt x="83259" y="42429"/>
                      <a:pt x="83259" y="46470"/>
                    </a:cubicBezTo>
                    <a:cubicBezTo>
                      <a:pt x="83259" y="57294"/>
                      <a:pt x="83259" y="58448"/>
                      <a:pt x="78190" y="58448"/>
                    </a:cubicBezTo>
                    <a:lnTo>
                      <a:pt x="55313" y="58448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E284E947-03FB-9921-5292-9830406B54A2}"/>
                  </a:ext>
                </a:extLst>
              </p:cNvPr>
              <p:cNvSpPr/>
              <p:nvPr/>
            </p:nvSpPr>
            <p:spPr>
              <a:xfrm>
                <a:off x="8804738" y="5998622"/>
                <a:ext cx="202138" cy="151821"/>
              </a:xfrm>
              <a:custGeom>
                <a:avLst/>
                <a:gdLst>
                  <a:gd name="connsiteX0" fmla="*/ 101214 w 202138"/>
                  <a:gd name="connsiteY0" fmla="*/ 67829 h 151821"/>
                  <a:gd name="connsiteX1" fmla="*/ 76164 w 202138"/>
                  <a:gd name="connsiteY1" fmla="*/ 146914 h 151821"/>
                  <a:gd name="connsiteX2" fmla="*/ 69648 w 202138"/>
                  <a:gd name="connsiteY2" fmla="*/ 151821 h 151821"/>
                  <a:gd name="connsiteX3" fmla="*/ 51113 w 202138"/>
                  <a:gd name="connsiteY3" fmla="*/ 151821 h 151821"/>
                  <a:gd name="connsiteX4" fmla="*/ 44308 w 202138"/>
                  <a:gd name="connsiteY4" fmla="*/ 146481 h 151821"/>
                  <a:gd name="connsiteX5" fmla="*/ 1159 w 202138"/>
                  <a:gd name="connsiteY5" fmla="*/ 9381 h 151821"/>
                  <a:gd name="connsiteX6" fmla="*/ 0 w 202138"/>
                  <a:gd name="connsiteY6" fmla="*/ 4041 h 151821"/>
                  <a:gd name="connsiteX7" fmla="*/ 5936 w 202138"/>
                  <a:gd name="connsiteY7" fmla="*/ 0 h 151821"/>
                  <a:gd name="connsiteX8" fmla="*/ 30262 w 202138"/>
                  <a:gd name="connsiteY8" fmla="*/ 0 h 151821"/>
                  <a:gd name="connsiteX9" fmla="*/ 38806 w 202138"/>
                  <a:gd name="connsiteY9" fmla="*/ 5917 h 151821"/>
                  <a:gd name="connsiteX10" fmla="*/ 65883 w 202138"/>
                  <a:gd name="connsiteY10" fmla="*/ 104052 h 151821"/>
                  <a:gd name="connsiteX11" fmla="*/ 95566 w 202138"/>
                  <a:gd name="connsiteY11" fmla="*/ 5917 h 151821"/>
                  <a:gd name="connsiteX12" fmla="*/ 99331 w 202138"/>
                  <a:gd name="connsiteY12" fmla="*/ 289 h 151821"/>
                  <a:gd name="connsiteX13" fmla="*/ 109322 w 202138"/>
                  <a:gd name="connsiteY13" fmla="*/ 0 h 151821"/>
                  <a:gd name="connsiteX14" fmla="*/ 114680 w 202138"/>
                  <a:gd name="connsiteY14" fmla="*/ 5340 h 151821"/>
                  <a:gd name="connsiteX15" fmla="*/ 145232 w 202138"/>
                  <a:gd name="connsiteY15" fmla="*/ 104052 h 151821"/>
                  <a:gd name="connsiteX16" fmla="*/ 172309 w 202138"/>
                  <a:gd name="connsiteY16" fmla="*/ 5917 h 151821"/>
                  <a:gd name="connsiteX17" fmla="*/ 178825 w 202138"/>
                  <a:gd name="connsiteY17" fmla="*/ 0 h 151821"/>
                  <a:gd name="connsiteX18" fmla="*/ 196201 w 202138"/>
                  <a:gd name="connsiteY18" fmla="*/ 0 h 151821"/>
                  <a:gd name="connsiteX19" fmla="*/ 202138 w 202138"/>
                  <a:gd name="connsiteY19" fmla="*/ 3464 h 151821"/>
                  <a:gd name="connsiteX20" fmla="*/ 200980 w 202138"/>
                  <a:gd name="connsiteY20" fmla="*/ 8803 h 151821"/>
                  <a:gd name="connsiteX21" fmla="*/ 158409 w 202138"/>
                  <a:gd name="connsiteY21" fmla="*/ 146193 h 151821"/>
                  <a:gd name="connsiteX22" fmla="*/ 152183 w 202138"/>
                  <a:gd name="connsiteY22" fmla="*/ 151821 h 151821"/>
                  <a:gd name="connsiteX23" fmla="*/ 133359 w 202138"/>
                  <a:gd name="connsiteY23" fmla="*/ 151821 h 151821"/>
                  <a:gd name="connsiteX24" fmla="*/ 126264 w 202138"/>
                  <a:gd name="connsiteY24" fmla="*/ 146193 h 151821"/>
                  <a:gd name="connsiteX25" fmla="*/ 101214 w 202138"/>
                  <a:gd name="connsiteY25" fmla="*/ 67684 h 151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2138" h="151821">
                    <a:moveTo>
                      <a:pt x="101214" y="67829"/>
                    </a:moveTo>
                    <a:lnTo>
                      <a:pt x="76164" y="146914"/>
                    </a:lnTo>
                    <a:cubicBezTo>
                      <a:pt x="74715" y="151244"/>
                      <a:pt x="74137" y="151821"/>
                      <a:pt x="69648" y="151821"/>
                    </a:cubicBezTo>
                    <a:lnTo>
                      <a:pt x="51113" y="151821"/>
                    </a:lnTo>
                    <a:cubicBezTo>
                      <a:pt x="46770" y="151821"/>
                      <a:pt x="45756" y="150955"/>
                      <a:pt x="44308" y="146481"/>
                    </a:cubicBezTo>
                    <a:lnTo>
                      <a:pt x="1159" y="9381"/>
                    </a:lnTo>
                    <a:cubicBezTo>
                      <a:pt x="290" y="6494"/>
                      <a:pt x="0" y="5340"/>
                      <a:pt x="0" y="4041"/>
                    </a:cubicBezTo>
                    <a:cubicBezTo>
                      <a:pt x="0" y="0"/>
                      <a:pt x="3765" y="0"/>
                      <a:pt x="5936" y="0"/>
                    </a:cubicBezTo>
                    <a:lnTo>
                      <a:pt x="30262" y="0"/>
                    </a:lnTo>
                    <a:cubicBezTo>
                      <a:pt x="35331" y="0"/>
                      <a:pt x="37358" y="289"/>
                      <a:pt x="38806" y="5917"/>
                    </a:cubicBezTo>
                    <a:lnTo>
                      <a:pt x="65883" y="104052"/>
                    </a:lnTo>
                    <a:lnTo>
                      <a:pt x="95566" y="5917"/>
                    </a:lnTo>
                    <a:cubicBezTo>
                      <a:pt x="96435" y="3319"/>
                      <a:pt x="97015" y="1010"/>
                      <a:pt x="99331" y="289"/>
                    </a:cubicBezTo>
                    <a:cubicBezTo>
                      <a:pt x="99910" y="0"/>
                      <a:pt x="106137" y="0"/>
                      <a:pt x="109322" y="0"/>
                    </a:cubicBezTo>
                    <a:cubicBezTo>
                      <a:pt x="112797" y="0"/>
                      <a:pt x="113087" y="1155"/>
                      <a:pt x="114680" y="5340"/>
                    </a:cubicBezTo>
                    <a:lnTo>
                      <a:pt x="145232" y="104052"/>
                    </a:lnTo>
                    <a:lnTo>
                      <a:pt x="172309" y="5917"/>
                    </a:lnTo>
                    <a:cubicBezTo>
                      <a:pt x="173468" y="1587"/>
                      <a:pt x="174048" y="0"/>
                      <a:pt x="178825" y="0"/>
                    </a:cubicBezTo>
                    <a:lnTo>
                      <a:pt x="196201" y="0"/>
                    </a:lnTo>
                    <a:cubicBezTo>
                      <a:pt x="198808" y="0"/>
                      <a:pt x="202138" y="0"/>
                      <a:pt x="202138" y="3464"/>
                    </a:cubicBezTo>
                    <a:cubicBezTo>
                      <a:pt x="202138" y="4330"/>
                      <a:pt x="201559" y="6639"/>
                      <a:pt x="200980" y="8803"/>
                    </a:cubicBezTo>
                    <a:lnTo>
                      <a:pt x="158409" y="146193"/>
                    </a:lnTo>
                    <a:cubicBezTo>
                      <a:pt x="156961" y="150955"/>
                      <a:pt x="156382" y="151821"/>
                      <a:pt x="152183" y="151821"/>
                    </a:cubicBezTo>
                    <a:lnTo>
                      <a:pt x="133359" y="151821"/>
                    </a:lnTo>
                    <a:cubicBezTo>
                      <a:pt x="129015" y="151821"/>
                      <a:pt x="127712" y="150955"/>
                      <a:pt x="126264" y="146193"/>
                    </a:cubicBezTo>
                    <a:lnTo>
                      <a:pt x="101214" y="67684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FA0F4C51-C2D1-4440-DC2D-0CDFD2637886}"/>
                  </a:ext>
                </a:extLst>
              </p:cNvPr>
              <p:cNvSpPr/>
              <p:nvPr/>
            </p:nvSpPr>
            <p:spPr>
              <a:xfrm>
                <a:off x="9007600" y="5994870"/>
                <a:ext cx="140186" cy="159325"/>
              </a:xfrm>
              <a:custGeom>
                <a:avLst/>
                <a:gdLst>
                  <a:gd name="connsiteX0" fmla="*/ 69937 w 140186"/>
                  <a:gd name="connsiteY0" fmla="*/ 159325 h 159325"/>
                  <a:gd name="connsiteX1" fmla="*/ 0 w 140186"/>
                  <a:gd name="connsiteY1" fmla="*/ 79663 h 159325"/>
                  <a:gd name="connsiteX2" fmla="*/ 70517 w 140186"/>
                  <a:gd name="connsiteY2" fmla="*/ 0 h 159325"/>
                  <a:gd name="connsiteX3" fmla="*/ 140164 w 140186"/>
                  <a:gd name="connsiteY3" fmla="*/ 77931 h 159325"/>
                  <a:gd name="connsiteX4" fmla="*/ 69937 w 140186"/>
                  <a:gd name="connsiteY4" fmla="*/ 159325 h 159325"/>
                  <a:gd name="connsiteX5" fmla="*/ 68779 w 140186"/>
                  <a:gd name="connsiteY5" fmla="*/ 21647 h 159325"/>
                  <a:gd name="connsiteX6" fmla="*/ 37937 w 140186"/>
                  <a:gd name="connsiteY6" fmla="*/ 75189 h 159325"/>
                  <a:gd name="connsiteX7" fmla="*/ 71385 w 140186"/>
                  <a:gd name="connsiteY7" fmla="*/ 134936 h 159325"/>
                  <a:gd name="connsiteX8" fmla="*/ 101938 w 140186"/>
                  <a:gd name="connsiteY8" fmla="*/ 76055 h 159325"/>
                  <a:gd name="connsiteX9" fmla="*/ 68779 w 140186"/>
                  <a:gd name="connsiteY9" fmla="*/ 21503 h 15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86" h="159325">
                    <a:moveTo>
                      <a:pt x="69937" y="159325"/>
                    </a:moveTo>
                    <a:cubicBezTo>
                      <a:pt x="26787" y="159325"/>
                      <a:pt x="0" y="124834"/>
                      <a:pt x="0" y="79663"/>
                    </a:cubicBezTo>
                    <a:cubicBezTo>
                      <a:pt x="0" y="34492"/>
                      <a:pt x="27656" y="0"/>
                      <a:pt x="70517" y="0"/>
                    </a:cubicBezTo>
                    <a:cubicBezTo>
                      <a:pt x="118445" y="0"/>
                      <a:pt x="139296" y="42429"/>
                      <a:pt x="140164" y="77931"/>
                    </a:cubicBezTo>
                    <a:cubicBezTo>
                      <a:pt x="141033" y="120937"/>
                      <a:pt x="115838" y="159325"/>
                      <a:pt x="69937" y="159325"/>
                    </a:cubicBezTo>
                    <a:moveTo>
                      <a:pt x="68779" y="21647"/>
                    </a:moveTo>
                    <a:cubicBezTo>
                      <a:pt x="48797" y="21647"/>
                      <a:pt x="37937" y="45604"/>
                      <a:pt x="37937" y="75189"/>
                    </a:cubicBezTo>
                    <a:cubicBezTo>
                      <a:pt x="37937" y="107949"/>
                      <a:pt x="51982" y="134936"/>
                      <a:pt x="71385" y="134936"/>
                    </a:cubicBezTo>
                    <a:cubicBezTo>
                      <a:pt x="90788" y="134936"/>
                      <a:pt x="103385" y="109681"/>
                      <a:pt x="101938" y="76055"/>
                    </a:cubicBezTo>
                    <a:cubicBezTo>
                      <a:pt x="100490" y="41130"/>
                      <a:pt x="86010" y="21503"/>
                      <a:pt x="68779" y="21503"/>
                    </a:cubicBezTo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D4E2C896-38BC-7FA9-525F-B1554710E492}"/>
                  </a:ext>
                </a:extLst>
              </p:cNvPr>
              <p:cNvSpPr/>
              <p:nvPr/>
            </p:nvSpPr>
            <p:spPr>
              <a:xfrm>
                <a:off x="9164127" y="5994870"/>
                <a:ext cx="97593" cy="155573"/>
              </a:xfrm>
              <a:custGeom>
                <a:avLst/>
                <a:gdLst>
                  <a:gd name="connsiteX0" fmla="*/ 36778 w 97593"/>
                  <a:gd name="connsiteY0" fmla="*/ 149368 h 155573"/>
                  <a:gd name="connsiteX1" fmla="*/ 30552 w 97593"/>
                  <a:gd name="connsiteY1" fmla="*/ 155573 h 155573"/>
                  <a:gd name="connsiteX2" fmla="*/ 6516 w 97593"/>
                  <a:gd name="connsiteY2" fmla="*/ 155573 h 155573"/>
                  <a:gd name="connsiteX3" fmla="*/ 0 w 97593"/>
                  <a:gd name="connsiteY3" fmla="*/ 149368 h 155573"/>
                  <a:gd name="connsiteX4" fmla="*/ 0 w 97593"/>
                  <a:gd name="connsiteY4" fmla="*/ 26987 h 155573"/>
                  <a:gd name="connsiteX5" fmla="*/ 8543 w 97593"/>
                  <a:gd name="connsiteY5" fmla="*/ 10246 h 155573"/>
                  <a:gd name="connsiteX6" fmla="*/ 62263 w 97593"/>
                  <a:gd name="connsiteY6" fmla="*/ 0 h 155573"/>
                  <a:gd name="connsiteX7" fmla="*/ 97594 w 97593"/>
                  <a:gd name="connsiteY7" fmla="*/ 21936 h 155573"/>
                  <a:gd name="connsiteX8" fmla="*/ 81955 w 97593"/>
                  <a:gd name="connsiteY8" fmla="*/ 37811 h 155573"/>
                  <a:gd name="connsiteX9" fmla="*/ 66897 w 97593"/>
                  <a:gd name="connsiteY9" fmla="*/ 26699 h 155573"/>
                  <a:gd name="connsiteX10" fmla="*/ 52272 w 97593"/>
                  <a:gd name="connsiteY10" fmla="*/ 18472 h 155573"/>
                  <a:gd name="connsiteX11" fmla="*/ 36633 w 97593"/>
                  <a:gd name="connsiteY11" fmla="*/ 36079 h 155573"/>
                  <a:gd name="connsiteX12" fmla="*/ 36633 w 97593"/>
                  <a:gd name="connsiteY12" fmla="*/ 149512 h 15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93" h="155573">
                    <a:moveTo>
                      <a:pt x="36778" y="149368"/>
                    </a:moveTo>
                    <a:cubicBezTo>
                      <a:pt x="36489" y="153986"/>
                      <a:pt x="35620" y="155573"/>
                      <a:pt x="30552" y="155573"/>
                    </a:cubicBezTo>
                    <a:lnTo>
                      <a:pt x="6516" y="155573"/>
                    </a:lnTo>
                    <a:cubicBezTo>
                      <a:pt x="1448" y="155573"/>
                      <a:pt x="0" y="154419"/>
                      <a:pt x="0" y="149368"/>
                    </a:cubicBezTo>
                    <a:lnTo>
                      <a:pt x="0" y="26987"/>
                    </a:lnTo>
                    <a:cubicBezTo>
                      <a:pt x="0" y="17895"/>
                      <a:pt x="1158" y="14143"/>
                      <a:pt x="8543" y="10246"/>
                    </a:cubicBezTo>
                    <a:cubicBezTo>
                      <a:pt x="18534" y="4618"/>
                      <a:pt x="39675" y="0"/>
                      <a:pt x="62263" y="0"/>
                    </a:cubicBezTo>
                    <a:cubicBezTo>
                      <a:pt x="80508" y="0"/>
                      <a:pt x="97594" y="4762"/>
                      <a:pt x="97594" y="21936"/>
                    </a:cubicBezTo>
                    <a:cubicBezTo>
                      <a:pt x="97594" y="30739"/>
                      <a:pt x="91368" y="37811"/>
                      <a:pt x="81955" y="37811"/>
                    </a:cubicBezTo>
                    <a:cubicBezTo>
                      <a:pt x="73992" y="37811"/>
                      <a:pt x="71385" y="33481"/>
                      <a:pt x="66897" y="26699"/>
                    </a:cubicBezTo>
                    <a:cubicBezTo>
                      <a:pt x="64290" y="23235"/>
                      <a:pt x="60959" y="18472"/>
                      <a:pt x="52272" y="18472"/>
                    </a:cubicBezTo>
                    <a:cubicBezTo>
                      <a:pt x="36923" y="18472"/>
                      <a:pt x="36633" y="28719"/>
                      <a:pt x="36633" y="36079"/>
                    </a:cubicBezTo>
                    <a:lnTo>
                      <a:pt x="36633" y="1495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D133F8A3-A677-AFAE-986B-523EAA2F5E08}"/>
                  </a:ext>
                </a:extLst>
              </p:cNvPr>
              <p:cNvSpPr/>
              <p:nvPr/>
            </p:nvSpPr>
            <p:spPr>
              <a:xfrm>
                <a:off x="9265774" y="5926319"/>
                <a:ext cx="135241" cy="224267"/>
              </a:xfrm>
              <a:custGeom>
                <a:avLst/>
                <a:gdLst>
                  <a:gd name="connsiteX0" fmla="*/ 72110 w 135241"/>
                  <a:gd name="connsiteY0" fmla="*/ 136812 h 224267"/>
                  <a:gd name="connsiteX1" fmla="*/ 132636 w 135241"/>
                  <a:gd name="connsiteY1" fmla="*/ 215320 h 224267"/>
                  <a:gd name="connsiteX2" fmla="*/ 135242 w 135241"/>
                  <a:gd name="connsiteY2" fmla="*/ 220371 h 224267"/>
                  <a:gd name="connsiteX3" fmla="*/ 129305 w 135241"/>
                  <a:gd name="connsiteY3" fmla="*/ 224123 h 224267"/>
                  <a:gd name="connsiteX4" fmla="*/ 98752 w 135241"/>
                  <a:gd name="connsiteY4" fmla="*/ 224123 h 224267"/>
                  <a:gd name="connsiteX5" fmla="*/ 89051 w 135241"/>
                  <a:gd name="connsiteY5" fmla="*/ 219794 h 224267"/>
                  <a:gd name="connsiteX6" fmla="*/ 36200 w 135241"/>
                  <a:gd name="connsiteY6" fmla="*/ 149512 h 224267"/>
                  <a:gd name="connsiteX7" fmla="*/ 36200 w 135241"/>
                  <a:gd name="connsiteY7" fmla="*/ 218639 h 224267"/>
                  <a:gd name="connsiteX8" fmla="*/ 29684 w 135241"/>
                  <a:gd name="connsiteY8" fmla="*/ 224268 h 224267"/>
                  <a:gd name="connsiteX9" fmla="*/ 6227 w 135241"/>
                  <a:gd name="connsiteY9" fmla="*/ 224268 h 224267"/>
                  <a:gd name="connsiteX10" fmla="*/ 0 w 135241"/>
                  <a:gd name="connsiteY10" fmla="*/ 218351 h 224267"/>
                  <a:gd name="connsiteX11" fmla="*/ 0 w 135241"/>
                  <a:gd name="connsiteY11" fmla="*/ 5628 h 224267"/>
                  <a:gd name="connsiteX12" fmla="*/ 5937 w 135241"/>
                  <a:gd name="connsiteY12" fmla="*/ 0 h 224267"/>
                  <a:gd name="connsiteX13" fmla="*/ 29684 w 135241"/>
                  <a:gd name="connsiteY13" fmla="*/ 0 h 224267"/>
                  <a:gd name="connsiteX14" fmla="*/ 36200 w 135241"/>
                  <a:gd name="connsiteY14" fmla="*/ 5340 h 224267"/>
                  <a:gd name="connsiteX15" fmla="*/ 36200 w 135241"/>
                  <a:gd name="connsiteY15" fmla="*/ 136812 h 224267"/>
                  <a:gd name="connsiteX16" fmla="*/ 89051 w 135241"/>
                  <a:gd name="connsiteY16" fmla="*/ 78220 h 224267"/>
                  <a:gd name="connsiteX17" fmla="*/ 100780 w 135241"/>
                  <a:gd name="connsiteY17" fmla="*/ 72302 h 224267"/>
                  <a:gd name="connsiteX18" fmla="*/ 120762 w 135241"/>
                  <a:gd name="connsiteY18" fmla="*/ 72302 h 224267"/>
                  <a:gd name="connsiteX19" fmla="*/ 126698 w 135241"/>
                  <a:gd name="connsiteY19" fmla="*/ 76055 h 224267"/>
                  <a:gd name="connsiteX20" fmla="*/ 123513 w 135241"/>
                  <a:gd name="connsiteY20" fmla="*/ 81972 h 224267"/>
                  <a:gd name="connsiteX21" fmla="*/ 72110 w 135241"/>
                  <a:gd name="connsiteY21" fmla="*/ 136812 h 224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5241" h="224267">
                    <a:moveTo>
                      <a:pt x="72110" y="136812"/>
                    </a:moveTo>
                    <a:lnTo>
                      <a:pt x="132636" y="215320"/>
                    </a:lnTo>
                    <a:cubicBezTo>
                      <a:pt x="134083" y="217341"/>
                      <a:pt x="135242" y="218784"/>
                      <a:pt x="135242" y="220371"/>
                    </a:cubicBezTo>
                    <a:cubicBezTo>
                      <a:pt x="135242" y="223546"/>
                      <a:pt x="132346" y="224123"/>
                      <a:pt x="129305" y="224123"/>
                    </a:cubicBezTo>
                    <a:lnTo>
                      <a:pt x="98752" y="224123"/>
                    </a:lnTo>
                    <a:cubicBezTo>
                      <a:pt x="93106" y="224123"/>
                      <a:pt x="92237" y="223835"/>
                      <a:pt x="89051" y="219794"/>
                    </a:cubicBezTo>
                    <a:lnTo>
                      <a:pt x="36200" y="149512"/>
                    </a:lnTo>
                    <a:lnTo>
                      <a:pt x="36200" y="218639"/>
                    </a:lnTo>
                    <a:cubicBezTo>
                      <a:pt x="36200" y="223979"/>
                      <a:pt x="34173" y="224268"/>
                      <a:pt x="29684" y="224268"/>
                    </a:cubicBezTo>
                    <a:lnTo>
                      <a:pt x="6227" y="224268"/>
                    </a:lnTo>
                    <a:cubicBezTo>
                      <a:pt x="869" y="224268"/>
                      <a:pt x="0" y="223113"/>
                      <a:pt x="0" y="218351"/>
                    </a:cubicBezTo>
                    <a:lnTo>
                      <a:pt x="0" y="5628"/>
                    </a:lnTo>
                    <a:cubicBezTo>
                      <a:pt x="0" y="722"/>
                      <a:pt x="2027" y="0"/>
                      <a:pt x="5937" y="0"/>
                    </a:cubicBezTo>
                    <a:lnTo>
                      <a:pt x="29684" y="0"/>
                    </a:lnTo>
                    <a:cubicBezTo>
                      <a:pt x="34028" y="0"/>
                      <a:pt x="36200" y="0"/>
                      <a:pt x="36200" y="5340"/>
                    </a:cubicBezTo>
                    <a:lnTo>
                      <a:pt x="36200" y="136812"/>
                    </a:lnTo>
                    <a:lnTo>
                      <a:pt x="89051" y="78220"/>
                    </a:lnTo>
                    <a:cubicBezTo>
                      <a:pt x="93395" y="73313"/>
                      <a:pt x="94699" y="72302"/>
                      <a:pt x="100780" y="72302"/>
                    </a:cubicBezTo>
                    <a:lnTo>
                      <a:pt x="120762" y="72302"/>
                    </a:lnTo>
                    <a:cubicBezTo>
                      <a:pt x="122500" y="72302"/>
                      <a:pt x="126698" y="72302"/>
                      <a:pt x="126698" y="76055"/>
                    </a:cubicBezTo>
                    <a:cubicBezTo>
                      <a:pt x="126698" y="78075"/>
                      <a:pt x="125251" y="79807"/>
                      <a:pt x="123513" y="81972"/>
                    </a:cubicBezTo>
                    <a:lnTo>
                      <a:pt x="72110" y="136812"/>
                    </a:lnTo>
                    <a:close/>
                  </a:path>
                </a:pathLst>
              </a:custGeom>
              <a:solidFill>
                <a:srgbClr val="003399"/>
              </a:solidFill>
              <a:ln w="14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F499A2B-ACDB-2C95-21EE-37E53952F554}"/>
                </a:ext>
              </a:extLst>
            </p:cNvPr>
            <p:cNvSpPr/>
            <p:nvPr/>
          </p:nvSpPr>
          <p:spPr>
            <a:xfrm>
              <a:off x="8515431" y="6272679"/>
              <a:ext cx="156381" cy="142873"/>
            </a:xfrm>
            <a:custGeom>
              <a:avLst/>
              <a:gdLst>
                <a:gd name="connsiteX0" fmla="*/ 70806 w 156381"/>
                <a:gd name="connsiteY0" fmla="*/ 0 h 142873"/>
                <a:gd name="connsiteX1" fmla="*/ 97449 w 156381"/>
                <a:gd name="connsiteY1" fmla="*/ 53686 h 142873"/>
                <a:gd name="connsiteX2" fmla="*/ 156382 w 156381"/>
                <a:gd name="connsiteY2" fmla="*/ 63788 h 142873"/>
                <a:gd name="connsiteX3" fmla="*/ 114245 w 156381"/>
                <a:gd name="connsiteY3" fmla="*/ 89043 h 142873"/>
                <a:gd name="connsiteX4" fmla="*/ 138716 w 156381"/>
                <a:gd name="connsiteY4" fmla="*/ 142873 h 142873"/>
                <a:gd name="connsiteX5" fmla="*/ 85865 w 156381"/>
                <a:gd name="connsiteY5" fmla="*/ 105062 h 142873"/>
                <a:gd name="connsiteX6" fmla="*/ 41846 w 156381"/>
                <a:gd name="connsiteY6" fmla="*/ 128586 h 142873"/>
                <a:gd name="connsiteX7" fmla="*/ 51692 w 156381"/>
                <a:gd name="connsiteY7" fmla="*/ 79518 h 142873"/>
                <a:gd name="connsiteX8" fmla="*/ 0 w 156381"/>
                <a:gd name="connsiteY8" fmla="*/ 39398 h 142873"/>
                <a:gd name="connsiteX9" fmla="*/ 58788 w 156381"/>
                <a:gd name="connsiteY9" fmla="*/ 47624 h 142873"/>
                <a:gd name="connsiteX10" fmla="*/ 70806 w 156381"/>
                <a:gd name="connsiteY10" fmla="*/ 0 h 14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381" h="142873">
                  <a:moveTo>
                    <a:pt x="70806" y="0"/>
                  </a:moveTo>
                  <a:lnTo>
                    <a:pt x="97449" y="53686"/>
                  </a:lnTo>
                  <a:lnTo>
                    <a:pt x="156382" y="63788"/>
                  </a:lnTo>
                  <a:lnTo>
                    <a:pt x="114245" y="89043"/>
                  </a:lnTo>
                  <a:lnTo>
                    <a:pt x="138716" y="142873"/>
                  </a:lnTo>
                  <a:lnTo>
                    <a:pt x="85865" y="105062"/>
                  </a:lnTo>
                  <a:lnTo>
                    <a:pt x="41846" y="128586"/>
                  </a:lnTo>
                  <a:lnTo>
                    <a:pt x="51692" y="79518"/>
                  </a:lnTo>
                  <a:lnTo>
                    <a:pt x="0" y="39398"/>
                  </a:lnTo>
                  <a:lnTo>
                    <a:pt x="58788" y="47624"/>
                  </a:lnTo>
                  <a:lnTo>
                    <a:pt x="70806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CFEA8772-125B-58C4-465D-C442A2FE9154}"/>
                </a:ext>
              </a:extLst>
            </p:cNvPr>
            <p:cNvSpPr/>
            <p:nvPr/>
          </p:nvSpPr>
          <p:spPr>
            <a:xfrm>
              <a:off x="8274342" y="5232446"/>
              <a:ext cx="203151" cy="190930"/>
            </a:xfrm>
            <a:custGeom>
              <a:avLst/>
              <a:gdLst>
                <a:gd name="connsiteX0" fmla="*/ 92381 w 203151"/>
                <a:gd name="connsiteY0" fmla="*/ 0 h 190930"/>
                <a:gd name="connsiteX1" fmla="*/ 126264 w 203151"/>
                <a:gd name="connsiteY1" fmla="*/ 71870 h 190930"/>
                <a:gd name="connsiteX2" fmla="*/ 203151 w 203151"/>
                <a:gd name="connsiteY2" fmla="*/ 94527 h 190930"/>
                <a:gd name="connsiteX3" fmla="*/ 147694 w 203151"/>
                <a:gd name="connsiteY3" fmla="*/ 119061 h 190930"/>
                <a:gd name="connsiteX4" fmla="*/ 179115 w 203151"/>
                <a:gd name="connsiteY4" fmla="*/ 190931 h 190930"/>
                <a:gd name="connsiteX5" fmla="*/ 110626 w 203151"/>
                <a:gd name="connsiteY5" fmla="*/ 134792 h 190930"/>
                <a:gd name="connsiteX6" fmla="*/ 52996 w 203151"/>
                <a:gd name="connsiteY6" fmla="*/ 157738 h 190930"/>
                <a:gd name="connsiteX7" fmla="*/ 66318 w 203151"/>
                <a:gd name="connsiteY7" fmla="*/ 96981 h 190930"/>
                <a:gd name="connsiteX8" fmla="*/ 0 w 203151"/>
                <a:gd name="connsiteY8" fmla="*/ 38388 h 190930"/>
                <a:gd name="connsiteX9" fmla="*/ 76164 w 203151"/>
                <a:gd name="connsiteY9" fmla="*/ 58015 h 190930"/>
                <a:gd name="connsiteX10" fmla="*/ 92381 w 203151"/>
                <a:gd name="connsiteY10" fmla="*/ 0 h 19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51" h="190930">
                  <a:moveTo>
                    <a:pt x="92381" y="0"/>
                  </a:moveTo>
                  <a:lnTo>
                    <a:pt x="126264" y="71870"/>
                  </a:lnTo>
                  <a:lnTo>
                    <a:pt x="203151" y="94527"/>
                  </a:lnTo>
                  <a:lnTo>
                    <a:pt x="147694" y="119061"/>
                  </a:lnTo>
                  <a:lnTo>
                    <a:pt x="179115" y="190931"/>
                  </a:lnTo>
                  <a:lnTo>
                    <a:pt x="110626" y="134792"/>
                  </a:lnTo>
                  <a:lnTo>
                    <a:pt x="52996" y="157738"/>
                  </a:lnTo>
                  <a:lnTo>
                    <a:pt x="66318" y="96981"/>
                  </a:lnTo>
                  <a:lnTo>
                    <a:pt x="0" y="38388"/>
                  </a:lnTo>
                  <a:lnTo>
                    <a:pt x="76164" y="58015"/>
                  </a:lnTo>
                  <a:lnTo>
                    <a:pt x="92381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7E842679-DC0B-E36F-3FE6-F2CB8A84C3C4}"/>
                </a:ext>
              </a:extLst>
            </p:cNvPr>
            <p:cNvSpPr/>
            <p:nvPr/>
          </p:nvSpPr>
          <p:spPr>
            <a:xfrm>
              <a:off x="8319954" y="6152608"/>
              <a:ext cx="171875" cy="161057"/>
            </a:xfrm>
            <a:custGeom>
              <a:avLst/>
              <a:gdLst>
                <a:gd name="connsiteX0" fmla="*/ 78046 w 171875"/>
                <a:gd name="connsiteY0" fmla="*/ 0 h 161057"/>
                <a:gd name="connsiteX1" fmla="*/ 107005 w 171875"/>
                <a:gd name="connsiteY1" fmla="*/ 60469 h 161057"/>
                <a:gd name="connsiteX2" fmla="*/ 171875 w 171875"/>
                <a:gd name="connsiteY2" fmla="*/ 72880 h 161057"/>
                <a:gd name="connsiteX3" fmla="*/ 125250 w 171875"/>
                <a:gd name="connsiteY3" fmla="*/ 100300 h 161057"/>
                <a:gd name="connsiteX4" fmla="*/ 151893 w 171875"/>
                <a:gd name="connsiteY4" fmla="*/ 161057 h 161057"/>
                <a:gd name="connsiteX5" fmla="*/ 93974 w 171875"/>
                <a:gd name="connsiteY5" fmla="*/ 117618 h 161057"/>
                <a:gd name="connsiteX6" fmla="*/ 45321 w 171875"/>
                <a:gd name="connsiteY6" fmla="*/ 143306 h 161057"/>
                <a:gd name="connsiteX7" fmla="*/ 56326 w 171875"/>
                <a:gd name="connsiteY7" fmla="*/ 88466 h 161057"/>
                <a:gd name="connsiteX8" fmla="*/ 0 w 171875"/>
                <a:gd name="connsiteY8" fmla="*/ 42718 h 161057"/>
                <a:gd name="connsiteX9" fmla="*/ 64434 w 171875"/>
                <a:gd name="connsiteY9" fmla="*/ 52964 h 161057"/>
                <a:gd name="connsiteX10" fmla="*/ 78046 w 171875"/>
                <a:gd name="connsiteY10" fmla="*/ 0 h 16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875" h="161057">
                  <a:moveTo>
                    <a:pt x="78046" y="0"/>
                  </a:moveTo>
                  <a:lnTo>
                    <a:pt x="107005" y="60469"/>
                  </a:lnTo>
                  <a:lnTo>
                    <a:pt x="171875" y="72880"/>
                  </a:lnTo>
                  <a:lnTo>
                    <a:pt x="125250" y="100300"/>
                  </a:lnTo>
                  <a:lnTo>
                    <a:pt x="151893" y="161057"/>
                  </a:lnTo>
                  <a:lnTo>
                    <a:pt x="93974" y="117618"/>
                  </a:lnTo>
                  <a:lnTo>
                    <a:pt x="45321" y="143306"/>
                  </a:lnTo>
                  <a:lnTo>
                    <a:pt x="56326" y="88466"/>
                  </a:lnTo>
                  <a:lnTo>
                    <a:pt x="0" y="42718"/>
                  </a:lnTo>
                  <a:lnTo>
                    <a:pt x="64434" y="52964"/>
                  </a:lnTo>
                  <a:lnTo>
                    <a:pt x="78046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6CD0FC0-C9E6-4D51-E355-522883C3BC19}"/>
                </a:ext>
              </a:extLst>
            </p:cNvPr>
            <p:cNvSpPr/>
            <p:nvPr/>
          </p:nvSpPr>
          <p:spPr>
            <a:xfrm>
              <a:off x="8126503" y="5414573"/>
              <a:ext cx="233414" cy="222536"/>
            </a:xfrm>
            <a:custGeom>
              <a:avLst/>
              <a:gdLst>
                <a:gd name="connsiteX0" fmla="*/ 106572 w 233414"/>
                <a:gd name="connsiteY0" fmla="*/ 0 h 222536"/>
                <a:gd name="connsiteX1" fmla="*/ 145233 w 233414"/>
                <a:gd name="connsiteY1" fmla="*/ 83704 h 222536"/>
                <a:gd name="connsiteX2" fmla="*/ 233414 w 233414"/>
                <a:gd name="connsiteY2" fmla="*/ 107083 h 222536"/>
                <a:gd name="connsiteX3" fmla="*/ 169704 w 233414"/>
                <a:gd name="connsiteY3" fmla="*/ 138688 h 222536"/>
                <a:gd name="connsiteX4" fmla="*/ 205469 w 233414"/>
                <a:gd name="connsiteY4" fmla="*/ 222536 h 222536"/>
                <a:gd name="connsiteX5" fmla="*/ 126843 w 233414"/>
                <a:gd name="connsiteY5" fmla="*/ 158892 h 222536"/>
                <a:gd name="connsiteX6" fmla="*/ 60381 w 233414"/>
                <a:gd name="connsiteY6" fmla="*/ 188622 h 222536"/>
                <a:gd name="connsiteX7" fmla="*/ 76019 w 233414"/>
                <a:gd name="connsiteY7" fmla="*/ 116030 h 222536"/>
                <a:gd name="connsiteX8" fmla="*/ 0 w 233414"/>
                <a:gd name="connsiteY8" fmla="*/ 49501 h 222536"/>
                <a:gd name="connsiteX9" fmla="*/ 87459 w 233414"/>
                <a:gd name="connsiteY9" fmla="*/ 69416 h 222536"/>
                <a:gd name="connsiteX10" fmla="*/ 106572 w 233414"/>
                <a:gd name="connsiteY10" fmla="*/ 0 h 22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4" h="222536">
                  <a:moveTo>
                    <a:pt x="106572" y="0"/>
                  </a:moveTo>
                  <a:lnTo>
                    <a:pt x="145233" y="83704"/>
                  </a:lnTo>
                  <a:lnTo>
                    <a:pt x="233414" y="107083"/>
                  </a:lnTo>
                  <a:lnTo>
                    <a:pt x="169704" y="138688"/>
                  </a:lnTo>
                  <a:lnTo>
                    <a:pt x="205469" y="222536"/>
                  </a:lnTo>
                  <a:lnTo>
                    <a:pt x="126843" y="158892"/>
                  </a:lnTo>
                  <a:lnTo>
                    <a:pt x="60381" y="188622"/>
                  </a:lnTo>
                  <a:lnTo>
                    <a:pt x="76019" y="116030"/>
                  </a:lnTo>
                  <a:lnTo>
                    <a:pt x="0" y="49501"/>
                  </a:lnTo>
                  <a:lnTo>
                    <a:pt x="87459" y="69416"/>
                  </a:lnTo>
                  <a:lnTo>
                    <a:pt x="106572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521ED53-CBDF-D95E-CCF9-02E9C7F7FFED}"/>
                </a:ext>
              </a:extLst>
            </p:cNvPr>
            <p:cNvSpPr/>
            <p:nvPr/>
          </p:nvSpPr>
          <p:spPr>
            <a:xfrm>
              <a:off x="8163716" y="5932814"/>
              <a:ext cx="202717" cy="192518"/>
            </a:xfrm>
            <a:custGeom>
              <a:avLst/>
              <a:gdLst>
                <a:gd name="connsiteX0" fmla="*/ 92526 w 202717"/>
                <a:gd name="connsiteY0" fmla="*/ 0 h 192518"/>
                <a:gd name="connsiteX1" fmla="*/ 126119 w 202717"/>
                <a:gd name="connsiteY1" fmla="*/ 72303 h 192518"/>
                <a:gd name="connsiteX2" fmla="*/ 202717 w 202717"/>
                <a:gd name="connsiteY2" fmla="*/ 88610 h 192518"/>
                <a:gd name="connsiteX3" fmla="*/ 147404 w 202717"/>
                <a:gd name="connsiteY3" fmla="*/ 119927 h 192518"/>
                <a:gd name="connsiteX4" fmla="*/ 178536 w 202717"/>
                <a:gd name="connsiteY4" fmla="*/ 192518 h 192518"/>
                <a:gd name="connsiteX5" fmla="*/ 110336 w 202717"/>
                <a:gd name="connsiteY5" fmla="*/ 139698 h 192518"/>
                <a:gd name="connsiteX6" fmla="*/ 52852 w 202717"/>
                <a:gd name="connsiteY6" fmla="*/ 168850 h 192518"/>
                <a:gd name="connsiteX7" fmla="*/ 66173 w 202717"/>
                <a:gd name="connsiteY7" fmla="*/ 104197 h 192518"/>
                <a:gd name="connsiteX8" fmla="*/ 0 w 202717"/>
                <a:gd name="connsiteY8" fmla="*/ 48635 h 192518"/>
                <a:gd name="connsiteX9" fmla="*/ 76019 w 202717"/>
                <a:gd name="connsiteY9" fmla="*/ 62345 h 192518"/>
                <a:gd name="connsiteX10" fmla="*/ 92526 w 202717"/>
                <a:gd name="connsiteY10" fmla="*/ 0 h 19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717" h="192518">
                  <a:moveTo>
                    <a:pt x="92526" y="0"/>
                  </a:moveTo>
                  <a:lnTo>
                    <a:pt x="126119" y="72303"/>
                  </a:lnTo>
                  <a:lnTo>
                    <a:pt x="202717" y="88610"/>
                  </a:lnTo>
                  <a:lnTo>
                    <a:pt x="147404" y="119927"/>
                  </a:lnTo>
                  <a:lnTo>
                    <a:pt x="178536" y="192518"/>
                  </a:lnTo>
                  <a:lnTo>
                    <a:pt x="110336" y="139698"/>
                  </a:lnTo>
                  <a:lnTo>
                    <a:pt x="52852" y="168850"/>
                  </a:lnTo>
                  <a:lnTo>
                    <a:pt x="66173" y="104197"/>
                  </a:lnTo>
                  <a:lnTo>
                    <a:pt x="0" y="48635"/>
                  </a:lnTo>
                  <a:lnTo>
                    <a:pt x="76019" y="62345"/>
                  </a:lnTo>
                  <a:lnTo>
                    <a:pt x="92526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3C7B5A5-1412-5C3C-6345-85E11A16B654}"/>
                </a:ext>
              </a:extLst>
            </p:cNvPr>
            <p:cNvSpPr/>
            <p:nvPr/>
          </p:nvSpPr>
          <p:spPr>
            <a:xfrm>
              <a:off x="8091317" y="5679971"/>
              <a:ext cx="220093" cy="210557"/>
            </a:xfrm>
            <a:custGeom>
              <a:avLst/>
              <a:gdLst>
                <a:gd name="connsiteX0" fmla="*/ 100635 w 220093"/>
                <a:gd name="connsiteY0" fmla="*/ 0 h 210557"/>
                <a:gd name="connsiteX1" fmla="*/ 136979 w 220093"/>
                <a:gd name="connsiteY1" fmla="*/ 79085 h 210557"/>
                <a:gd name="connsiteX2" fmla="*/ 220093 w 220093"/>
                <a:gd name="connsiteY2" fmla="*/ 98857 h 210557"/>
                <a:gd name="connsiteX3" fmla="*/ 160002 w 220093"/>
                <a:gd name="connsiteY3" fmla="*/ 131184 h 210557"/>
                <a:gd name="connsiteX4" fmla="*/ 193740 w 220093"/>
                <a:gd name="connsiteY4" fmla="*/ 210558 h 210557"/>
                <a:gd name="connsiteX5" fmla="*/ 119603 w 220093"/>
                <a:gd name="connsiteY5" fmla="*/ 151677 h 210557"/>
                <a:gd name="connsiteX6" fmla="*/ 57050 w 220093"/>
                <a:gd name="connsiteY6" fmla="*/ 181983 h 210557"/>
                <a:gd name="connsiteX7" fmla="*/ 71820 w 220093"/>
                <a:gd name="connsiteY7" fmla="*/ 112134 h 210557"/>
                <a:gd name="connsiteX8" fmla="*/ 0 w 220093"/>
                <a:gd name="connsiteY8" fmla="*/ 50367 h 210557"/>
                <a:gd name="connsiteX9" fmla="*/ 82535 w 220093"/>
                <a:gd name="connsiteY9" fmla="*/ 67107 h 210557"/>
                <a:gd name="connsiteX10" fmla="*/ 100635 w 220093"/>
                <a:gd name="connsiteY10" fmla="*/ 0 h 21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093" h="210557">
                  <a:moveTo>
                    <a:pt x="100635" y="0"/>
                  </a:moveTo>
                  <a:lnTo>
                    <a:pt x="136979" y="79085"/>
                  </a:lnTo>
                  <a:lnTo>
                    <a:pt x="220093" y="98857"/>
                  </a:lnTo>
                  <a:lnTo>
                    <a:pt x="160002" y="131184"/>
                  </a:lnTo>
                  <a:lnTo>
                    <a:pt x="193740" y="210558"/>
                  </a:lnTo>
                  <a:lnTo>
                    <a:pt x="119603" y="151677"/>
                  </a:lnTo>
                  <a:lnTo>
                    <a:pt x="57050" y="181983"/>
                  </a:lnTo>
                  <a:lnTo>
                    <a:pt x="71820" y="112134"/>
                  </a:lnTo>
                  <a:lnTo>
                    <a:pt x="0" y="50367"/>
                  </a:lnTo>
                  <a:lnTo>
                    <a:pt x="82535" y="67107"/>
                  </a:lnTo>
                  <a:lnTo>
                    <a:pt x="100635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D5C4B7F-2C6E-5FEB-4761-606968971C77}"/>
                </a:ext>
              </a:extLst>
            </p:cNvPr>
            <p:cNvSpPr/>
            <p:nvPr/>
          </p:nvSpPr>
          <p:spPr>
            <a:xfrm>
              <a:off x="8701062" y="6310201"/>
              <a:ext cx="146246" cy="130317"/>
            </a:xfrm>
            <a:custGeom>
              <a:avLst/>
              <a:gdLst>
                <a:gd name="connsiteX0" fmla="*/ 66028 w 146246"/>
                <a:gd name="connsiteY0" fmla="*/ 0 h 130317"/>
                <a:gd name="connsiteX1" fmla="*/ 91079 w 146246"/>
                <a:gd name="connsiteY1" fmla="*/ 48923 h 130317"/>
                <a:gd name="connsiteX2" fmla="*/ 146247 w 146246"/>
                <a:gd name="connsiteY2" fmla="*/ 57582 h 130317"/>
                <a:gd name="connsiteX3" fmla="*/ 106861 w 146246"/>
                <a:gd name="connsiteY3" fmla="*/ 81250 h 130317"/>
                <a:gd name="connsiteX4" fmla="*/ 130029 w 146246"/>
                <a:gd name="connsiteY4" fmla="*/ 130318 h 130317"/>
                <a:gd name="connsiteX5" fmla="*/ 80364 w 146246"/>
                <a:gd name="connsiteY5" fmla="*/ 96115 h 130317"/>
                <a:gd name="connsiteX6" fmla="*/ 39386 w 146246"/>
                <a:gd name="connsiteY6" fmla="*/ 118195 h 130317"/>
                <a:gd name="connsiteX7" fmla="*/ 48363 w 146246"/>
                <a:gd name="connsiteY7" fmla="*/ 73024 h 130317"/>
                <a:gd name="connsiteX8" fmla="*/ 0 w 146246"/>
                <a:gd name="connsiteY8" fmla="*/ 36656 h 130317"/>
                <a:gd name="connsiteX9" fmla="*/ 54879 w 146246"/>
                <a:gd name="connsiteY9" fmla="*/ 43728 h 130317"/>
                <a:gd name="connsiteX10" fmla="*/ 66028 w 146246"/>
                <a:gd name="connsiteY10" fmla="*/ 0 h 13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246" h="130317">
                  <a:moveTo>
                    <a:pt x="66028" y="0"/>
                  </a:moveTo>
                  <a:lnTo>
                    <a:pt x="91079" y="48923"/>
                  </a:lnTo>
                  <a:lnTo>
                    <a:pt x="146247" y="57582"/>
                  </a:lnTo>
                  <a:lnTo>
                    <a:pt x="106861" y="81250"/>
                  </a:lnTo>
                  <a:lnTo>
                    <a:pt x="130029" y="130318"/>
                  </a:lnTo>
                  <a:lnTo>
                    <a:pt x="80364" y="96115"/>
                  </a:lnTo>
                  <a:lnTo>
                    <a:pt x="39386" y="118195"/>
                  </a:lnTo>
                  <a:lnTo>
                    <a:pt x="48363" y="73024"/>
                  </a:lnTo>
                  <a:lnTo>
                    <a:pt x="0" y="36656"/>
                  </a:lnTo>
                  <a:lnTo>
                    <a:pt x="54879" y="43728"/>
                  </a:lnTo>
                  <a:lnTo>
                    <a:pt x="66028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3537C0F2-311D-B949-E535-5436CC917887}"/>
                </a:ext>
              </a:extLst>
            </p:cNvPr>
            <p:cNvSpPr/>
            <p:nvPr/>
          </p:nvSpPr>
          <p:spPr>
            <a:xfrm>
              <a:off x="8889155" y="6303130"/>
              <a:ext cx="107584" cy="93372"/>
            </a:xfrm>
            <a:custGeom>
              <a:avLst/>
              <a:gdLst>
                <a:gd name="connsiteX0" fmla="*/ 48362 w 107584"/>
                <a:gd name="connsiteY0" fmla="*/ 0 h 93372"/>
                <a:gd name="connsiteX1" fmla="*/ 67042 w 107584"/>
                <a:gd name="connsiteY1" fmla="*/ 35213 h 93372"/>
                <a:gd name="connsiteX2" fmla="*/ 107585 w 107584"/>
                <a:gd name="connsiteY2" fmla="*/ 41275 h 93372"/>
                <a:gd name="connsiteX3" fmla="*/ 78625 w 107584"/>
                <a:gd name="connsiteY3" fmla="*/ 58160 h 93372"/>
                <a:gd name="connsiteX4" fmla="*/ 95711 w 107584"/>
                <a:gd name="connsiteY4" fmla="*/ 93373 h 93372"/>
                <a:gd name="connsiteX5" fmla="*/ 59222 w 107584"/>
                <a:gd name="connsiteY5" fmla="*/ 68983 h 93372"/>
                <a:gd name="connsiteX6" fmla="*/ 29104 w 107584"/>
                <a:gd name="connsiteY6" fmla="*/ 84858 h 93372"/>
                <a:gd name="connsiteX7" fmla="*/ 35620 w 107584"/>
                <a:gd name="connsiteY7" fmla="*/ 52531 h 93372"/>
                <a:gd name="connsiteX8" fmla="*/ 0 w 107584"/>
                <a:gd name="connsiteY8" fmla="*/ 26554 h 93372"/>
                <a:gd name="connsiteX9" fmla="*/ 40398 w 107584"/>
                <a:gd name="connsiteY9" fmla="*/ 31461 h 93372"/>
                <a:gd name="connsiteX10" fmla="*/ 48362 w 107584"/>
                <a:gd name="connsiteY10" fmla="*/ 0 h 9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84" h="93372">
                  <a:moveTo>
                    <a:pt x="48362" y="0"/>
                  </a:moveTo>
                  <a:lnTo>
                    <a:pt x="67042" y="35213"/>
                  </a:lnTo>
                  <a:lnTo>
                    <a:pt x="107585" y="41275"/>
                  </a:lnTo>
                  <a:lnTo>
                    <a:pt x="78625" y="58160"/>
                  </a:lnTo>
                  <a:lnTo>
                    <a:pt x="95711" y="93373"/>
                  </a:lnTo>
                  <a:lnTo>
                    <a:pt x="59222" y="68983"/>
                  </a:lnTo>
                  <a:lnTo>
                    <a:pt x="29104" y="84858"/>
                  </a:lnTo>
                  <a:lnTo>
                    <a:pt x="35620" y="52531"/>
                  </a:lnTo>
                  <a:lnTo>
                    <a:pt x="0" y="26554"/>
                  </a:lnTo>
                  <a:lnTo>
                    <a:pt x="40398" y="31461"/>
                  </a:lnTo>
                  <a:lnTo>
                    <a:pt x="48362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47E5FA7-BB5D-D42A-4E8D-E325F82EDE21}"/>
                </a:ext>
              </a:extLst>
            </p:cNvPr>
            <p:cNvSpPr/>
            <p:nvPr/>
          </p:nvSpPr>
          <p:spPr>
            <a:xfrm>
              <a:off x="9027002" y="6241507"/>
              <a:ext cx="107584" cy="90919"/>
            </a:xfrm>
            <a:custGeom>
              <a:avLst/>
              <a:gdLst>
                <a:gd name="connsiteX0" fmla="*/ 48363 w 107584"/>
                <a:gd name="connsiteY0" fmla="*/ 0 h 90919"/>
                <a:gd name="connsiteX1" fmla="*/ 67042 w 107584"/>
                <a:gd name="connsiteY1" fmla="*/ 34203 h 90919"/>
                <a:gd name="connsiteX2" fmla="*/ 107585 w 107584"/>
                <a:gd name="connsiteY2" fmla="*/ 40409 h 90919"/>
                <a:gd name="connsiteX3" fmla="*/ 78770 w 107584"/>
                <a:gd name="connsiteY3" fmla="*/ 56716 h 90919"/>
                <a:gd name="connsiteX4" fmla="*/ 95856 w 107584"/>
                <a:gd name="connsiteY4" fmla="*/ 90919 h 90919"/>
                <a:gd name="connsiteX5" fmla="*/ 59368 w 107584"/>
                <a:gd name="connsiteY5" fmla="*/ 67107 h 90919"/>
                <a:gd name="connsiteX6" fmla="*/ 29394 w 107584"/>
                <a:gd name="connsiteY6" fmla="*/ 82260 h 90919"/>
                <a:gd name="connsiteX7" fmla="*/ 35766 w 107584"/>
                <a:gd name="connsiteY7" fmla="*/ 50944 h 90919"/>
                <a:gd name="connsiteX8" fmla="*/ 0 w 107584"/>
                <a:gd name="connsiteY8" fmla="*/ 25544 h 90919"/>
                <a:gd name="connsiteX9" fmla="*/ 40399 w 107584"/>
                <a:gd name="connsiteY9" fmla="*/ 30595 h 90919"/>
                <a:gd name="connsiteX10" fmla="*/ 48363 w 107584"/>
                <a:gd name="connsiteY10" fmla="*/ 0 h 9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84" h="90919">
                  <a:moveTo>
                    <a:pt x="48363" y="0"/>
                  </a:moveTo>
                  <a:lnTo>
                    <a:pt x="67042" y="34203"/>
                  </a:lnTo>
                  <a:lnTo>
                    <a:pt x="107585" y="40409"/>
                  </a:lnTo>
                  <a:lnTo>
                    <a:pt x="78770" y="56716"/>
                  </a:lnTo>
                  <a:lnTo>
                    <a:pt x="95856" y="90919"/>
                  </a:lnTo>
                  <a:lnTo>
                    <a:pt x="59368" y="67107"/>
                  </a:lnTo>
                  <a:lnTo>
                    <a:pt x="29394" y="82260"/>
                  </a:lnTo>
                  <a:lnTo>
                    <a:pt x="35766" y="50944"/>
                  </a:lnTo>
                  <a:lnTo>
                    <a:pt x="0" y="25544"/>
                  </a:lnTo>
                  <a:lnTo>
                    <a:pt x="40399" y="30595"/>
                  </a:lnTo>
                  <a:lnTo>
                    <a:pt x="48363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0A74A8C-2D24-8A04-5FCB-7124C8CC29CB}"/>
                </a:ext>
              </a:extLst>
            </p:cNvPr>
            <p:cNvSpPr/>
            <p:nvPr/>
          </p:nvSpPr>
          <p:spPr>
            <a:xfrm>
              <a:off x="8904214" y="5235765"/>
              <a:ext cx="143060" cy="121947"/>
            </a:xfrm>
            <a:custGeom>
              <a:avLst/>
              <a:gdLst>
                <a:gd name="connsiteX0" fmla="*/ 64435 w 143060"/>
                <a:gd name="connsiteY0" fmla="*/ 0 h 121947"/>
                <a:gd name="connsiteX1" fmla="*/ 89051 w 143060"/>
                <a:gd name="connsiteY1" fmla="*/ 46037 h 121947"/>
                <a:gd name="connsiteX2" fmla="*/ 143061 w 143060"/>
                <a:gd name="connsiteY2" fmla="*/ 64076 h 121947"/>
                <a:gd name="connsiteX3" fmla="*/ 104544 w 143060"/>
                <a:gd name="connsiteY3" fmla="*/ 76199 h 121947"/>
                <a:gd name="connsiteX4" fmla="*/ 127277 w 143060"/>
                <a:gd name="connsiteY4" fmla="*/ 121947 h 121947"/>
                <a:gd name="connsiteX5" fmla="*/ 78770 w 143060"/>
                <a:gd name="connsiteY5" fmla="*/ 83848 h 121947"/>
                <a:gd name="connsiteX6" fmla="*/ 38661 w 143060"/>
                <a:gd name="connsiteY6" fmla="*/ 94960 h 121947"/>
                <a:gd name="connsiteX7" fmla="*/ 47349 w 143060"/>
                <a:gd name="connsiteY7" fmla="*/ 58304 h 121947"/>
                <a:gd name="connsiteX8" fmla="*/ 0 w 143060"/>
                <a:gd name="connsiteY8" fmla="*/ 18617 h 121947"/>
                <a:gd name="connsiteX9" fmla="*/ 53720 w 143060"/>
                <a:gd name="connsiteY9" fmla="*/ 34780 h 121947"/>
                <a:gd name="connsiteX10" fmla="*/ 64435 w 143060"/>
                <a:gd name="connsiteY10" fmla="*/ 0 h 12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060" h="121947">
                  <a:moveTo>
                    <a:pt x="64435" y="0"/>
                  </a:moveTo>
                  <a:lnTo>
                    <a:pt x="89051" y="46037"/>
                  </a:lnTo>
                  <a:lnTo>
                    <a:pt x="143061" y="64076"/>
                  </a:lnTo>
                  <a:lnTo>
                    <a:pt x="104544" y="76199"/>
                  </a:lnTo>
                  <a:lnTo>
                    <a:pt x="127277" y="121947"/>
                  </a:lnTo>
                  <a:lnTo>
                    <a:pt x="78770" y="83848"/>
                  </a:lnTo>
                  <a:lnTo>
                    <a:pt x="38661" y="94960"/>
                  </a:lnTo>
                  <a:lnTo>
                    <a:pt x="47349" y="58304"/>
                  </a:lnTo>
                  <a:lnTo>
                    <a:pt x="0" y="18617"/>
                  </a:lnTo>
                  <a:lnTo>
                    <a:pt x="53720" y="34780"/>
                  </a:lnTo>
                  <a:lnTo>
                    <a:pt x="64435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36FFC588-3D14-D54B-4130-83D04703114D}"/>
                </a:ext>
              </a:extLst>
            </p:cNvPr>
            <p:cNvSpPr/>
            <p:nvPr/>
          </p:nvSpPr>
          <p:spPr>
            <a:xfrm>
              <a:off x="8700918" y="5155381"/>
              <a:ext cx="162897" cy="143883"/>
            </a:xfrm>
            <a:custGeom>
              <a:avLst/>
              <a:gdLst>
                <a:gd name="connsiteX0" fmla="*/ 73412 w 162897"/>
                <a:gd name="connsiteY0" fmla="*/ 0 h 143883"/>
                <a:gd name="connsiteX1" fmla="*/ 101359 w 162897"/>
                <a:gd name="connsiteY1" fmla="*/ 54407 h 143883"/>
                <a:gd name="connsiteX2" fmla="*/ 162898 w 162897"/>
                <a:gd name="connsiteY2" fmla="*/ 74900 h 143883"/>
                <a:gd name="connsiteX3" fmla="*/ 118879 w 162897"/>
                <a:gd name="connsiteY3" fmla="*/ 89909 h 143883"/>
                <a:gd name="connsiteX4" fmla="*/ 144508 w 162897"/>
                <a:gd name="connsiteY4" fmla="*/ 143884 h 143883"/>
                <a:gd name="connsiteX5" fmla="*/ 89340 w 162897"/>
                <a:gd name="connsiteY5" fmla="*/ 99434 h 143883"/>
                <a:gd name="connsiteX6" fmla="*/ 43583 w 162897"/>
                <a:gd name="connsiteY6" fmla="*/ 113288 h 143883"/>
                <a:gd name="connsiteX7" fmla="*/ 53720 w 162897"/>
                <a:gd name="connsiteY7" fmla="*/ 69561 h 143883"/>
                <a:gd name="connsiteX8" fmla="*/ 0 w 162897"/>
                <a:gd name="connsiteY8" fmla="*/ 23091 h 143883"/>
                <a:gd name="connsiteX9" fmla="*/ 61104 w 162897"/>
                <a:gd name="connsiteY9" fmla="*/ 41563 h 143883"/>
                <a:gd name="connsiteX10" fmla="*/ 73412 w 162897"/>
                <a:gd name="connsiteY10" fmla="*/ 0 h 14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897" h="143883">
                  <a:moveTo>
                    <a:pt x="73412" y="0"/>
                  </a:moveTo>
                  <a:lnTo>
                    <a:pt x="101359" y="54407"/>
                  </a:lnTo>
                  <a:lnTo>
                    <a:pt x="162898" y="74900"/>
                  </a:lnTo>
                  <a:lnTo>
                    <a:pt x="118879" y="89909"/>
                  </a:lnTo>
                  <a:lnTo>
                    <a:pt x="144508" y="143884"/>
                  </a:lnTo>
                  <a:lnTo>
                    <a:pt x="89340" y="99434"/>
                  </a:lnTo>
                  <a:lnTo>
                    <a:pt x="43583" y="113288"/>
                  </a:lnTo>
                  <a:lnTo>
                    <a:pt x="53720" y="69561"/>
                  </a:lnTo>
                  <a:lnTo>
                    <a:pt x="0" y="23091"/>
                  </a:lnTo>
                  <a:lnTo>
                    <a:pt x="61104" y="41563"/>
                  </a:lnTo>
                  <a:lnTo>
                    <a:pt x="73412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64D4B188-EFD4-1793-A388-0AD8BB950F9A}"/>
                </a:ext>
              </a:extLst>
            </p:cNvPr>
            <p:cNvSpPr/>
            <p:nvPr/>
          </p:nvSpPr>
          <p:spPr>
            <a:xfrm>
              <a:off x="8485603" y="5143980"/>
              <a:ext cx="179983" cy="164665"/>
            </a:xfrm>
            <a:custGeom>
              <a:avLst/>
              <a:gdLst>
                <a:gd name="connsiteX0" fmla="*/ 81521 w 179983"/>
                <a:gd name="connsiteY0" fmla="*/ 0 h 164665"/>
                <a:gd name="connsiteX1" fmla="*/ 111929 w 179983"/>
                <a:gd name="connsiteY1" fmla="*/ 62056 h 164665"/>
                <a:gd name="connsiteX2" fmla="*/ 179984 w 179983"/>
                <a:gd name="connsiteY2" fmla="*/ 83992 h 164665"/>
                <a:gd name="connsiteX3" fmla="*/ 131187 w 179983"/>
                <a:gd name="connsiteY3" fmla="*/ 102753 h 164665"/>
                <a:gd name="connsiteX4" fmla="*/ 159278 w 179983"/>
                <a:gd name="connsiteY4" fmla="*/ 164665 h 164665"/>
                <a:gd name="connsiteX5" fmla="*/ 98463 w 179983"/>
                <a:gd name="connsiteY5" fmla="*/ 114732 h 164665"/>
                <a:gd name="connsiteX6" fmla="*/ 47638 w 179983"/>
                <a:gd name="connsiteY6" fmla="*/ 132338 h 164665"/>
                <a:gd name="connsiteX7" fmla="*/ 59077 w 179983"/>
                <a:gd name="connsiteY7" fmla="*/ 81394 h 164665"/>
                <a:gd name="connsiteX8" fmla="*/ 0 w 179983"/>
                <a:gd name="connsiteY8" fmla="*/ 29296 h 164665"/>
                <a:gd name="connsiteX9" fmla="*/ 67476 w 179983"/>
                <a:gd name="connsiteY9" fmla="*/ 48635 h 164665"/>
                <a:gd name="connsiteX10" fmla="*/ 81521 w 179983"/>
                <a:gd name="connsiteY10" fmla="*/ 0 h 16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983" h="164665">
                  <a:moveTo>
                    <a:pt x="81521" y="0"/>
                  </a:moveTo>
                  <a:lnTo>
                    <a:pt x="111929" y="62056"/>
                  </a:lnTo>
                  <a:lnTo>
                    <a:pt x="179984" y="83992"/>
                  </a:lnTo>
                  <a:lnTo>
                    <a:pt x="131187" y="102753"/>
                  </a:lnTo>
                  <a:lnTo>
                    <a:pt x="159278" y="164665"/>
                  </a:lnTo>
                  <a:lnTo>
                    <a:pt x="98463" y="114732"/>
                  </a:lnTo>
                  <a:lnTo>
                    <a:pt x="47638" y="132338"/>
                  </a:lnTo>
                  <a:lnTo>
                    <a:pt x="59077" y="81394"/>
                  </a:lnTo>
                  <a:lnTo>
                    <a:pt x="0" y="29296"/>
                  </a:lnTo>
                  <a:lnTo>
                    <a:pt x="67476" y="48635"/>
                  </a:lnTo>
                  <a:lnTo>
                    <a:pt x="81521" y="0"/>
                  </a:lnTo>
                  <a:close/>
                </a:path>
              </a:pathLst>
            </a:custGeom>
            <a:solidFill>
              <a:srgbClr val="FFCC00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sp>
        <p:nvSpPr>
          <p:cNvPr id="99" name="Picture Placeholder 9">
            <a:extLst>
              <a:ext uri="{FF2B5EF4-FFF2-40B4-BE49-F238E27FC236}">
                <a16:creationId xmlns:a16="http://schemas.microsoft.com/office/drawing/2014/main" id="{94BA6572-27BD-1023-7EBB-C03BB6C9E4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4876" y="5103682"/>
            <a:ext cx="4572000" cy="132238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</p:spTree>
    <p:extLst>
      <p:ext uri="{BB962C8B-B14F-4D97-AF65-F5344CB8AC3E}">
        <p14:creationId xmlns:p14="http://schemas.microsoft.com/office/powerpoint/2010/main" val="342787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-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31C122B-E859-2285-F857-5782410D838C}"/>
              </a:ext>
            </a:extLst>
          </p:cNvPr>
          <p:cNvSpPr/>
          <p:nvPr/>
        </p:nvSpPr>
        <p:spPr>
          <a:xfrm>
            <a:off x="-17868" y="-4766"/>
            <a:ext cx="12221795" cy="2229577"/>
          </a:xfrm>
          <a:custGeom>
            <a:avLst/>
            <a:gdLst>
              <a:gd name="connsiteX0" fmla="*/ 0 w 12221795"/>
              <a:gd name="connsiteY0" fmla="*/ 0 h 2229577"/>
              <a:gd name="connsiteX1" fmla="*/ 0 w 12221795"/>
              <a:gd name="connsiteY1" fmla="*/ 2064545 h 2229577"/>
              <a:gd name="connsiteX2" fmla="*/ 5165615 w 12221795"/>
              <a:gd name="connsiteY2" fmla="*/ 2151645 h 2229577"/>
              <a:gd name="connsiteX3" fmla="*/ 12221796 w 12221795"/>
              <a:gd name="connsiteY3" fmla="*/ 1609833 h 2229577"/>
              <a:gd name="connsiteX4" fmla="*/ 12221796 w 12221795"/>
              <a:gd name="connsiteY4" fmla="*/ 0 h 2229577"/>
              <a:gd name="connsiteX5" fmla="*/ 0 w 12221795"/>
              <a:gd name="connsiteY5" fmla="*/ 0 h 222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1795" h="2229577">
                <a:moveTo>
                  <a:pt x="0" y="0"/>
                </a:moveTo>
                <a:lnTo>
                  <a:pt x="0" y="2064545"/>
                </a:lnTo>
                <a:cubicBezTo>
                  <a:pt x="978834" y="2175045"/>
                  <a:pt x="2299259" y="2322522"/>
                  <a:pt x="5165615" y="2151645"/>
                </a:cubicBezTo>
                <a:cubicBezTo>
                  <a:pt x="9036312" y="1920967"/>
                  <a:pt x="9184571" y="1790389"/>
                  <a:pt x="12221796" y="1609833"/>
                </a:cubicBezTo>
                <a:lnTo>
                  <a:pt x="1222179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BA6"/>
          </a:solidFill>
          <a:ln w="14491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60030" y="403653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B3498BD0-1186-0048-B30A-5C6ECD4ED3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3" y="1787461"/>
            <a:ext cx="12200467" cy="508275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51273 h 51273"/>
              <a:gd name="connsiteX1" fmla="*/ 21609 w 21609"/>
              <a:gd name="connsiteY1" fmla="*/ 21002 h 51273"/>
              <a:gd name="connsiteX2" fmla="*/ 21601 w 21609"/>
              <a:gd name="connsiteY2" fmla="*/ 0 h 51273"/>
              <a:gd name="connsiteX3" fmla="*/ 1 w 21609"/>
              <a:gd name="connsiteY3" fmla="*/ 3945 h 51273"/>
              <a:gd name="connsiteX4" fmla="*/ 3 w 21609"/>
              <a:gd name="connsiteY4" fmla="*/ 51273 h 51273"/>
              <a:gd name="connsiteX0" fmla="*/ 3 w 21629"/>
              <a:gd name="connsiteY0" fmla="*/ 51273 h 51273"/>
              <a:gd name="connsiteX1" fmla="*/ 21629 w 21629"/>
              <a:gd name="connsiteY1" fmla="*/ 50692 h 51273"/>
              <a:gd name="connsiteX2" fmla="*/ 21601 w 21629"/>
              <a:gd name="connsiteY2" fmla="*/ 0 h 51273"/>
              <a:gd name="connsiteX3" fmla="*/ 1 w 21629"/>
              <a:gd name="connsiteY3" fmla="*/ 3945 h 51273"/>
              <a:gd name="connsiteX4" fmla="*/ 3 w 21629"/>
              <a:gd name="connsiteY4" fmla="*/ 51273 h 51273"/>
              <a:gd name="connsiteX0" fmla="*/ 3 w 21601"/>
              <a:gd name="connsiteY0" fmla="*/ 51273 h 51273"/>
              <a:gd name="connsiteX1" fmla="*/ 21446 w 21601"/>
              <a:gd name="connsiteY1" fmla="*/ 50249 h 51273"/>
              <a:gd name="connsiteX2" fmla="*/ 21601 w 21601"/>
              <a:gd name="connsiteY2" fmla="*/ 0 h 51273"/>
              <a:gd name="connsiteX3" fmla="*/ 1 w 21601"/>
              <a:gd name="connsiteY3" fmla="*/ 3945 h 51273"/>
              <a:gd name="connsiteX4" fmla="*/ 3 w 21601"/>
              <a:gd name="connsiteY4" fmla="*/ 51273 h 51273"/>
              <a:gd name="connsiteX0" fmla="*/ 3 w 21604"/>
              <a:gd name="connsiteY0" fmla="*/ 51273 h 51273"/>
              <a:gd name="connsiteX1" fmla="*/ 21603 w 21604"/>
              <a:gd name="connsiteY1" fmla="*/ 50839 h 51273"/>
              <a:gd name="connsiteX2" fmla="*/ 21601 w 21604"/>
              <a:gd name="connsiteY2" fmla="*/ 0 h 51273"/>
              <a:gd name="connsiteX3" fmla="*/ 1 w 21604"/>
              <a:gd name="connsiteY3" fmla="*/ 3945 h 51273"/>
              <a:gd name="connsiteX4" fmla="*/ 3 w 21604"/>
              <a:gd name="connsiteY4" fmla="*/ 51273 h 51273"/>
              <a:gd name="connsiteX0" fmla="*/ 3 w 21604"/>
              <a:gd name="connsiteY0" fmla="*/ 50875 h 50875"/>
              <a:gd name="connsiteX1" fmla="*/ 21603 w 21604"/>
              <a:gd name="connsiteY1" fmla="*/ 50839 h 50875"/>
              <a:gd name="connsiteX2" fmla="*/ 21601 w 21604"/>
              <a:gd name="connsiteY2" fmla="*/ 0 h 50875"/>
              <a:gd name="connsiteX3" fmla="*/ 1 w 21604"/>
              <a:gd name="connsiteY3" fmla="*/ 3945 h 50875"/>
              <a:gd name="connsiteX4" fmla="*/ 3 w 21604"/>
              <a:gd name="connsiteY4" fmla="*/ 50875 h 50875"/>
              <a:gd name="connsiteX0" fmla="*/ 3 w 21604"/>
              <a:gd name="connsiteY0" fmla="*/ 50875 h 50905"/>
              <a:gd name="connsiteX1" fmla="*/ 21603 w 21604"/>
              <a:gd name="connsiteY1" fmla="*/ 50905 h 50905"/>
              <a:gd name="connsiteX2" fmla="*/ 21601 w 21604"/>
              <a:gd name="connsiteY2" fmla="*/ 0 h 50905"/>
              <a:gd name="connsiteX3" fmla="*/ 1 w 21604"/>
              <a:gd name="connsiteY3" fmla="*/ 3945 h 50905"/>
              <a:gd name="connsiteX4" fmla="*/ 3 w 21604"/>
              <a:gd name="connsiteY4" fmla="*/ 50875 h 50905"/>
              <a:gd name="connsiteX0" fmla="*/ 3 w 21615"/>
              <a:gd name="connsiteY0" fmla="*/ 50875 h 50875"/>
              <a:gd name="connsiteX1" fmla="*/ 21615 w 21615"/>
              <a:gd name="connsiteY1" fmla="*/ 50772 h 50875"/>
              <a:gd name="connsiteX2" fmla="*/ 21601 w 21615"/>
              <a:gd name="connsiteY2" fmla="*/ 0 h 50875"/>
              <a:gd name="connsiteX3" fmla="*/ 1 w 21615"/>
              <a:gd name="connsiteY3" fmla="*/ 3945 h 50875"/>
              <a:gd name="connsiteX4" fmla="*/ 3 w 21615"/>
              <a:gd name="connsiteY4" fmla="*/ 50875 h 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" h="50875">
                <a:moveTo>
                  <a:pt x="3" y="50875"/>
                </a:moveTo>
                <a:lnTo>
                  <a:pt x="21615" y="50772"/>
                </a:lnTo>
                <a:cubicBezTo>
                  <a:pt x="21604" y="4379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44816"/>
                  <a:pt x="3" y="5087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7F6AD3A-5C38-8A2F-8E5A-D0BE084355C4}"/>
              </a:ext>
            </a:extLst>
          </p:cNvPr>
          <p:cNvSpPr/>
          <p:nvPr/>
        </p:nvSpPr>
        <p:spPr>
          <a:xfrm>
            <a:off x="-17868" y="1603044"/>
            <a:ext cx="12221795" cy="733452"/>
          </a:xfrm>
          <a:custGeom>
            <a:avLst/>
            <a:gdLst>
              <a:gd name="connsiteX0" fmla="*/ 12221796 w 12221795"/>
              <a:gd name="connsiteY0" fmla="*/ 0 h 733452"/>
              <a:gd name="connsiteX1" fmla="*/ 5165615 w 12221795"/>
              <a:gd name="connsiteY1" fmla="*/ 541811 h 733452"/>
              <a:gd name="connsiteX2" fmla="*/ 0 w 12221795"/>
              <a:gd name="connsiteY2" fmla="*/ 454711 h 733452"/>
              <a:gd name="connsiteX3" fmla="*/ 0 w 12221795"/>
              <a:gd name="connsiteY3" fmla="*/ 580233 h 733452"/>
              <a:gd name="connsiteX4" fmla="*/ 5160397 w 12221795"/>
              <a:gd name="connsiteY4" fmla="*/ 665022 h 733452"/>
              <a:gd name="connsiteX5" fmla="*/ 12221796 w 12221795"/>
              <a:gd name="connsiteY5" fmla="*/ 190667 h 733452"/>
              <a:gd name="connsiteX6" fmla="*/ 12221796 w 12221795"/>
              <a:gd name="connsiteY6" fmla="*/ 144 h 73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1795" h="733452">
                <a:moveTo>
                  <a:pt x="12221796" y="0"/>
                </a:moveTo>
                <a:cubicBezTo>
                  <a:pt x="9184716" y="180556"/>
                  <a:pt x="9036456" y="311133"/>
                  <a:pt x="5165615" y="541811"/>
                </a:cubicBezTo>
                <a:cubicBezTo>
                  <a:pt x="2299259" y="712544"/>
                  <a:pt x="978689" y="565211"/>
                  <a:pt x="0" y="454711"/>
                </a:cubicBezTo>
                <a:lnTo>
                  <a:pt x="0" y="580233"/>
                </a:lnTo>
                <a:cubicBezTo>
                  <a:pt x="975790" y="700122"/>
                  <a:pt x="2293317" y="808455"/>
                  <a:pt x="5160397" y="665022"/>
                </a:cubicBezTo>
                <a:cubicBezTo>
                  <a:pt x="9031963" y="471322"/>
                  <a:pt x="9183992" y="342333"/>
                  <a:pt x="12221796" y="190667"/>
                </a:cubicBezTo>
                <a:lnTo>
                  <a:pt x="12221796" y="144"/>
                </a:lnTo>
                <a:close/>
              </a:path>
            </a:pathLst>
          </a:custGeom>
          <a:gradFill>
            <a:gsLst>
              <a:gs pos="0">
                <a:srgbClr val="64B4E6"/>
              </a:gs>
              <a:gs pos="16000">
                <a:srgbClr val="499BC9"/>
              </a:gs>
              <a:gs pos="40000">
                <a:srgbClr val="297EA8"/>
              </a:gs>
              <a:gs pos="62000">
                <a:srgbClr val="12698F"/>
              </a:gs>
              <a:gs pos="83000">
                <a:srgbClr val="045C81"/>
              </a:gs>
              <a:gs pos="100000">
                <a:srgbClr val="00587C"/>
              </a:gs>
            </a:gsLst>
            <a:lin ang="0" scaled="1"/>
          </a:gradFill>
          <a:ln w="14491" cap="flat">
            <a:noFill/>
            <a:prstDash val="solid"/>
            <a:miter/>
          </a:ln>
        </p:spPr>
        <p:txBody>
          <a:bodyPr rtlCol="0" anchor="ctr"/>
          <a:lstStyle/>
          <a:p>
            <a:endParaRPr lang="en-GR"/>
          </a:p>
        </p:txBody>
      </p:sp>
      <p:grpSp>
        <p:nvGrpSpPr>
          <p:cNvPr id="6" name="Picture 6">
            <a:extLst>
              <a:ext uri="{FF2B5EF4-FFF2-40B4-BE49-F238E27FC236}">
                <a16:creationId xmlns:a16="http://schemas.microsoft.com/office/drawing/2014/main" id="{67A18076-F8D3-48F0-BF6F-834B1F0DA7FB}"/>
              </a:ext>
            </a:extLst>
          </p:cNvPr>
          <p:cNvGrpSpPr/>
          <p:nvPr/>
        </p:nvGrpSpPr>
        <p:grpSpPr>
          <a:xfrm>
            <a:off x="409954" y="415133"/>
            <a:ext cx="1505496" cy="1297544"/>
            <a:chOff x="409954" y="415133"/>
            <a:chExt cx="1505496" cy="1297544"/>
          </a:xfrm>
          <a:solidFill>
            <a:srgbClr val="FFFFFF"/>
          </a:solidFill>
        </p:grpSpPr>
        <p:grpSp>
          <p:nvGrpSpPr>
            <p:cNvPr id="8" name="Picture 6">
              <a:extLst>
                <a:ext uri="{FF2B5EF4-FFF2-40B4-BE49-F238E27FC236}">
                  <a16:creationId xmlns:a16="http://schemas.microsoft.com/office/drawing/2014/main" id="{9B9E92B1-A9EE-ECE6-C1B0-1632DDA2011A}"/>
                </a:ext>
              </a:extLst>
            </p:cNvPr>
            <p:cNvGrpSpPr/>
            <p:nvPr/>
          </p:nvGrpSpPr>
          <p:grpSpPr>
            <a:xfrm>
              <a:off x="779951" y="677877"/>
              <a:ext cx="1135498" cy="748366"/>
              <a:chOff x="779951" y="677877"/>
              <a:chExt cx="1135498" cy="748366"/>
            </a:xfrm>
            <a:solidFill>
              <a:srgbClr val="FFFFFF"/>
            </a:solidFill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FCADBE33-53FF-4E75-9BB4-E716A61D5572}"/>
                  </a:ext>
                </a:extLst>
              </p:cNvPr>
              <p:cNvSpPr/>
              <p:nvPr/>
            </p:nvSpPr>
            <p:spPr>
              <a:xfrm>
                <a:off x="779951" y="731177"/>
                <a:ext cx="124201" cy="159466"/>
              </a:xfrm>
              <a:custGeom>
                <a:avLst/>
                <a:gdLst>
                  <a:gd name="connsiteX0" fmla="*/ 30869 w 124201"/>
                  <a:gd name="connsiteY0" fmla="*/ 78867 h 159466"/>
                  <a:gd name="connsiteX1" fmla="*/ 71449 w 124201"/>
                  <a:gd name="connsiteY1" fmla="*/ 127256 h 159466"/>
                  <a:gd name="connsiteX2" fmla="*/ 106521 w 124201"/>
                  <a:gd name="connsiteY2" fmla="*/ 107900 h 159466"/>
                  <a:gd name="connsiteX3" fmla="*/ 116521 w 124201"/>
                  <a:gd name="connsiteY3" fmla="*/ 99378 h 159466"/>
                  <a:gd name="connsiteX4" fmla="*/ 124202 w 124201"/>
                  <a:gd name="connsiteY4" fmla="*/ 108478 h 159466"/>
                  <a:gd name="connsiteX5" fmla="*/ 65942 w 124201"/>
                  <a:gd name="connsiteY5" fmla="*/ 159467 h 159466"/>
                  <a:gd name="connsiteX6" fmla="*/ 0 w 124201"/>
                  <a:gd name="connsiteY6" fmla="*/ 79444 h 159466"/>
                  <a:gd name="connsiteX7" fmla="*/ 65942 w 124201"/>
                  <a:gd name="connsiteY7" fmla="*/ 0 h 159466"/>
                  <a:gd name="connsiteX8" fmla="*/ 122753 w 124201"/>
                  <a:gd name="connsiteY8" fmla="*/ 55178 h 159466"/>
                  <a:gd name="connsiteX9" fmla="*/ 112463 w 124201"/>
                  <a:gd name="connsiteY9" fmla="*/ 66878 h 159466"/>
                  <a:gd name="connsiteX10" fmla="*/ 31014 w 124201"/>
                  <a:gd name="connsiteY10" fmla="*/ 78867 h 159466"/>
                  <a:gd name="connsiteX11" fmla="*/ 85941 w 124201"/>
                  <a:gd name="connsiteY11" fmla="*/ 51567 h 159466"/>
                  <a:gd name="connsiteX12" fmla="*/ 60289 w 124201"/>
                  <a:gd name="connsiteY12" fmla="*/ 21956 h 159466"/>
                  <a:gd name="connsiteX13" fmla="*/ 29420 w 124201"/>
                  <a:gd name="connsiteY13" fmla="*/ 60667 h 159466"/>
                  <a:gd name="connsiteX14" fmla="*/ 85941 w 124201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1" h="159466">
                    <a:moveTo>
                      <a:pt x="30869" y="78867"/>
                    </a:moveTo>
                    <a:cubicBezTo>
                      <a:pt x="35942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159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2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2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B18E0F7C-805A-FC77-5C8C-BC4E8397159E}"/>
                  </a:ext>
                </a:extLst>
              </p:cNvPr>
              <p:cNvSpPr/>
              <p:nvPr/>
            </p:nvSpPr>
            <p:spPr>
              <a:xfrm>
                <a:off x="918066" y="731033"/>
                <a:ext cx="121883" cy="155855"/>
              </a:xfrm>
              <a:custGeom>
                <a:avLst/>
                <a:gdLst>
                  <a:gd name="connsiteX0" fmla="*/ 121883 w 121883"/>
                  <a:gd name="connsiteY0" fmla="*/ 149644 h 155855"/>
                  <a:gd name="connsiteX1" fmla="*/ 115361 w 121883"/>
                  <a:gd name="connsiteY1" fmla="*/ 155856 h 155855"/>
                  <a:gd name="connsiteX2" fmla="*/ 91883 w 121883"/>
                  <a:gd name="connsiteY2" fmla="*/ 155856 h 155855"/>
                  <a:gd name="connsiteX3" fmla="*/ 85362 w 121883"/>
                  <a:gd name="connsiteY3" fmla="*/ 149067 h 155855"/>
                  <a:gd name="connsiteX4" fmla="*/ 85362 w 121883"/>
                  <a:gd name="connsiteY4" fmla="*/ 49978 h 155855"/>
                  <a:gd name="connsiteX5" fmla="*/ 60000 w 121883"/>
                  <a:gd name="connsiteY5" fmla="*/ 20078 h 155855"/>
                  <a:gd name="connsiteX6" fmla="*/ 36521 w 121883"/>
                  <a:gd name="connsiteY6" fmla="*/ 44633 h 155855"/>
                  <a:gd name="connsiteX7" fmla="*/ 36521 w 121883"/>
                  <a:gd name="connsiteY7" fmla="*/ 148778 h 155855"/>
                  <a:gd name="connsiteX8" fmla="*/ 29420 w 121883"/>
                  <a:gd name="connsiteY8" fmla="*/ 155856 h 155855"/>
                  <a:gd name="connsiteX9" fmla="*/ 6232 w 121883"/>
                  <a:gd name="connsiteY9" fmla="*/ 155856 h 155855"/>
                  <a:gd name="connsiteX10" fmla="*/ 0 w 121883"/>
                  <a:gd name="connsiteY10" fmla="*/ 149644 h 155855"/>
                  <a:gd name="connsiteX11" fmla="*/ 0 w 121883"/>
                  <a:gd name="connsiteY11" fmla="*/ 33800 h 155855"/>
                  <a:gd name="connsiteX12" fmla="*/ 13768 w 121883"/>
                  <a:gd name="connsiteY12" fmla="*/ 9100 h 155855"/>
                  <a:gd name="connsiteX13" fmla="*/ 63478 w 121883"/>
                  <a:gd name="connsiteY13" fmla="*/ 0 h 155855"/>
                  <a:gd name="connsiteX14" fmla="*/ 108260 w 121883"/>
                  <a:gd name="connsiteY14" fmla="*/ 11411 h 155855"/>
                  <a:gd name="connsiteX15" fmla="*/ 121738 w 121883"/>
                  <a:gd name="connsiteY15" fmla="*/ 46367 h 155855"/>
                  <a:gd name="connsiteX16" fmla="*/ 121738 w 121883"/>
                  <a:gd name="connsiteY16" fmla="*/ 149500 h 155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883" h="155855">
                    <a:moveTo>
                      <a:pt x="121883" y="149644"/>
                    </a:moveTo>
                    <a:cubicBezTo>
                      <a:pt x="121883" y="154989"/>
                      <a:pt x="120144" y="155856"/>
                      <a:pt x="115361" y="155856"/>
                    </a:cubicBezTo>
                    <a:lnTo>
                      <a:pt x="91883" y="155856"/>
                    </a:lnTo>
                    <a:cubicBezTo>
                      <a:pt x="85941" y="155856"/>
                      <a:pt x="85362" y="153544"/>
                      <a:pt x="85362" y="149067"/>
                    </a:cubicBezTo>
                    <a:lnTo>
                      <a:pt x="85362" y="49978"/>
                    </a:lnTo>
                    <a:cubicBezTo>
                      <a:pt x="85362" y="38278"/>
                      <a:pt x="85072" y="20078"/>
                      <a:pt x="60000" y="20078"/>
                    </a:cubicBezTo>
                    <a:cubicBezTo>
                      <a:pt x="36521" y="20078"/>
                      <a:pt x="36521" y="37989"/>
                      <a:pt x="36521" y="44633"/>
                    </a:cubicBezTo>
                    <a:lnTo>
                      <a:pt x="36521" y="148778"/>
                    </a:lnTo>
                    <a:cubicBezTo>
                      <a:pt x="36521" y="154700"/>
                      <a:pt x="35072" y="155856"/>
                      <a:pt x="29420" y="155856"/>
                    </a:cubicBezTo>
                    <a:lnTo>
                      <a:pt x="6232" y="155856"/>
                    </a:lnTo>
                    <a:cubicBezTo>
                      <a:pt x="1594" y="155856"/>
                      <a:pt x="0" y="154700"/>
                      <a:pt x="0" y="149644"/>
                    </a:cubicBezTo>
                    <a:lnTo>
                      <a:pt x="0" y="33800"/>
                    </a:lnTo>
                    <a:cubicBezTo>
                      <a:pt x="0" y="22100"/>
                      <a:pt x="580" y="15311"/>
                      <a:pt x="13768" y="9100"/>
                    </a:cubicBezTo>
                    <a:cubicBezTo>
                      <a:pt x="29420" y="2022"/>
                      <a:pt x="46376" y="0"/>
                      <a:pt x="63478" y="0"/>
                    </a:cubicBezTo>
                    <a:cubicBezTo>
                      <a:pt x="92898" y="0"/>
                      <a:pt x="103188" y="7367"/>
                      <a:pt x="108260" y="11411"/>
                    </a:cubicBezTo>
                    <a:cubicBezTo>
                      <a:pt x="121448" y="22244"/>
                      <a:pt x="121738" y="35967"/>
                      <a:pt x="121738" y="46367"/>
                    </a:cubicBezTo>
                    <a:lnTo>
                      <a:pt x="121738" y="149500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A197E536-DA3F-11B8-702E-DECC1748E778}"/>
                  </a:ext>
                </a:extLst>
              </p:cNvPr>
              <p:cNvSpPr/>
              <p:nvPr/>
            </p:nvSpPr>
            <p:spPr>
              <a:xfrm>
                <a:off x="1047196" y="692611"/>
                <a:ext cx="88260" cy="197744"/>
              </a:xfrm>
              <a:custGeom>
                <a:avLst/>
                <a:gdLst>
                  <a:gd name="connsiteX0" fmla="*/ 55362 w 88260"/>
                  <a:gd name="connsiteY0" fmla="*/ 58500 h 197744"/>
                  <a:gd name="connsiteX1" fmla="*/ 55362 w 88260"/>
                  <a:gd name="connsiteY1" fmla="*/ 149067 h 197744"/>
                  <a:gd name="connsiteX2" fmla="*/ 75362 w 88260"/>
                  <a:gd name="connsiteY2" fmla="*/ 177233 h 197744"/>
                  <a:gd name="connsiteX3" fmla="*/ 88260 w 88260"/>
                  <a:gd name="connsiteY3" fmla="*/ 184889 h 197744"/>
                  <a:gd name="connsiteX4" fmla="*/ 60000 w 88260"/>
                  <a:gd name="connsiteY4" fmla="*/ 197744 h 197744"/>
                  <a:gd name="connsiteX5" fmla="*/ 27971 w 88260"/>
                  <a:gd name="connsiteY5" fmla="*/ 184889 h 197744"/>
                  <a:gd name="connsiteX6" fmla="*/ 19420 w 88260"/>
                  <a:gd name="connsiteY6" fmla="*/ 154989 h 197744"/>
                  <a:gd name="connsiteX7" fmla="*/ 19420 w 88260"/>
                  <a:gd name="connsiteY7" fmla="*/ 58500 h 197744"/>
                  <a:gd name="connsiteX8" fmla="*/ 5362 w 88260"/>
                  <a:gd name="connsiteY8" fmla="*/ 58500 h 197744"/>
                  <a:gd name="connsiteX9" fmla="*/ 0 w 88260"/>
                  <a:gd name="connsiteY9" fmla="*/ 47089 h 197744"/>
                  <a:gd name="connsiteX10" fmla="*/ 5073 w 88260"/>
                  <a:gd name="connsiteY10" fmla="*/ 42467 h 197744"/>
                  <a:gd name="connsiteX11" fmla="*/ 19420 w 88260"/>
                  <a:gd name="connsiteY11" fmla="*/ 42467 h 197744"/>
                  <a:gd name="connsiteX12" fmla="*/ 19420 w 88260"/>
                  <a:gd name="connsiteY12" fmla="*/ 26000 h 197744"/>
                  <a:gd name="connsiteX13" fmla="*/ 24782 w 88260"/>
                  <a:gd name="connsiteY13" fmla="*/ 15744 h 197744"/>
                  <a:gd name="connsiteX14" fmla="*/ 45942 w 88260"/>
                  <a:gd name="connsiteY14" fmla="*/ 2311 h 197744"/>
                  <a:gd name="connsiteX15" fmla="*/ 51304 w 88260"/>
                  <a:gd name="connsiteY15" fmla="*/ 0 h 197744"/>
                  <a:gd name="connsiteX16" fmla="*/ 55362 w 88260"/>
                  <a:gd name="connsiteY16" fmla="*/ 8233 h 197744"/>
                  <a:gd name="connsiteX17" fmla="*/ 55362 w 88260"/>
                  <a:gd name="connsiteY17" fmla="*/ 42467 h 197744"/>
                  <a:gd name="connsiteX18" fmla="*/ 77681 w 88260"/>
                  <a:gd name="connsiteY18" fmla="*/ 42467 h 197744"/>
                  <a:gd name="connsiteX19" fmla="*/ 83333 w 88260"/>
                  <a:gd name="connsiteY19" fmla="*/ 46511 h 197744"/>
                  <a:gd name="connsiteX20" fmla="*/ 78260 w 88260"/>
                  <a:gd name="connsiteY20" fmla="*/ 58500 h 197744"/>
                  <a:gd name="connsiteX21" fmla="*/ 55362 w 88260"/>
                  <a:gd name="connsiteY21" fmla="*/ 58500 h 197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260" h="197744">
                    <a:moveTo>
                      <a:pt x="55362" y="58500"/>
                    </a:moveTo>
                    <a:lnTo>
                      <a:pt x="55362" y="149067"/>
                    </a:lnTo>
                    <a:cubicBezTo>
                      <a:pt x="55362" y="157589"/>
                      <a:pt x="55652" y="176367"/>
                      <a:pt x="75362" y="177233"/>
                    </a:cubicBezTo>
                    <a:cubicBezTo>
                      <a:pt x="82753" y="177233"/>
                      <a:pt x="88260" y="177233"/>
                      <a:pt x="88260" y="184889"/>
                    </a:cubicBezTo>
                    <a:cubicBezTo>
                      <a:pt x="88260" y="193122"/>
                      <a:pt x="71739" y="197744"/>
                      <a:pt x="60000" y="197744"/>
                    </a:cubicBezTo>
                    <a:cubicBezTo>
                      <a:pt x="44058" y="197744"/>
                      <a:pt x="33768" y="191822"/>
                      <a:pt x="27971" y="184889"/>
                    </a:cubicBezTo>
                    <a:cubicBezTo>
                      <a:pt x="19710" y="174922"/>
                      <a:pt x="19420" y="164378"/>
                      <a:pt x="19420" y="154989"/>
                    </a:cubicBezTo>
                    <a:lnTo>
                      <a:pt x="19420" y="58500"/>
                    </a:lnTo>
                    <a:lnTo>
                      <a:pt x="5362" y="58500"/>
                    </a:lnTo>
                    <a:cubicBezTo>
                      <a:pt x="0" y="58500"/>
                      <a:pt x="0" y="57344"/>
                      <a:pt x="0" y="47089"/>
                    </a:cubicBezTo>
                    <a:cubicBezTo>
                      <a:pt x="0" y="43622"/>
                      <a:pt x="1159" y="42467"/>
                      <a:pt x="5073" y="42467"/>
                    </a:cubicBezTo>
                    <a:lnTo>
                      <a:pt x="19420" y="42467"/>
                    </a:lnTo>
                    <a:lnTo>
                      <a:pt x="19420" y="26000"/>
                    </a:lnTo>
                    <a:cubicBezTo>
                      <a:pt x="19420" y="20367"/>
                      <a:pt x="20290" y="18922"/>
                      <a:pt x="24782" y="15744"/>
                    </a:cubicBezTo>
                    <a:lnTo>
                      <a:pt x="45942" y="2311"/>
                    </a:lnTo>
                    <a:cubicBezTo>
                      <a:pt x="49130" y="289"/>
                      <a:pt x="50000" y="0"/>
                      <a:pt x="51304" y="0"/>
                    </a:cubicBezTo>
                    <a:cubicBezTo>
                      <a:pt x="55072" y="0"/>
                      <a:pt x="55362" y="4622"/>
                      <a:pt x="55362" y="8233"/>
                    </a:cubicBezTo>
                    <a:lnTo>
                      <a:pt x="55362" y="42467"/>
                    </a:lnTo>
                    <a:lnTo>
                      <a:pt x="77681" y="42467"/>
                    </a:lnTo>
                    <a:cubicBezTo>
                      <a:pt x="80869" y="42467"/>
                      <a:pt x="83333" y="42467"/>
                      <a:pt x="83333" y="46511"/>
                    </a:cubicBezTo>
                    <a:cubicBezTo>
                      <a:pt x="83333" y="57344"/>
                      <a:pt x="83333" y="58500"/>
                      <a:pt x="78260" y="58500"/>
                    </a:cubicBezTo>
                    <a:lnTo>
                      <a:pt x="55362" y="58500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D91C2E1F-8708-5A18-76CD-0BDC8CBA0C6F}"/>
                  </a:ext>
                </a:extLst>
              </p:cNvPr>
              <p:cNvSpPr/>
              <p:nvPr/>
            </p:nvSpPr>
            <p:spPr>
              <a:xfrm>
                <a:off x="1133572" y="731177"/>
                <a:ext cx="124202" cy="159466"/>
              </a:xfrm>
              <a:custGeom>
                <a:avLst/>
                <a:gdLst>
                  <a:gd name="connsiteX0" fmla="*/ 30869 w 124202"/>
                  <a:gd name="connsiteY0" fmla="*/ 78867 h 159466"/>
                  <a:gd name="connsiteX1" fmla="*/ 71449 w 124202"/>
                  <a:gd name="connsiteY1" fmla="*/ 127256 h 159466"/>
                  <a:gd name="connsiteX2" fmla="*/ 106521 w 124202"/>
                  <a:gd name="connsiteY2" fmla="*/ 107900 h 159466"/>
                  <a:gd name="connsiteX3" fmla="*/ 116521 w 124202"/>
                  <a:gd name="connsiteY3" fmla="*/ 99378 h 159466"/>
                  <a:gd name="connsiteX4" fmla="*/ 124202 w 124202"/>
                  <a:gd name="connsiteY4" fmla="*/ 108478 h 159466"/>
                  <a:gd name="connsiteX5" fmla="*/ 65942 w 124202"/>
                  <a:gd name="connsiteY5" fmla="*/ 159467 h 159466"/>
                  <a:gd name="connsiteX6" fmla="*/ 0 w 124202"/>
                  <a:gd name="connsiteY6" fmla="*/ 79444 h 159466"/>
                  <a:gd name="connsiteX7" fmla="*/ 65942 w 124202"/>
                  <a:gd name="connsiteY7" fmla="*/ 0 h 159466"/>
                  <a:gd name="connsiteX8" fmla="*/ 122753 w 124202"/>
                  <a:gd name="connsiteY8" fmla="*/ 55178 h 159466"/>
                  <a:gd name="connsiteX9" fmla="*/ 112463 w 124202"/>
                  <a:gd name="connsiteY9" fmla="*/ 66878 h 159466"/>
                  <a:gd name="connsiteX10" fmla="*/ 31014 w 124202"/>
                  <a:gd name="connsiteY10" fmla="*/ 78867 h 159466"/>
                  <a:gd name="connsiteX11" fmla="*/ 85941 w 124202"/>
                  <a:gd name="connsiteY11" fmla="*/ 51567 h 159466"/>
                  <a:gd name="connsiteX12" fmla="*/ 60289 w 124202"/>
                  <a:gd name="connsiteY12" fmla="*/ 21956 h 159466"/>
                  <a:gd name="connsiteX13" fmla="*/ 29420 w 124202"/>
                  <a:gd name="connsiteY13" fmla="*/ 60667 h 159466"/>
                  <a:gd name="connsiteX14" fmla="*/ 85941 w 124202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2" h="159466">
                    <a:moveTo>
                      <a:pt x="30869" y="78867"/>
                    </a:moveTo>
                    <a:cubicBezTo>
                      <a:pt x="35797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304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2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2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C61A0E03-5DE2-83D7-4586-000073F7E944}"/>
                  </a:ext>
                </a:extLst>
              </p:cNvPr>
              <p:cNvSpPr/>
              <p:nvPr/>
            </p:nvSpPr>
            <p:spPr>
              <a:xfrm>
                <a:off x="1271687" y="731177"/>
                <a:ext cx="97680" cy="155711"/>
              </a:xfrm>
              <a:custGeom>
                <a:avLst/>
                <a:gdLst>
                  <a:gd name="connsiteX0" fmla="*/ 36811 w 97680"/>
                  <a:gd name="connsiteY0" fmla="*/ 149500 h 155711"/>
                  <a:gd name="connsiteX1" fmla="*/ 30579 w 97680"/>
                  <a:gd name="connsiteY1" fmla="*/ 155711 h 155711"/>
                  <a:gd name="connsiteX2" fmla="*/ 6522 w 97680"/>
                  <a:gd name="connsiteY2" fmla="*/ 155711 h 155711"/>
                  <a:gd name="connsiteX3" fmla="*/ 0 w 97680"/>
                  <a:gd name="connsiteY3" fmla="*/ 149500 h 155711"/>
                  <a:gd name="connsiteX4" fmla="*/ 0 w 97680"/>
                  <a:gd name="connsiteY4" fmla="*/ 27011 h 155711"/>
                  <a:gd name="connsiteX5" fmla="*/ 8551 w 97680"/>
                  <a:gd name="connsiteY5" fmla="*/ 10256 h 155711"/>
                  <a:gd name="connsiteX6" fmla="*/ 62318 w 97680"/>
                  <a:gd name="connsiteY6" fmla="*/ 0 h 155711"/>
                  <a:gd name="connsiteX7" fmla="*/ 97680 w 97680"/>
                  <a:gd name="connsiteY7" fmla="*/ 21956 h 155711"/>
                  <a:gd name="connsiteX8" fmla="*/ 82028 w 97680"/>
                  <a:gd name="connsiteY8" fmla="*/ 37844 h 155711"/>
                  <a:gd name="connsiteX9" fmla="*/ 66956 w 97680"/>
                  <a:gd name="connsiteY9" fmla="*/ 26722 h 155711"/>
                  <a:gd name="connsiteX10" fmla="*/ 52174 w 97680"/>
                  <a:gd name="connsiteY10" fmla="*/ 18489 h 155711"/>
                  <a:gd name="connsiteX11" fmla="*/ 36521 w 97680"/>
                  <a:gd name="connsiteY11" fmla="*/ 36111 h 155711"/>
                  <a:gd name="connsiteX12" fmla="*/ 36521 w 97680"/>
                  <a:gd name="connsiteY12" fmla="*/ 149644 h 15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0" h="155711">
                    <a:moveTo>
                      <a:pt x="36811" y="149500"/>
                    </a:moveTo>
                    <a:cubicBezTo>
                      <a:pt x="36521" y="154122"/>
                      <a:pt x="35652" y="155711"/>
                      <a:pt x="30579" y="155711"/>
                    </a:cubicBezTo>
                    <a:lnTo>
                      <a:pt x="6522" y="155711"/>
                    </a:lnTo>
                    <a:cubicBezTo>
                      <a:pt x="1449" y="155711"/>
                      <a:pt x="0" y="154556"/>
                      <a:pt x="0" y="149500"/>
                    </a:cubicBezTo>
                    <a:lnTo>
                      <a:pt x="0" y="27011"/>
                    </a:lnTo>
                    <a:cubicBezTo>
                      <a:pt x="0" y="17911"/>
                      <a:pt x="1159" y="14156"/>
                      <a:pt x="8551" y="10256"/>
                    </a:cubicBezTo>
                    <a:cubicBezTo>
                      <a:pt x="18551" y="4622"/>
                      <a:pt x="39710" y="0"/>
                      <a:pt x="62318" y="0"/>
                    </a:cubicBezTo>
                    <a:cubicBezTo>
                      <a:pt x="80579" y="0"/>
                      <a:pt x="97680" y="4767"/>
                      <a:pt x="97680" y="21956"/>
                    </a:cubicBezTo>
                    <a:cubicBezTo>
                      <a:pt x="97680" y="30767"/>
                      <a:pt x="91449" y="37844"/>
                      <a:pt x="82028" y="37844"/>
                    </a:cubicBezTo>
                    <a:cubicBezTo>
                      <a:pt x="74057" y="37844"/>
                      <a:pt x="71449" y="33511"/>
                      <a:pt x="66956" y="26722"/>
                    </a:cubicBezTo>
                    <a:cubicBezTo>
                      <a:pt x="64347" y="23256"/>
                      <a:pt x="61014" y="18489"/>
                      <a:pt x="52174" y="18489"/>
                    </a:cubicBezTo>
                    <a:cubicBezTo>
                      <a:pt x="36811" y="18489"/>
                      <a:pt x="36521" y="28744"/>
                      <a:pt x="36521" y="36111"/>
                    </a:cubicBezTo>
                    <a:lnTo>
                      <a:pt x="36521" y="149644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4F43EE17-108C-6705-50EF-9C4CED290180}"/>
                  </a:ext>
                </a:extLst>
              </p:cNvPr>
              <p:cNvSpPr/>
              <p:nvPr/>
            </p:nvSpPr>
            <p:spPr>
              <a:xfrm>
                <a:off x="1373425" y="731177"/>
                <a:ext cx="128115" cy="224755"/>
              </a:xfrm>
              <a:custGeom>
                <a:avLst/>
                <a:gdLst>
                  <a:gd name="connsiteX0" fmla="*/ 145 w 128115"/>
                  <a:gd name="connsiteY0" fmla="*/ 38133 h 224755"/>
                  <a:gd name="connsiteX1" fmla="*/ 3623 w 128115"/>
                  <a:gd name="connsiteY1" fmla="*/ 17622 h 224755"/>
                  <a:gd name="connsiteX2" fmla="*/ 59565 w 128115"/>
                  <a:gd name="connsiteY2" fmla="*/ 0 h 224755"/>
                  <a:gd name="connsiteX3" fmla="*/ 108405 w 128115"/>
                  <a:gd name="connsiteY3" fmla="*/ 17333 h 224755"/>
                  <a:gd name="connsiteX4" fmla="*/ 128115 w 128115"/>
                  <a:gd name="connsiteY4" fmla="*/ 73378 h 224755"/>
                  <a:gd name="connsiteX5" fmla="*/ 63043 w 128115"/>
                  <a:gd name="connsiteY5" fmla="*/ 159322 h 224755"/>
                  <a:gd name="connsiteX6" fmla="*/ 36232 w 128115"/>
                  <a:gd name="connsiteY6" fmla="*/ 151667 h 224755"/>
                  <a:gd name="connsiteX7" fmla="*/ 36232 w 128115"/>
                  <a:gd name="connsiteY7" fmla="*/ 218544 h 224755"/>
                  <a:gd name="connsiteX8" fmla="*/ 30290 w 128115"/>
                  <a:gd name="connsiteY8" fmla="*/ 224756 h 224755"/>
                  <a:gd name="connsiteX9" fmla="*/ 7391 w 128115"/>
                  <a:gd name="connsiteY9" fmla="*/ 224756 h 224755"/>
                  <a:gd name="connsiteX10" fmla="*/ 0 w 128115"/>
                  <a:gd name="connsiteY10" fmla="*/ 218544 h 224755"/>
                  <a:gd name="connsiteX11" fmla="*/ 0 w 128115"/>
                  <a:gd name="connsiteY11" fmla="*/ 38278 h 224755"/>
                  <a:gd name="connsiteX12" fmla="*/ 36377 w 128115"/>
                  <a:gd name="connsiteY12" fmla="*/ 128989 h 224755"/>
                  <a:gd name="connsiteX13" fmla="*/ 57246 w 128115"/>
                  <a:gd name="connsiteY13" fmla="*/ 135778 h 224755"/>
                  <a:gd name="connsiteX14" fmla="*/ 90724 w 128115"/>
                  <a:gd name="connsiteY14" fmla="*/ 78867 h 224755"/>
                  <a:gd name="connsiteX15" fmla="*/ 54492 w 128115"/>
                  <a:gd name="connsiteY15" fmla="*/ 21378 h 224755"/>
                  <a:gd name="connsiteX16" fmla="*/ 36232 w 128115"/>
                  <a:gd name="connsiteY16" fmla="*/ 41889 h 224755"/>
                  <a:gd name="connsiteX17" fmla="*/ 36232 w 128115"/>
                  <a:gd name="connsiteY17" fmla="*/ 128989 h 2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115" h="224755">
                    <a:moveTo>
                      <a:pt x="145" y="38133"/>
                    </a:moveTo>
                    <a:cubicBezTo>
                      <a:pt x="145" y="26722"/>
                      <a:pt x="145" y="22244"/>
                      <a:pt x="3623" y="17622"/>
                    </a:cubicBezTo>
                    <a:cubicBezTo>
                      <a:pt x="9565" y="9100"/>
                      <a:pt x="33333" y="0"/>
                      <a:pt x="59565" y="0"/>
                    </a:cubicBezTo>
                    <a:cubicBezTo>
                      <a:pt x="67826" y="0"/>
                      <a:pt x="91594" y="578"/>
                      <a:pt x="108405" y="17333"/>
                    </a:cubicBezTo>
                    <a:cubicBezTo>
                      <a:pt x="120144" y="28744"/>
                      <a:pt x="128115" y="48967"/>
                      <a:pt x="128115" y="73378"/>
                    </a:cubicBezTo>
                    <a:cubicBezTo>
                      <a:pt x="128115" y="113533"/>
                      <a:pt x="107246" y="159322"/>
                      <a:pt x="63043" y="159322"/>
                    </a:cubicBezTo>
                    <a:cubicBezTo>
                      <a:pt x="52753" y="159322"/>
                      <a:pt x="44782" y="157300"/>
                      <a:pt x="36232" y="151667"/>
                    </a:cubicBezTo>
                    <a:lnTo>
                      <a:pt x="36232" y="218544"/>
                    </a:lnTo>
                    <a:cubicBezTo>
                      <a:pt x="36232" y="223167"/>
                      <a:pt x="34782" y="224756"/>
                      <a:pt x="30290" y="224756"/>
                    </a:cubicBezTo>
                    <a:lnTo>
                      <a:pt x="7391" y="224756"/>
                    </a:lnTo>
                    <a:cubicBezTo>
                      <a:pt x="2754" y="224756"/>
                      <a:pt x="0" y="224178"/>
                      <a:pt x="0" y="218544"/>
                    </a:cubicBezTo>
                    <a:lnTo>
                      <a:pt x="0" y="38278"/>
                    </a:lnTo>
                    <a:close/>
                    <a:moveTo>
                      <a:pt x="36377" y="128989"/>
                    </a:moveTo>
                    <a:cubicBezTo>
                      <a:pt x="46087" y="134911"/>
                      <a:pt x="53768" y="135778"/>
                      <a:pt x="57246" y="135778"/>
                    </a:cubicBezTo>
                    <a:cubicBezTo>
                      <a:pt x="78985" y="135778"/>
                      <a:pt x="90724" y="110500"/>
                      <a:pt x="90724" y="78867"/>
                    </a:cubicBezTo>
                    <a:cubicBezTo>
                      <a:pt x="90724" y="38133"/>
                      <a:pt x="73043" y="21378"/>
                      <a:pt x="54492" y="21378"/>
                    </a:cubicBezTo>
                    <a:cubicBezTo>
                      <a:pt x="35942" y="21378"/>
                      <a:pt x="36232" y="33656"/>
                      <a:pt x="36232" y="41889"/>
                    </a:cubicBezTo>
                    <a:lnTo>
                      <a:pt x="36232" y="128989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2AB00B0C-11DC-07D1-C3D0-816407FD5DCA}"/>
                  </a:ext>
                </a:extLst>
              </p:cNvPr>
              <p:cNvSpPr/>
              <p:nvPr/>
            </p:nvSpPr>
            <p:spPr>
              <a:xfrm>
                <a:off x="1517627" y="731177"/>
                <a:ext cx="97680" cy="155711"/>
              </a:xfrm>
              <a:custGeom>
                <a:avLst/>
                <a:gdLst>
                  <a:gd name="connsiteX0" fmla="*/ 36811 w 97680"/>
                  <a:gd name="connsiteY0" fmla="*/ 149500 h 155711"/>
                  <a:gd name="connsiteX1" fmla="*/ 30579 w 97680"/>
                  <a:gd name="connsiteY1" fmla="*/ 155711 h 155711"/>
                  <a:gd name="connsiteX2" fmla="*/ 6522 w 97680"/>
                  <a:gd name="connsiteY2" fmla="*/ 155711 h 155711"/>
                  <a:gd name="connsiteX3" fmla="*/ 0 w 97680"/>
                  <a:gd name="connsiteY3" fmla="*/ 149500 h 155711"/>
                  <a:gd name="connsiteX4" fmla="*/ 0 w 97680"/>
                  <a:gd name="connsiteY4" fmla="*/ 27011 h 155711"/>
                  <a:gd name="connsiteX5" fmla="*/ 8551 w 97680"/>
                  <a:gd name="connsiteY5" fmla="*/ 10256 h 155711"/>
                  <a:gd name="connsiteX6" fmla="*/ 62318 w 97680"/>
                  <a:gd name="connsiteY6" fmla="*/ 0 h 155711"/>
                  <a:gd name="connsiteX7" fmla="*/ 97681 w 97680"/>
                  <a:gd name="connsiteY7" fmla="*/ 21956 h 155711"/>
                  <a:gd name="connsiteX8" fmla="*/ 82028 w 97680"/>
                  <a:gd name="connsiteY8" fmla="*/ 37844 h 155711"/>
                  <a:gd name="connsiteX9" fmla="*/ 66956 w 97680"/>
                  <a:gd name="connsiteY9" fmla="*/ 26722 h 155711"/>
                  <a:gd name="connsiteX10" fmla="*/ 52318 w 97680"/>
                  <a:gd name="connsiteY10" fmla="*/ 18489 h 155711"/>
                  <a:gd name="connsiteX11" fmla="*/ 36666 w 97680"/>
                  <a:gd name="connsiteY11" fmla="*/ 36111 h 155711"/>
                  <a:gd name="connsiteX12" fmla="*/ 36666 w 97680"/>
                  <a:gd name="connsiteY12" fmla="*/ 149644 h 15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0" h="155711">
                    <a:moveTo>
                      <a:pt x="36811" y="149500"/>
                    </a:moveTo>
                    <a:cubicBezTo>
                      <a:pt x="36522" y="154122"/>
                      <a:pt x="35652" y="155711"/>
                      <a:pt x="30579" y="155711"/>
                    </a:cubicBezTo>
                    <a:lnTo>
                      <a:pt x="6522" y="155711"/>
                    </a:lnTo>
                    <a:cubicBezTo>
                      <a:pt x="1594" y="155711"/>
                      <a:pt x="0" y="154556"/>
                      <a:pt x="0" y="149500"/>
                    </a:cubicBezTo>
                    <a:lnTo>
                      <a:pt x="0" y="27011"/>
                    </a:lnTo>
                    <a:cubicBezTo>
                      <a:pt x="0" y="17911"/>
                      <a:pt x="1159" y="14156"/>
                      <a:pt x="8551" y="10256"/>
                    </a:cubicBezTo>
                    <a:cubicBezTo>
                      <a:pt x="18551" y="4622"/>
                      <a:pt x="39710" y="0"/>
                      <a:pt x="62318" y="0"/>
                    </a:cubicBezTo>
                    <a:cubicBezTo>
                      <a:pt x="80579" y="0"/>
                      <a:pt x="97681" y="4767"/>
                      <a:pt x="97681" y="21956"/>
                    </a:cubicBezTo>
                    <a:cubicBezTo>
                      <a:pt x="97681" y="30767"/>
                      <a:pt x="91449" y="37844"/>
                      <a:pt x="82028" y="37844"/>
                    </a:cubicBezTo>
                    <a:cubicBezTo>
                      <a:pt x="74057" y="37844"/>
                      <a:pt x="71449" y="33511"/>
                      <a:pt x="66956" y="26722"/>
                    </a:cubicBezTo>
                    <a:cubicBezTo>
                      <a:pt x="64347" y="23256"/>
                      <a:pt x="61014" y="18489"/>
                      <a:pt x="52318" y="18489"/>
                    </a:cubicBezTo>
                    <a:cubicBezTo>
                      <a:pt x="36956" y="18489"/>
                      <a:pt x="36666" y="28744"/>
                      <a:pt x="36666" y="36111"/>
                    </a:cubicBezTo>
                    <a:lnTo>
                      <a:pt x="36666" y="149644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DB2BC1A3-BC93-8670-AB7E-6BEFE4849CDB}"/>
                  </a:ext>
                </a:extLst>
              </p:cNvPr>
              <p:cNvSpPr/>
              <p:nvPr/>
            </p:nvSpPr>
            <p:spPr>
              <a:xfrm>
                <a:off x="1617626" y="677877"/>
                <a:ext cx="39137" cy="209155"/>
              </a:xfrm>
              <a:custGeom>
                <a:avLst/>
                <a:gdLst>
                  <a:gd name="connsiteX0" fmla="*/ 20000 w 39137"/>
                  <a:gd name="connsiteY0" fmla="*/ 36111 h 209155"/>
                  <a:gd name="connsiteX1" fmla="*/ 0 w 39137"/>
                  <a:gd name="connsiteY1" fmla="*/ 18489 h 209155"/>
                  <a:gd name="connsiteX2" fmla="*/ 20000 w 39137"/>
                  <a:gd name="connsiteY2" fmla="*/ 0 h 209155"/>
                  <a:gd name="connsiteX3" fmla="*/ 39130 w 39137"/>
                  <a:gd name="connsiteY3" fmla="*/ 17622 h 209155"/>
                  <a:gd name="connsiteX4" fmla="*/ 20000 w 39137"/>
                  <a:gd name="connsiteY4" fmla="*/ 36111 h 209155"/>
                  <a:gd name="connsiteX5" fmla="*/ 38550 w 39137"/>
                  <a:gd name="connsiteY5" fmla="*/ 202656 h 209155"/>
                  <a:gd name="connsiteX6" fmla="*/ 32029 w 39137"/>
                  <a:gd name="connsiteY6" fmla="*/ 209156 h 209155"/>
                  <a:gd name="connsiteX7" fmla="*/ 6377 w 39137"/>
                  <a:gd name="connsiteY7" fmla="*/ 209156 h 209155"/>
                  <a:gd name="connsiteX8" fmla="*/ 1304 w 39137"/>
                  <a:gd name="connsiteY8" fmla="*/ 202944 h 209155"/>
                  <a:gd name="connsiteX9" fmla="*/ 1304 w 39137"/>
                  <a:gd name="connsiteY9" fmla="*/ 63411 h 209155"/>
                  <a:gd name="connsiteX10" fmla="*/ 6957 w 39137"/>
                  <a:gd name="connsiteY10" fmla="*/ 57200 h 209155"/>
                  <a:gd name="connsiteX11" fmla="*/ 32029 w 39137"/>
                  <a:gd name="connsiteY11" fmla="*/ 57200 h 209155"/>
                  <a:gd name="connsiteX12" fmla="*/ 38550 w 39137"/>
                  <a:gd name="connsiteY12" fmla="*/ 63700 h 209155"/>
                  <a:gd name="connsiteX13" fmla="*/ 38550 w 39137"/>
                  <a:gd name="connsiteY13" fmla="*/ 202656 h 20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137" h="209155">
                    <a:moveTo>
                      <a:pt x="20000" y="36111"/>
                    </a:moveTo>
                    <a:cubicBezTo>
                      <a:pt x="7681" y="36111"/>
                      <a:pt x="0" y="28744"/>
                      <a:pt x="0" y="18489"/>
                    </a:cubicBezTo>
                    <a:cubicBezTo>
                      <a:pt x="0" y="8233"/>
                      <a:pt x="7101" y="0"/>
                      <a:pt x="20000" y="0"/>
                    </a:cubicBezTo>
                    <a:cubicBezTo>
                      <a:pt x="32898" y="0"/>
                      <a:pt x="38840" y="8233"/>
                      <a:pt x="39130" y="17622"/>
                    </a:cubicBezTo>
                    <a:cubicBezTo>
                      <a:pt x="39420" y="28456"/>
                      <a:pt x="31449" y="36111"/>
                      <a:pt x="20000" y="36111"/>
                    </a:cubicBezTo>
                    <a:moveTo>
                      <a:pt x="38550" y="202656"/>
                    </a:moveTo>
                    <a:cubicBezTo>
                      <a:pt x="38550" y="207278"/>
                      <a:pt x="37971" y="209156"/>
                      <a:pt x="32029" y="209156"/>
                    </a:cubicBezTo>
                    <a:lnTo>
                      <a:pt x="6377" y="209156"/>
                    </a:lnTo>
                    <a:cubicBezTo>
                      <a:pt x="1594" y="209156"/>
                      <a:pt x="1304" y="207711"/>
                      <a:pt x="1304" y="202944"/>
                    </a:cubicBezTo>
                    <a:lnTo>
                      <a:pt x="1304" y="63411"/>
                    </a:lnTo>
                    <a:cubicBezTo>
                      <a:pt x="1304" y="59367"/>
                      <a:pt x="1884" y="57200"/>
                      <a:pt x="6957" y="57200"/>
                    </a:cubicBezTo>
                    <a:lnTo>
                      <a:pt x="32029" y="57200"/>
                    </a:lnTo>
                    <a:cubicBezTo>
                      <a:pt x="37681" y="57200"/>
                      <a:pt x="38261" y="58644"/>
                      <a:pt x="38550" y="63700"/>
                    </a:cubicBezTo>
                    <a:lnTo>
                      <a:pt x="38550" y="202656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FDB578C-1F50-8398-F8EB-A57546E9CA59}"/>
                  </a:ext>
                </a:extLst>
              </p:cNvPr>
              <p:cNvSpPr/>
              <p:nvPr/>
            </p:nvSpPr>
            <p:spPr>
              <a:xfrm>
                <a:off x="1672408" y="731177"/>
                <a:ext cx="107680" cy="159611"/>
              </a:xfrm>
              <a:custGeom>
                <a:avLst/>
                <a:gdLst>
                  <a:gd name="connsiteX0" fmla="*/ 72898 w 107680"/>
                  <a:gd name="connsiteY0" fmla="*/ 68322 h 159611"/>
                  <a:gd name="connsiteX1" fmla="*/ 107680 w 107680"/>
                  <a:gd name="connsiteY1" fmla="*/ 113533 h 159611"/>
                  <a:gd name="connsiteX2" fmla="*/ 54782 w 107680"/>
                  <a:gd name="connsiteY2" fmla="*/ 159611 h 159611"/>
                  <a:gd name="connsiteX3" fmla="*/ 0 w 107680"/>
                  <a:gd name="connsiteY3" fmla="*/ 124078 h 159611"/>
                  <a:gd name="connsiteX4" fmla="*/ 15072 w 107680"/>
                  <a:gd name="connsiteY4" fmla="*/ 108189 h 159611"/>
                  <a:gd name="connsiteX5" fmla="*/ 31594 w 107680"/>
                  <a:gd name="connsiteY5" fmla="*/ 119600 h 159611"/>
                  <a:gd name="connsiteX6" fmla="*/ 55652 w 107680"/>
                  <a:gd name="connsiteY6" fmla="*/ 137222 h 159611"/>
                  <a:gd name="connsiteX7" fmla="*/ 74202 w 107680"/>
                  <a:gd name="connsiteY7" fmla="*/ 119022 h 159611"/>
                  <a:gd name="connsiteX8" fmla="*/ 64782 w 107680"/>
                  <a:gd name="connsiteY8" fmla="*/ 100822 h 159611"/>
                  <a:gd name="connsiteX9" fmla="*/ 35362 w 107680"/>
                  <a:gd name="connsiteY9" fmla="*/ 85800 h 159611"/>
                  <a:gd name="connsiteX10" fmla="*/ 3044 w 107680"/>
                  <a:gd name="connsiteY10" fmla="*/ 43044 h 159611"/>
                  <a:gd name="connsiteX11" fmla="*/ 54203 w 107680"/>
                  <a:gd name="connsiteY11" fmla="*/ 0 h 159611"/>
                  <a:gd name="connsiteX12" fmla="*/ 103043 w 107680"/>
                  <a:gd name="connsiteY12" fmla="*/ 31344 h 159611"/>
                  <a:gd name="connsiteX13" fmla="*/ 88985 w 107680"/>
                  <a:gd name="connsiteY13" fmla="*/ 45644 h 159611"/>
                  <a:gd name="connsiteX14" fmla="*/ 72753 w 107680"/>
                  <a:gd name="connsiteY14" fmla="*/ 33656 h 159611"/>
                  <a:gd name="connsiteX15" fmla="*/ 52753 w 107680"/>
                  <a:gd name="connsiteY15" fmla="*/ 19356 h 159611"/>
                  <a:gd name="connsiteX16" fmla="*/ 35072 w 107680"/>
                  <a:gd name="connsiteY16" fmla="*/ 36978 h 159611"/>
                  <a:gd name="connsiteX17" fmla="*/ 58261 w 107680"/>
                  <a:gd name="connsiteY17" fmla="*/ 61678 h 159611"/>
                  <a:gd name="connsiteX18" fmla="*/ 72898 w 107680"/>
                  <a:gd name="connsiteY18" fmla="*/ 68467 h 15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680" h="159611">
                    <a:moveTo>
                      <a:pt x="72898" y="68322"/>
                    </a:moveTo>
                    <a:cubicBezTo>
                      <a:pt x="86376" y="74822"/>
                      <a:pt x="107680" y="85367"/>
                      <a:pt x="107680" y="113533"/>
                    </a:cubicBezTo>
                    <a:cubicBezTo>
                      <a:pt x="107680" y="130000"/>
                      <a:pt x="98550" y="159611"/>
                      <a:pt x="54782" y="159611"/>
                    </a:cubicBezTo>
                    <a:cubicBezTo>
                      <a:pt x="14203" y="159611"/>
                      <a:pt x="0" y="135922"/>
                      <a:pt x="0" y="124078"/>
                    </a:cubicBezTo>
                    <a:cubicBezTo>
                      <a:pt x="0" y="115267"/>
                      <a:pt x="6522" y="108189"/>
                      <a:pt x="15072" y="108189"/>
                    </a:cubicBezTo>
                    <a:cubicBezTo>
                      <a:pt x="23623" y="108189"/>
                      <a:pt x="27391" y="114111"/>
                      <a:pt x="31594" y="119600"/>
                    </a:cubicBezTo>
                    <a:cubicBezTo>
                      <a:pt x="38695" y="129567"/>
                      <a:pt x="43913" y="137222"/>
                      <a:pt x="55652" y="137222"/>
                    </a:cubicBezTo>
                    <a:cubicBezTo>
                      <a:pt x="66231" y="137222"/>
                      <a:pt x="74202" y="129856"/>
                      <a:pt x="74202" y="119022"/>
                    </a:cubicBezTo>
                    <a:cubicBezTo>
                      <a:pt x="74202" y="109056"/>
                      <a:pt x="67681" y="103422"/>
                      <a:pt x="64782" y="100822"/>
                    </a:cubicBezTo>
                    <a:cubicBezTo>
                      <a:pt x="60724" y="97933"/>
                      <a:pt x="42753" y="89411"/>
                      <a:pt x="35362" y="85800"/>
                    </a:cubicBezTo>
                    <a:cubicBezTo>
                      <a:pt x="26522" y="81756"/>
                      <a:pt x="3044" y="70200"/>
                      <a:pt x="3044" y="43044"/>
                    </a:cubicBezTo>
                    <a:cubicBezTo>
                      <a:pt x="3044" y="22244"/>
                      <a:pt x="16812" y="0"/>
                      <a:pt x="54203" y="0"/>
                    </a:cubicBezTo>
                    <a:cubicBezTo>
                      <a:pt x="91594" y="0"/>
                      <a:pt x="103043" y="19644"/>
                      <a:pt x="103043" y="31344"/>
                    </a:cubicBezTo>
                    <a:cubicBezTo>
                      <a:pt x="103043" y="39578"/>
                      <a:pt x="97101" y="45644"/>
                      <a:pt x="88985" y="45644"/>
                    </a:cubicBezTo>
                    <a:cubicBezTo>
                      <a:pt x="79855" y="45644"/>
                      <a:pt x="76086" y="39144"/>
                      <a:pt x="72753" y="33656"/>
                    </a:cubicBezTo>
                    <a:cubicBezTo>
                      <a:pt x="69855" y="28022"/>
                      <a:pt x="64782" y="19356"/>
                      <a:pt x="52753" y="19356"/>
                    </a:cubicBezTo>
                    <a:cubicBezTo>
                      <a:pt x="40724" y="19356"/>
                      <a:pt x="35072" y="29322"/>
                      <a:pt x="35072" y="36978"/>
                    </a:cubicBezTo>
                    <a:cubicBezTo>
                      <a:pt x="35072" y="51711"/>
                      <a:pt x="47971" y="57200"/>
                      <a:pt x="58261" y="61678"/>
                    </a:cubicBezTo>
                    <a:lnTo>
                      <a:pt x="72898" y="684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F360D9B-B8F2-0EBD-17CA-A2382BD59183}"/>
                  </a:ext>
                </a:extLst>
              </p:cNvPr>
              <p:cNvSpPr/>
              <p:nvPr/>
            </p:nvSpPr>
            <p:spPr>
              <a:xfrm>
                <a:off x="1791248" y="731177"/>
                <a:ext cx="124201" cy="159466"/>
              </a:xfrm>
              <a:custGeom>
                <a:avLst/>
                <a:gdLst>
                  <a:gd name="connsiteX0" fmla="*/ 30869 w 124201"/>
                  <a:gd name="connsiteY0" fmla="*/ 78867 h 159466"/>
                  <a:gd name="connsiteX1" fmla="*/ 71449 w 124201"/>
                  <a:gd name="connsiteY1" fmla="*/ 127256 h 159466"/>
                  <a:gd name="connsiteX2" fmla="*/ 106521 w 124201"/>
                  <a:gd name="connsiteY2" fmla="*/ 107900 h 159466"/>
                  <a:gd name="connsiteX3" fmla="*/ 116521 w 124201"/>
                  <a:gd name="connsiteY3" fmla="*/ 99378 h 159466"/>
                  <a:gd name="connsiteX4" fmla="*/ 124202 w 124201"/>
                  <a:gd name="connsiteY4" fmla="*/ 108478 h 159466"/>
                  <a:gd name="connsiteX5" fmla="*/ 65942 w 124201"/>
                  <a:gd name="connsiteY5" fmla="*/ 159467 h 159466"/>
                  <a:gd name="connsiteX6" fmla="*/ 0 w 124201"/>
                  <a:gd name="connsiteY6" fmla="*/ 79444 h 159466"/>
                  <a:gd name="connsiteX7" fmla="*/ 65942 w 124201"/>
                  <a:gd name="connsiteY7" fmla="*/ 0 h 159466"/>
                  <a:gd name="connsiteX8" fmla="*/ 122753 w 124201"/>
                  <a:gd name="connsiteY8" fmla="*/ 55178 h 159466"/>
                  <a:gd name="connsiteX9" fmla="*/ 112463 w 124201"/>
                  <a:gd name="connsiteY9" fmla="*/ 66878 h 159466"/>
                  <a:gd name="connsiteX10" fmla="*/ 31014 w 124201"/>
                  <a:gd name="connsiteY10" fmla="*/ 78867 h 159466"/>
                  <a:gd name="connsiteX11" fmla="*/ 85941 w 124201"/>
                  <a:gd name="connsiteY11" fmla="*/ 51567 h 159466"/>
                  <a:gd name="connsiteX12" fmla="*/ 60289 w 124201"/>
                  <a:gd name="connsiteY12" fmla="*/ 21956 h 159466"/>
                  <a:gd name="connsiteX13" fmla="*/ 29420 w 124201"/>
                  <a:gd name="connsiteY13" fmla="*/ 60667 h 159466"/>
                  <a:gd name="connsiteX14" fmla="*/ 85941 w 124201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1" h="159466">
                    <a:moveTo>
                      <a:pt x="30869" y="78867"/>
                    </a:moveTo>
                    <a:cubicBezTo>
                      <a:pt x="35942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159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2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2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C583D475-989C-4AE1-7662-58D91A4805C0}"/>
                  </a:ext>
                </a:extLst>
              </p:cNvPr>
              <p:cNvSpPr/>
              <p:nvPr/>
            </p:nvSpPr>
            <p:spPr>
              <a:xfrm>
                <a:off x="779951" y="998977"/>
                <a:ext cx="124201" cy="159466"/>
              </a:xfrm>
              <a:custGeom>
                <a:avLst/>
                <a:gdLst>
                  <a:gd name="connsiteX0" fmla="*/ 30869 w 124201"/>
                  <a:gd name="connsiteY0" fmla="*/ 78867 h 159466"/>
                  <a:gd name="connsiteX1" fmla="*/ 71449 w 124201"/>
                  <a:gd name="connsiteY1" fmla="*/ 127256 h 159466"/>
                  <a:gd name="connsiteX2" fmla="*/ 106521 w 124201"/>
                  <a:gd name="connsiteY2" fmla="*/ 107900 h 159466"/>
                  <a:gd name="connsiteX3" fmla="*/ 116521 w 124201"/>
                  <a:gd name="connsiteY3" fmla="*/ 99378 h 159466"/>
                  <a:gd name="connsiteX4" fmla="*/ 124202 w 124201"/>
                  <a:gd name="connsiteY4" fmla="*/ 108478 h 159466"/>
                  <a:gd name="connsiteX5" fmla="*/ 65942 w 124201"/>
                  <a:gd name="connsiteY5" fmla="*/ 159467 h 159466"/>
                  <a:gd name="connsiteX6" fmla="*/ 0 w 124201"/>
                  <a:gd name="connsiteY6" fmla="*/ 79444 h 159466"/>
                  <a:gd name="connsiteX7" fmla="*/ 65942 w 124201"/>
                  <a:gd name="connsiteY7" fmla="*/ 0 h 159466"/>
                  <a:gd name="connsiteX8" fmla="*/ 122753 w 124201"/>
                  <a:gd name="connsiteY8" fmla="*/ 55178 h 159466"/>
                  <a:gd name="connsiteX9" fmla="*/ 112463 w 124201"/>
                  <a:gd name="connsiteY9" fmla="*/ 66878 h 159466"/>
                  <a:gd name="connsiteX10" fmla="*/ 31014 w 124201"/>
                  <a:gd name="connsiteY10" fmla="*/ 78867 h 159466"/>
                  <a:gd name="connsiteX11" fmla="*/ 85941 w 124201"/>
                  <a:gd name="connsiteY11" fmla="*/ 51567 h 159466"/>
                  <a:gd name="connsiteX12" fmla="*/ 60289 w 124201"/>
                  <a:gd name="connsiteY12" fmla="*/ 21956 h 159466"/>
                  <a:gd name="connsiteX13" fmla="*/ 29420 w 124201"/>
                  <a:gd name="connsiteY13" fmla="*/ 60667 h 159466"/>
                  <a:gd name="connsiteX14" fmla="*/ 85941 w 124201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1" h="159466">
                    <a:moveTo>
                      <a:pt x="30869" y="78867"/>
                    </a:moveTo>
                    <a:cubicBezTo>
                      <a:pt x="35942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159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2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2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972F2B5-526C-8E5B-1282-32AC9E1DF512}"/>
                  </a:ext>
                </a:extLst>
              </p:cNvPr>
              <p:cNvSpPr/>
              <p:nvPr/>
            </p:nvSpPr>
            <p:spPr>
              <a:xfrm>
                <a:off x="917921" y="1002692"/>
                <a:ext cx="122752" cy="155752"/>
              </a:xfrm>
              <a:custGeom>
                <a:avLst/>
                <a:gdLst>
                  <a:gd name="connsiteX0" fmla="*/ 122608 w 122752"/>
                  <a:gd name="connsiteY0" fmla="*/ 115597 h 155752"/>
                  <a:gd name="connsiteX1" fmla="*/ 111159 w 122752"/>
                  <a:gd name="connsiteY1" fmla="*/ 144341 h 155752"/>
                  <a:gd name="connsiteX2" fmla="*/ 60289 w 122752"/>
                  <a:gd name="connsiteY2" fmla="*/ 155752 h 155752"/>
                  <a:gd name="connsiteX3" fmla="*/ 0 w 122752"/>
                  <a:gd name="connsiteY3" fmla="*/ 107941 h 155752"/>
                  <a:gd name="connsiteX4" fmla="*/ 0 w 122752"/>
                  <a:gd name="connsiteY4" fmla="*/ 5674 h 155752"/>
                  <a:gd name="connsiteX5" fmla="*/ 6232 w 122752"/>
                  <a:gd name="connsiteY5" fmla="*/ 41 h 155752"/>
                  <a:gd name="connsiteX6" fmla="*/ 30290 w 122752"/>
                  <a:gd name="connsiteY6" fmla="*/ 41 h 155752"/>
                  <a:gd name="connsiteX7" fmla="*/ 36811 w 122752"/>
                  <a:gd name="connsiteY7" fmla="*/ 5963 h 155752"/>
                  <a:gd name="connsiteX8" fmla="*/ 36811 w 122752"/>
                  <a:gd name="connsiteY8" fmla="*/ 104186 h 155752"/>
                  <a:gd name="connsiteX9" fmla="*/ 62463 w 122752"/>
                  <a:gd name="connsiteY9" fmla="*/ 131486 h 155752"/>
                  <a:gd name="connsiteX10" fmla="*/ 86231 w 122752"/>
                  <a:gd name="connsiteY10" fmla="*/ 107797 h 155752"/>
                  <a:gd name="connsiteX11" fmla="*/ 86231 w 122752"/>
                  <a:gd name="connsiteY11" fmla="*/ 6397 h 155752"/>
                  <a:gd name="connsiteX12" fmla="*/ 92463 w 122752"/>
                  <a:gd name="connsiteY12" fmla="*/ 186 h 155752"/>
                  <a:gd name="connsiteX13" fmla="*/ 115651 w 122752"/>
                  <a:gd name="connsiteY13" fmla="*/ 186 h 155752"/>
                  <a:gd name="connsiteX14" fmla="*/ 122753 w 122752"/>
                  <a:gd name="connsiteY14" fmla="*/ 6397 h 155752"/>
                  <a:gd name="connsiteX15" fmla="*/ 122753 w 122752"/>
                  <a:gd name="connsiteY15" fmla="*/ 115741 h 1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752" h="155752">
                    <a:moveTo>
                      <a:pt x="122608" y="115597"/>
                    </a:moveTo>
                    <a:cubicBezTo>
                      <a:pt x="122608" y="128452"/>
                      <a:pt x="122318" y="136686"/>
                      <a:pt x="111159" y="144341"/>
                    </a:cubicBezTo>
                    <a:cubicBezTo>
                      <a:pt x="102898" y="149252"/>
                      <a:pt x="84927" y="155752"/>
                      <a:pt x="60289" y="155752"/>
                    </a:cubicBezTo>
                    <a:cubicBezTo>
                      <a:pt x="3478" y="155752"/>
                      <a:pt x="0" y="126430"/>
                      <a:pt x="0" y="107941"/>
                    </a:cubicBezTo>
                    <a:lnTo>
                      <a:pt x="0" y="5674"/>
                    </a:lnTo>
                    <a:cubicBezTo>
                      <a:pt x="0" y="908"/>
                      <a:pt x="2319" y="41"/>
                      <a:pt x="6232" y="41"/>
                    </a:cubicBezTo>
                    <a:lnTo>
                      <a:pt x="30290" y="41"/>
                    </a:lnTo>
                    <a:cubicBezTo>
                      <a:pt x="34637" y="-248"/>
                      <a:pt x="36811" y="908"/>
                      <a:pt x="36811" y="5963"/>
                    </a:cubicBezTo>
                    <a:lnTo>
                      <a:pt x="36811" y="104186"/>
                    </a:lnTo>
                    <a:cubicBezTo>
                      <a:pt x="36811" y="113863"/>
                      <a:pt x="37101" y="131486"/>
                      <a:pt x="62463" y="131486"/>
                    </a:cubicBezTo>
                    <a:cubicBezTo>
                      <a:pt x="85941" y="131486"/>
                      <a:pt x="86231" y="117475"/>
                      <a:pt x="86231" y="107797"/>
                    </a:cubicBezTo>
                    <a:lnTo>
                      <a:pt x="86231" y="6397"/>
                    </a:lnTo>
                    <a:cubicBezTo>
                      <a:pt x="86231" y="1775"/>
                      <a:pt x="87681" y="186"/>
                      <a:pt x="92463" y="186"/>
                    </a:cubicBezTo>
                    <a:lnTo>
                      <a:pt x="115651" y="186"/>
                    </a:lnTo>
                    <a:cubicBezTo>
                      <a:pt x="120289" y="186"/>
                      <a:pt x="122753" y="763"/>
                      <a:pt x="122753" y="6397"/>
                    </a:cubicBezTo>
                    <a:lnTo>
                      <a:pt x="122753" y="115741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4CE777E-E426-E108-6C41-CDAE2D0A5737}"/>
                  </a:ext>
                </a:extLst>
              </p:cNvPr>
              <p:cNvSpPr/>
              <p:nvPr/>
            </p:nvSpPr>
            <p:spPr>
              <a:xfrm>
                <a:off x="1062558" y="998977"/>
                <a:ext cx="97680" cy="155711"/>
              </a:xfrm>
              <a:custGeom>
                <a:avLst/>
                <a:gdLst>
                  <a:gd name="connsiteX0" fmla="*/ 36811 w 97680"/>
                  <a:gd name="connsiteY0" fmla="*/ 149500 h 155711"/>
                  <a:gd name="connsiteX1" fmla="*/ 30579 w 97680"/>
                  <a:gd name="connsiteY1" fmla="*/ 155711 h 155711"/>
                  <a:gd name="connsiteX2" fmla="*/ 6522 w 97680"/>
                  <a:gd name="connsiteY2" fmla="*/ 155711 h 155711"/>
                  <a:gd name="connsiteX3" fmla="*/ 0 w 97680"/>
                  <a:gd name="connsiteY3" fmla="*/ 149500 h 155711"/>
                  <a:gd name="connsiteX4" fmla="*/ 0 w 97680"/>
                  <a:gd name="connsiteY4" fmla="*/ 27011 h 155711"/>
                  <a:gd name="connsiteX5" fmla="*/ 8551 w 97680"/>
                  <a:gd name="connsiteY5" fmla="*/ 10256 h 155711"/>
                  <a:gd name="connsiteX6" fmla="*/ 62318 w 97680"/>
                  <a:gd name="connsiteY6" fmla="*/ 0 h 155711"/>
                  <a:gd name="connsiteX7" fmla="*/ 97680 w 97680"/>
                  <a:gd name="connsiteY7" fmla="*/ 21956 h 155711"/>
                  <a:gd name="connsiteX8" fmla="*/ 82028 w 97680"/>
                  <a:gd name="connsiteY8" fmla="*/ 37844 h 155711"/>
                  <a:gd name="connsiteX9" fmla="*/ 66956 w 97680"/>
                  <a:gd name="connsiteY9" fmla="*/ 26722 h 155711"/>
                  <a:gd name="connsiteX10" fmla="*/ 52174 w 97680"/>
                  <a:gd name="connsiteY10" fmla="*/ 18489 h 155711"/>
                  <a:gd name="connsiteX11" fmla="*/ 36521 w 97680"/>
                  <a:gd name="connsiteY11" fmla="*/ 36111 h 155711"/>
                  <a:gd name="connsiteX12" fmla="*/ 36521 w 97680"/>
                  <a:gd name="connsiteY12" fmla="*/ 149644 h 15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0" h="155711">
                    <a:moveTo>
                      <a:pt x="36811" y="149500"/>
                    </a:moveTo>
                    <a:cubicBezTo>
                      <a:pt x="36521" y="154122"/>
                      <a:pt x="35652" y="155711"/>
                      <a:pt x="30579" y="155711"/>
                    </a:cubicBezTo>
                    <a:lnTo>
                      <a:pt x="6522" y="155711"/>
                    </a:lnTo>
                    <a:cubicBezTo>
                      <a:pt x="1449" y="155711"/>
                      <a:pt x="0" y="154556"/>
                      <a:pt x="0" y="149500"/>
                    </a:cubicBezTo>
                    <a:lnTo>
                      <a:pt x="0" y="27011"/>
                    </a:lnTo>
                    <a:cubicBezTo>
                      <a:pt x="0" y="17911"/>
                      <a:pt x="1159" y="14155"/>
                      <a:pt x="8551" y="10256"/>
                    </a:cubicBezTo>
                    <a:cubicBezTo>
                      <a:pt x="18551" y="4622"/>
                      <a:pt x="39710" y="0"/>
                      <a:pt x="62318" y="0"/>
                    </a:cubicBezTo>
                    <a:cubicBezTo>
                      <a:pt x="80579" y="0"/>
                      <a:pt x="97680" y="4622"/>
                      <a:pt x="97680" y="21956"/>
                    </a:cubicBezTo>
                    <a:cubicBezTo>
                      <a:pt x="97680" y="30767"/>
                      <a:pt x="91449" y="37844"/>
                      <a:pt x="82028" y="37844"/>
                    </a:cubicBezTo>
                    <a:cubicBezTo>
                      <a:pt x="74057" y="37844"/>
                      <a:pt x="71449" y="33511"/>
                      <a:pt x="66956" y="26722"/>
                    </a:cubicBezTo>
                    <a:cubicBezTo>
                      <a:pt x="64347" y="23255"/>
                      <a:pt x="61014" y="18489"/>
                      <a:pt x="52174" y="18489"/>
                    </a:cubicBezTo>
                    <a:cubicBezTo>
                      <a:pt x="36811" y="18489"/>
                      <a:pt x="36521" y="28744"/>
                      <a:pt x="36521" y="36111"/>
                    </a:cubicBezTo>
                    <a:lnTo>
                      <a:pt x="36521" y="149644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B999A60-E188-87EE-93A2-9C963E436ADF}"/>
                  </a:ext>
                </a:extLst>
              </p:cNvPr>
              <p:cNvSpPr/>
              <p:nvPr/>
            </p:nvSpPr>
            <p:spPr>
              <a:xfrm>
                <a:off x="1157919" y="998977"/>
                <a:ext cx="140310" cy="159466"/>
              </a:xfrm>
              <a:custGeom>
                <a:avLst/>
                <a:gdLst>
                  <a:gd name="connsiteX0" fmla="*/ 70000 w 140310"/>
                  <a:gd name="connsiteY0" fmla="*/ 159467 h 159466"/>
                  <a:gd name="connsiteX1" fmla="*/ 0 w 140310"/>
                  <a:gd name="connsiteY1" fmla="*/ 79733 h 159466"/>
                  <a:gd name="connsiteX2" fmla="*/ 70579 w 140310"/>
                  <a:gd name="connsiteY2" fmla="*/ 0 h 159466"/>
                  <a:gd name="connsiteX3" fmla="*/ 140289 w 140310"/>
                  <a:gd name="connsiteY3" fmla="*/ 78000 h 159466"/>
                  <a:gd name="connsiteX4" fmla="*/ 70000 w 140310"/>
                  <a:gd name="connsiteY4" fmla="*/ 159467 h 159466"/>
                  <a:gd name="connsiteX5" fmla="*/ 68840 w 140310"/>
                  <a:gd name="connsiteY5" fmla="*/ 21667 h 159466"/>
                  <a:gd name="connsiteX6" fmla="*/ 37971 w 140310"/>
                  <a:gd name="connsiteY6" fmla="*/ 75256 h 159466"/>
                  <a:gd name="connsiteX7" fmla="*/ 71449 w 140310"/>
                  <a:gd name="connsiteY7" fmla="*/ 135056 h 159466"/>
                  <a:gd name="connsiteX8" fmla="*/ 102028 w 140310"/>
                  <a:gd name="connsiteY8" fmla="*/ 76122 h 159466"/>
                  <a:gd name="connsiteX9" fmla="*/ 68840 w 140310"/>
                  <a:gd name="connsiteY9" fmla="*/ 21522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310" h="159466">
                    <a:moveTo>
                      <a:pt x="70000" y="159467"/>
                    </a:moveTo>
                    <a:cubicBezTo>
                      <a:pt x="26811" y="159467"/>
                      <a:pt x="0" y="124800"/>
                      <a:pt x="0" y="79733"/>
                    </a:cubicBezTo>
                    <a:cubicBezTo>
                      <a:pt x="0" y="34667"/>
                      <a:pt x="27681" y="0"/>
                      <a:pt x="70579" y="0"/>
                    </a:cubicBezTo>
                    <a:cubicBezTo>
                      <a:pt x="118550" y="0"/>
                      <a:pt x="139419" y="42467"/>
                      <a:pt x="140289" y="78000"/>
                    </a:cubicBezTo>
                    <a:cubicBezTo>
                      <a:pt x="141158" y="121044"/>
                      <a:pt x="115796" y="159467"/>
                      <a:pt x="70000" y="159467"/>
                    </a:cubicBezTo>
                    <a:moveTo>
                      <a:pt x="68840" y="21667"/>
                    </a:moveTo>
                    <a:cubicBezTo>
                      <a:pt x="48840" y="21667"/>
                      <a:pt x="37971" y="45644"/>
                      <a:pt x="37971" y="75256"/>
                    </a:cubicBezTo>
                    <a:cubicBezTo>
                      <a:pt x="37971" y="108044"/>
                      <a:pt x="52029" y="135056"/>
                      <a:pt x="71449" y="135056"/>
                    </a:cubicBezTo>
                    <a:cubicBezTo>
                      <a:pt x="90869" y="135056"/>
                      <a:pt x="103478" y="109778"/>
                      <a:pt x="102028" y="76122"/>
                    </a:cubicBezTo>
                    <a:cubicBezTo>
                      <a:pt x="100579" y="41167"/>
                      <a:pt x="86086" y="21522"/>
                      <a:pt x="68840" y="21522"/>
                    </a:cubicBezTo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205594D-C881-C856-EFDA-E69B38ECF680}"/>
                  </a:ext>
                </a:extLst>
              </p:cNvPr>
              <p:cNvSpPr/>
              <p:nvPr/>
            </p:nvSpPr>
            <p:spPr>
              <a:xfrm>
                <a:off x="1314875" y="998977"/>
                <a:ext cx="128115" cy="224755"/>
              </a:xfrm>
              <a:custGeom>
                <a:avLst/>
                <a:gdLst>
                  <a:gd name="connsiteX0" fmla="*/ 145 w 128115"/>
                  <a:gd name="connsiteY0" fmla="*/ 38133 h 224755"/>
                  <a:gd name="connsiteX1" fmla="*/ 3623 w 128115"/>
                  <a:gd name="connsiteY1" fmla="*/ 17622 h 224755"/>
                  <a:gd name="connsiteX2" fmla="*/ 59565 w 128115"/>
                  <a:gd name="connsiteY2" fmla="*/ 0 h 224755"/>
                  <a:gd name="connsiteX3" fmla="*/ 108405 w 128115"/>
                  <a:gd name="connsiteY3" fmla="*/ 17333 h 224755"/>
                  <a:gd name="connsiteX4" fmla="*/ 128115 w 128115"/>
                  <a:gd name="connsiteY4" fmla="*/ 73378 h 224755"/>
                  <a:gd name="connsiteX5" fmla="*/ 63043 w 128115"/>
                  <a:gd name="connsiteY5" fmla="*/ 159322 h 224755"/>
                  <a:gd name="connsiteX6" fmla="*/ 36232 w 128115"/>
                  <a:gd name="connsiteY6" fmla="*/ 151667 h 224755"/>
                  <a:gd name="connsiteX7" fmla="*/ 36232 w 128115"/>
                  <a:gd name="connsiteY7" fmla="*/ 218544 h 224755"/>
                  <a:gd name="connsiteX8" fmla="*/ 30290 w 128115"/>
                  <a:gd name="connsiteY8" fmla="*/ 224756 h 224755"/>
                  <a:gd name="connsiteX9" fmla="*/ 7391 w 128115"/>
                  <a:gd name="connsiteY9" fmla="*/ 224756 h 224755"/>
                  <a:gd name="connsiteX10" fmla="*/ 0 w 128115"/>
                  <a:gd name="connsiteY10" fmla="*/ 218544 h 224755"/>
                  <a:gd name="connsiteX11" fmla="*/ 0 w 128115"/>
                  <a:gd name="connsiteY11" fmla="*/ 38278 h 224755"/>
                  <a:gd name="connsiteX12" fmla="*/ 36377 w 128115"/>
                  <a:gd name="connsiteY12" fmla="*/ 128989 h 224755"/>
                  <a:gd name="connsiteX13" fmla="*/ 57246 w 128115"/>
                  <a:gd name="connsiteY13" fmla="*/ 135778 h 224755"/>
                  <a:gd name="connsiteX14" fmla="*/ 90724 w 128115"/>
                  <a:gd name="connsiteY14" fmla="*/ 78867 h 224755"/>
                  <a:gd name="connsiteX15" fmla="*/ 54492 w 128115"/>
                  <a:gd name="connsiteY15" fmla="*/ 21378 h 224755"/>
                  <a:gd name="connsiteX16" fmla="*/ 36232 w 128115"/>
                  <a:gd name="connsiteY16" fmla="*/ 41889 h 224755"/>
                  <a:gd name="connsiteX17" fmla="*/ 36232 w 128115"/>
                  <a:gd name="connsiteY17" fmla="*/ 128989 h 2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115" h="224755">
                    <a:moveTo>
                      <a:pt x="145" y="38133"/>
                    </a:moveTo>
                    <a:cubicBezTo>
                      <a:pt x="145" y="26722"/>
                      <a:pt x="145" y="22244"/>
                      <a:pt x="3623" y="17622"/>
                    </a:cubicBezTo>
                    <a:cubicBezTo>
                      <a:pt x="9565" y="9100"/>
                      <a:pt x="33333" y="0"/>
                      <a:pt x="59565" y="0"/>
                    </a:cubicBezTo>
                    <a:cubicBezTo>
                      <a:pt x="67826" y="0"/>
                      <a:pt x="91594" y="578"/>
                      <a:pt x="108405" y="17333"/>
                    </a:cubicBezTo>
                    <a:cubicBezTo>
                      <a:pt x="120144" y="28744"/>
                      <a:pt x="128115" y="48967"/>
                      <a:pt x="128115" y="73378"/>
                    </a:cubicBezTo>
                    <a:cubicBezTo>
                      <a:pt x="128115" y="113533"/>
                      <a:pt x="107246" y="159322"/>
                      <a:pt x="63043" y="159322"/>
                    </a:cubicBezTo>
                    <a:cubicBezTo>
                      <a:pt x="52753" y="159322"/>
                      <a:pt x="44782" y="157300"/>
                      <a:pt x="36232" y="151667"/>
                    </a:cubicBezTo>
                    <a:lnTo>
                      <a:pt x="36232" y="218544"/>
                    </a:lnTo>
                    <a:cubicBezTo>
                      <a:pt x="36232" y="223167"/>
                      <a:pt x="34782" y="224756"/>
                      <a:pt x="30290" y="224756"/>
                    </a:cubicBezTo>
                    <a:lnTo>
                      <a:pt x="7391" y="224756"/>
                    </a:lnTo>
                    <a:cubicBezTo>
                      <a:pt x="2754" y="224756"/>
                      <a:pt x="0" y="224178"/>
                      <a:pt x="0" y="218544"/>
                    </a:cubicBezTo>
                    <a:lnTo>
                      <a:pt x="0" y="38278"/>
                    </a:lnTo>
                    <a:close/>
                    <a:moveTo>
                      <a:pt x="36377" y="128989"/>
                    </a:moveTo>
                    <a:cubicBezTo>
                      <a:pt x="46087" y="134911"/>
                      <a:pt x="53768" y="135778"/>
                      <a:pt x="57246" y="135778"/>
                    </a:cubicBezTo>
                    <a:cubicBezTo>
                      <a:pt x="78985" y="135778"/>
                      <a:pt x="90724" y="110500"/>
                      <a:pt x="90724" y="78867"/>
                    </a:cubicBezTo>
                    <a:cubicBezTo>
                      <a:pt x="90724" y="38133"/>
                      <a:pt x="73043" y="21378"/>
                      <a:pt x="54492" y="21378"/>
                    </a:cubicBezTo>
                    <a:cubicBezTo>
                      <a:pt x="35942" y="21378"/>
                      <a:pt x="36232" y="33655"/>
                      <a:pt x="36232" y="41889"/>
                    </a:cubicBezTo>
                    <a:lnTo>
                      <a:pt x="36232" y="128989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5380790-4B9C-69E3-F8BC-2F054C0BB890}"/>
                  </a:ext>
                </a:extLst>
              </p:cNvPr>
              <p:cNvSpPr/>
              <p:nvPr/>
            </p:nvSpPr>
            <p:spPr>
              <a:xfrm>
                <a:off x="1452990" y="998977"/>
                <a:ext cx="124201" cy="159466"/>
              </a:xfrm>
              <a:custGeom>
                <a:avLst/>
                <a:gdLst>
                  <a:gd name="connsiteX0" fmla="*/ 30869 w 124201"/>
                  <a:gd name="connsiteY0" fmla="*/ 78867 h 159466"/>
                  <a:gd name="connsiteX1" fmla="*/ 71449 w 124201"/>
                  <a:gd name="connsiteY1" fmla="*/ 127256 h 159466"/>
                  <a:gd name="connsiteX2" fmla="*/ 106521 w 124201"/>
                  <a:gd name="connsiteY2" fmla="*/ 107900 h 159466"/>
                  <a:gd name="connsiteX3" fmla="*/ 116521 w 124201"/>
                  <a:gd name="connsiteY3" fmla="*/ 99378 h 159466"/>
                  <a:gd name="connsiteX4" fmla="*/ 124202 w 124201"/>
                  <a:gd name="connsiteY4" fmla="*/ 108478 h 159466"/>
                  <a:gd name="connsiteX5" fmla="*/ 65942 w 124201"/>
                  <a:gd name="connsiteY5" fmla="*/ 159467 h 159466"/>
                  <a:gd name="connsiteX6" fmla="*/ 0 w 124201"/>
                  <a:gd name="connsiteY6" fmla="*/ 79444 h 159466"/>
                  <a:gd name="connsiteX7" fmla="*/ 65942 w 124201"/>
                  <a:gd name="connsiteY7" fmla="*/ 0 h 159466"/>
                  <a:gd name="connsiteX8" fmla="*/ 122753 w 124201"/>
                  <a:gd name="connsiteY8" fmla="*/ 55178 h 159466"/>
                  <a:gd name="connsiteX9" fmla="*/ 112463 w 124201"/>
                  <a:gd name="connsiteY9" fmla="*/ 66878 h 159466"/>
                  <a:gd name="connsiteX10" fmla="*/ 31014 w 124201"/>
                  <a:gd name="connsiteY10" fmla="*/ 78867 h 159466"/>
                  <a:gd name="connsiteX11" fmla="*/ 85941 w 124201"/>
                  <a:gd name="connsiteY11" fmla="*/ 51567 h 159466"/>
                  <a:gd name="connsiteX12" fmla="*/ 60289 w 124201"/>
                  <a:gd name="connsiteY12" fmla="*/ 21956 h 159466"/>
                  <a:gd name="connsiteX13" fmla="*/ 29420 w 124201"/>
                  <a:gd name="connsiteY13" fmla="*/ 60667 h 159466"/>
                  <a:gd name="connsiteX14" fmla="*/ 85941 w 124201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1" h="159466">
                    <a:moveTo>
                      <a:pt x="30869" y="78867"/>
                    </a:moveTo>
                    <a:cubicBezTo>
                      <a:pt x="35942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159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2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2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6DDBB5B-06BB-47C4-FA35-68D00D157533}"/>
                  </a:ext>
                </a:extLst>
              </p:cNvPr>
              <p:cNvSpPr/>
              <p:nvPr/>
            </p:nvSpPr>
            <p:spPr>
              <a:xfrm>
                <a:off x="786038" y="1266633"/>
                <a:ext cx="121883" cy="155855"/>
              </a:xfrm>
              <a:custGeom>
                <a:avLst/>
                <a:gdLst>
                  <a:gd name="connsiteX0" fmla="*/ 121883 w 121883"/>
                  <a:gd name="connsiteY0" fmla="*/ 149644 h 155855"/>
                  <a:gd name="connsiteX1" fmla="*/ 115361 w 121883"/>
                  <a:gd name="connsiteY1" fmla="*/ 155856 h 155855"/>
                  <a:gd name="connsiteX2" fmla="*/ 91883 w 121883"/>
                  <a:gd name="connsiteY2" fmla="*/ 155856 h 155855"/>
                  <a:gd name="connsiteX3" fmla="*/ 85362 w 121883"/>
                  <a:gd name="connsiteY3" fmla="*/ 149067 h 155855"/>
                  <a:gd name="connsiteX4" fmla="*/ 85362 w 121883"/>
                  <a:gd name="connsiteY4" fmla="*/ 49978 h 155855"/>
                  <a:gd name="connsiteX5" fmla="*/ 60000 w 121883"/>
                  <a:gd name="connsiteY5" fmla="*/ 20078 h 155855"/>
                  <a:gd name="connsiteX6" fmla="*/ 36521 w 121883"/>
                  <a:gd name="connsiteY6" fmla="*/ 44633 h 155855"/>
                  <a:gd name="connsiteX7" fmla="*/ 36521 w 121883"/>
                  <a:gd name="connsiteY7" fmla="*/ 148778 h 155855"/>
                  <a:gd name="connsiteX8" fmla="*/ 29420 w 121883"/>
                  <a:gd name="connsiteY8" fmla="*/ 155856 h 155855"/>
                  <a:gd name="connsiteX9" fmla="*/ 6232 w 121883"/>
                  <a:gd name="connsiteY9" fmla="*/ 155856 h 155855"/>
                  <a:gd name="connsiteX10" fmla="*/ 0 w 121883"/>
                  <a:gd name="connsiteY10" fmla="*/ 149644 h 155855"/>
                  <a:gd name="connsiteX11" fmla="*/ 0 w 121883"/>
                  <a:gd name="connsiteY11" fmla="*/ 33800 h 155855"/>
                  <a:gd name="connsiteX12" fmla="*/ 13768 w 121883"/>
                  <a:gd name="connsiteY12" fmla="*/ 9100 h 155855"/>
                  <a:gd name="connsiteX13" fmla="*/ 63478 w 121883"/>
                  <a:gd name="connsiteY13" fmla="*/ 0 h 155855"/>
                  <a:gd name="connsiteX14" fmla="*/ 108260 w 121883"/>
                  <a:gd name="connsiteY14" fmla="*/ 11411 h 155855"/>
                  <a:gd name="connsiteX15" fmla="*/ 121738 w 121883"/>
                  <a:gd name="connsiteY15" fmla="*/ 46367 h 155855"/>
                  <a:gd name="connsiteX16" fmla="*/ 121738 w 121883"/>
                  <a:gd name="connsiteY16" fmla="*/ 149500 h 155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883" h="155855">
                    <a:moveTo>
                      <a:pt x="121883" y="149644"/>
                    </a:moveTo>
                    <a:cubicBezTo>
                      <a:pt x="121883" y="154989"/>
                      <a:pt x="120144" y="155856"/>
                      <a:pt x="115361" y="155856"/>
                    </a:cubicBezTo>
                    <a:lnTo>
                      <a:pt x="91883" y="155856"/>
                    </a:lnTo>
                    <a:cubicBezTo>
                      <a:pt x="85941" y="155856"/>
                      <a:pt x="85362" y="153544"/>
                      <a:pt x="85362" y="149067"/>
                    </a:cubicBezTo>
                    <a:lnTo>
                      <a:pt x="85362" y="49978"/>
                    </a:lnTo>
                    <a:cubicBezTo>
                      <a:pt x="85362" y="38278"/>
                      <a:pt x="85072" y="20078"/>
                      <a:pt x="60000" y="20078"/>
                    </a:cubicBezTo>
                    <a:cubicBezTo>
                      <a:pt x="36521" y="20078"/>
                      <a:pt x="36521" y="37989"/>
                      <a:pt x="36521" y="44633"/>
                    </a:cubicBezTo>
                    <a:lnTo>
                      <a:pt x="36521" y="148778"/>
                    </a:lnTo>
                    <a:cubicBezTo>
                      <a:pt x="36521" y="154700"/>
                      <a:pt x="35072" y="155856"/>
                      <a:pt x="29420" y="155856"/>
                    </a:cubicBezTo>
                    <a:lnTo>
                      <a:pt x="6232" y="155856"/>
                    </a:lnTo>
                    <a:cubicBezTo>
                      <a:pt x="1594" y="155856"/>
                      <a:pt x="0" y="154700"/>
                      <a:pt x="0" y="149644"/>
                    </a:cubicBezTo>
                    <a:lnTo>
                      <a:pt x="0" y="33800"/>
                    </a:lnTo>
                    <a:cubicBezTo>
                      <a:pt x="0" y="22100"/>
                      <a:pt x="580" y="15311"/>
                      <a:pt x="13768" y="9100"/>
                    </a:cubicBezTo>
                    <a:cubicBezTo>
                      <a:pt x="29420" y="2022"/>
                      <a:pt x="46376" y="0"/>
                      <a:pt x="63478" y="0"/>
                    </a:cubicBezTo>
                    <a:cubicBezTo>
                      <a:pt x="92898" y="0"/>
                      <a:pt x="103188" y="7367"/>
                      <a:pt x="108260" y="11411"/>
                    </a:cubicBezTo>
                    <a:cubicBezTo>
                      <a:pt x="121448" y="22244"/>
                      <a:pt x="121738" y="36111"/>
                      <a:pt x="121738" y="46367"/>
                    </a:cubicBezTo>
                    <a:lnTo>
                      <a:pt x="121738" y="149500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A7550B8-7921-8139-8461-9B4A6B2225AA}"/>
                  </a:ext>
                </a:extLst>
              </p:cNvPr>
              <p:cNvSpPr/>
              <p:nvPr/>
            </p:nvSpPr>
            <p:spPr>
              <a:xfrm>
                <a:off x="924443" y="1266777"/>
                <a:ext cx="124201" cy="159466"/>
              </a:xfrm>
              <a:custGeom>
                <a:avLst/>
                <a:gdLst>
                  <a:gd name="connsiteX0" fmla="*/ 30869 w 124201"/>
                  <a:gd name="connsiteY0" fmla="*/ 78867 h 159466"/>
                  <a:gd name="connsiteX1" fmla="*/ 71449 w 124201"/>
                  <a:gd name="connsiteY1" fmla="*/ 127256 h 159466"/>
                  <a:gd name="connsiteX2" fmla="*/ 106521 w 124201"/>
                  <a:gd name="connsiteY2" fmla="*/ 107900 h 159466"/>
                  <a:gd name="connsiteX3" fmla="*/ 116521 w 124201"/>
                  <a:gd name="connsiteY3" fmla="*/ 99378 h 159466"/>
                  <a:gd name="connsiteX4" fmla="*/ 124202 w 124201"/>
                  <a:gd name="connsiteY4" fmla="*/ 108478 h 159466"/>
                  <a:gd name="connsiteX5" fmla="*/ 65941 w 124201"/>
                  <a:gd name="connsiteY5" fmla="*/ 159467 h 159466"/>
                  <a:gd name="connsiteX6" fmla="*/ 0 w 124201"/>
                  <a:gd name="connsiteY6" fmla="*/ 79444 h 159466"/>
                  <a:gd name="connsiteX7" fmla="*/ 65941 w 124201"/>
                  <a:gd name="connsiteY7" fmla="*/ 0 h 159466"/>
                  <a:gd name="connsiteX8" fmla="*/ 122753 w 124201"/>
                  <a:gd name="connsiteY8" fmla="*/ 55178 h 159466"/>
                  <a:gd name="connsiteX9" fmla="*/ 112463 w 124201"/>
                  <a:gd name="connsiteY9" fmla="*/ 66878 h 159466"/>
                  <a:gd name="connsiteX10" fmla="*/ 31014 w 124201"/>
                  <a:gd name="connsiteY10" fmla="*/ 78867 h 159466"/>
                  <a:gd name="connsiteX11" fmla="*/ 85941 w 124201"/>
                  <a:gd name="connsiteY11" fmla="*/ 51567 h 159466"/>
                  <a:gd name="connsiteX12" fmla="*/ 60289 w 124201"/>
                  <a:gd name="connsiteY12" fmla="*/ 21956 h 159466"/>
                  <a:gd name="connsiteX13" fmla="*/ 29420 w 124201"/>
                  <a:gd name="connsiteY13" fmla="*/ 60667 h 159466"/>
                  <a:gd name="connsiteX14" fmla="*/ 85941 w 124201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1" h="159466">
                    <a:moveTo>
                      <a:pt x="30869" y="78867"/>
                    </a:moveTo>
                    <a:cubicBezTo>
                      <a:pt x="35942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159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1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1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4C5A480C-98DE-0A3B-D5D9-240315F8F838}"/>
                  </a:ext>
                </a:extLst>
              </p:cNvPr>
              <p:cNvSpPr/>
              <p:nvPr/>
            </p:nvSpPr>
            <p:spPr>
              <a:xfrm>
                <a:off x="1047196" y="1228066"/>
                <a:ext cx="88260" cy="197888"/>
              </a:xfrm>
              <a:custGeom>
                <a:avLst/>
                <a:gdLst>
                  <a:gd name="connsiteX0" fmla="*/ 55362 w 88260"/>
                  <a:gd name="connsiteY0" fmla="*/ 58645 h 197888"/>
                  <a:gd name="connsiteX1" fmla="*/ 55362 w 88260"/>
                  <a:gd name="connsiteY1" fmla="*/ 149211 h 197888"/>
                  <a:gd name="connsiteX2" fmla="*/ 75362 w 88260"/>
                  <a:gd name="connsiteY2" fmla="*/ 177378 h 197888"/>
                  <a:gd name="connsiteX3" fmla="*/ 88260 w 88260"/>
                  <a:gd name="connsiteY3" fmla="*/ 185033 h 197888"/>
                  <a:gd name="connsiteX4" fmla="*/ 60000 w 88260"/>
                  <a:gd name="connsiteY4" fmla="*/ 197889 h 197888"/>
                  <a:gd name="connsiteX5" fmla="*/ 27971 w 88260"/>
                  <a:gd name="connsiteY5" fmla="*/ 185033 h 197888"/>
                  <a:gd name="connsiteX6" fmla="*/ 19420 w 88260"/>
                  <a:gd name="connsiteY6" fmla="*/ 155133 h 197888"/>
                  <a:gd name="connsiteX7" fmla="*/ 19420 w 88260"/>
                  <a:gd name="connsiteY7" fmla="*/ 58645 h 197888"/>
                  <a:gd name="connsiteX8" fmla="*/ 5362 w 88260"/>
                  <a:gd name="connsiteY8" fmla="*/ 58645 h 197888"/>
                  <a:gd name="connsiteX9" fmla="*/ 0 w 88260"/>
                  <a:gd name="connsiteY9" fmla="*/ 47233 h 197888"/>
                  <a:gd name="connsiteX10" fmla="*/ 5073 w 88260"/>
                  <a:gd name="connsiteY10" fmla="*/ 42467 h 197888"/>
                  <a:gd name="connsiteX11" fmla="*/ 19420 w 88260"/>
                  <a:gd name="connsiteY11" fmla="*/ 42467 h 197888"/>
                  <a:gd name="connsiteX12" fmla="*/ 19420 w 88260"/>
                  <a:gd name="connsiteY12" fmla="*/ 26000 h 197888"/>
                  <a:gd name="connsiteX13" fmla="*/ 24782 w 88260"/>
                  <a:gd name="connsiteY13" fmla="*/ 15745 h 197888"/>
                  <a:gd name="connsiteX14" fmla="*/ 45942 w 88260"/>
                  <a:gd name="connsiteY14" fmla="*/ 2311 h 197888"/>
                  <a:gd name="connsiteX15" fmla="*/ 51304 w 88260"/>
                  <a:gd name="connsiteY15" fmla="*/ 0 h 197888"/>
                  <a:gd name="connsiteX16" fmla="*/ 55362 w 88260"/>
                  <a:gd name="connsiteY16" fmla="*/ 8233 h 197888"/>
                  <a:gd name="connsiteX17" fmla="*/ 55362 w 88260"/>
                  <a:gd name="connsiteY17" fmla="*/ 42467 h 197888"/>
                  <a:gd name="connsiteX18" fmla="*/ 77681 w 88260"/>
                  <a:gd name="connsiteY18" fmla="*/ 42467 h 197888"/>
                  <a:gd name="connsiteX19" fmla="*/ 83333 w 88260"/>
                  <a:gd name="connsiteY19" fmla="*/ 46511 h 197888"/>
                  <a:gd name="connsiteX20" fmla="*/ 78260 w 88260"/>
                  <a:gd name="connsiteY20" fmla="*/ 58500 h 197888"/>
                  <a:gd name="connsiteX21" fmla="*/ 55362 w 88260"/>
                  <a:gd name="connsiteY21" fmla="*/ 58500 h 19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260" h="197888">
                    <a:moveTo>
                      <a:pt x="55362" y="58645"/>
                    </a:moveTo>
                    <a:lnTo>
                      <a:pt x="55362" y="149211"/>
                    </a:lnTo>
                    <a:cubicBezTo>
                      <a:pt x="55362" y="157733"/>
                      <a:pt x="55652" y="176511"/>
                      <a:pt x="75362" y="177378"/>
                    </a:cubicBezTo>
                    <a:cubicBezTo>
                      <a:pt x="82753" y="177378"/>
                      <a:pt x="88260" y="177378"/>
                      <a:pt x="88260" y="185033"/>
                    </a:cubicBezTo>
                    <a:cubicBezTo>
                      <a:pt x="88260" y="193267"/>
                      <a:pt x="71739" y="197889"/>
                      <a:pt x="60000" y="197889"/>
                    </a:cubicBezTo>
                    <a:cubicBezTo>
                      <a:pt x="44058" y="197889"/>
                      <a:pt x="33768" y="191967"/>
                      <a:pt x="27971" y="185033"/>
                    </a:cubicBezTo>
                    <a:cubicBezTo>
                      <a:pt x="19710" y="175067"/>
                      <a:pt x="19420" y="164522"/>
                      <a:pt x="19420" y="155133"/>
                    </a:cubicBezTo>
                    <a:lnTo>
                      <a:pt x="19420" y="58645"/>
                    </a:lnTo>
                    <a:lnTo>
                      <a:pt x="5362" y="58645"/>
                    </a:lnTo>
                    <a:cubicBezTo>
                      <a:pt x="0" y="58645"/>
                      <a:pt x="0" y="57489"/>
                      <a:pt x="0" y="47233"/>
                    </a:cubicBezTo>
                    <a:cubicBezTo>
                      <a:pt x="0" y="43767"/>
                      <a:pt x="1159" y="42467"/>
                      <a:pt x="5073" y="42467"/>
                    </a:cubicBezTo>
                    <a:lnTo>
                      <a:pt x="19420" y="42467"/>
                    </a:lnTo>
                    <a:lnTo>
                      <a:pt x="19420" y="26000"/>
                    </a:lnTo>
                    <a:cubicBezTo>
                      <a:pt x="19420" y="20367"/>
                      <a:pt x="20290" y="18922"/>
                      <a:pt x="24782" y="15745"/>
                    </a:cubicBezTo>
                    <a:lnTo>
                      <a:pt x="45942" y="2311"/>
                    </a:lnTo>
                    <a:cubicBezTo>
                      <a:pt x="49130" y="289"/>
                      <a:pt x="50000" y="0"/>
                      <a:pt x="51304" y="0"/>
                    </a:cubicBezTo>
                    <a:cubicBezTo>
                      <a:pt x="55072" y="0"/>
                      <a:pt x="55362" y="4767"/>
                      <a:pt x="55362" y="8233"/>
                    </a:cubicBezTo>
                    <a:lnTo>
                      <a:pt x="55362" y="42467"/>
                    </a:lnTo>
                    <a:lnTo>
                      <a:pt x="77681" y="42467"/>
                    </a:lnTo>
                    <a:cubicBezTo>
                      <a:pt x="80869" y="42467"/>
                      <a:pt x="83333" y="42467"/>
                      <a:pt x="83333" y="46511"/>
                    </a:cubicBezTo>
                    <a:cubicBezTo>
                      <a:pt x="83333" y="57344"/>
                      <a:pt x="83333" y="58500"/>
                      <a:pt x="78260" y="58500"/>
                    </a:cubicBezTo>
                    <a:lnTo>
                      <a:pt x="55362" y="58500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044148C-F9C5-3D2F-3B13-B3780BF3DCEA}"/>
                  </a:ext>
                </a:extLst>
              </p:cNvPr>
              <p:cNvSpPr/>
              <p:nvPr/>
            </p:nvSpPr>
            <p:spPr>
              <a:xfrm>
                <a:off x="1124007" y="1270388"/>
                <a:ext cx="202317" cy="151955"/>
              </a:xfrm>
              <a:custGeom>
                <a:avLst/>
                <a:gdLst>
                  <a:gd name="connsiteX0" fmla="*/ 101304 w 202317"/>
                  <a:gd name="connsiteY0" fmla="*/ 67889 h 151955"/>
                  <a:gd name="connsiteX1" fmla="*/ 76231 w 202317"/>
                  <a:gd name="connsiteY1" fmla="*/ 147044 h 151955"/>
                  <a:gd name="connsiteX2" fmla="*/ 69710 w 202317"/>
                  <a:gd name="connsiteY2" fmla="*/ 151956 h 151955"/>
                  <a:gd name="connsiteX3" fmla="*/ 51159 w 202317"/>
                  <a:gd name="connsiteY3" fmla="*/ 151956 h 151955"/>
                  <a:gd name="connsiteX4" fmla="*/ 44347 w 202317"/>
                  <a:gd name="connsiteY4" fmla="*/ 146611 h 151955"/>
                  <a:gd name="connsiteX5" fmla="*/ 1159 w 202317"/>
                  <a:gd name="connsiteY5" fmla="*/ 9389 h 151955"/>
                  <a:gd name="connsiteX6" fmla="*/ 0 w 202317"/>
                  <a:gd name="connsiteY6" fmla="*/ 4045 h 151955"/>
                  <a:gd name="connsiteX7" fmla="*/ 5942 w 202317"/>
                  <a:gd name="connsiteY7" fmla="*/ 0 h 151955"/>
                  <a:gd name="connsiteX8" fmla="*/ 30290 w 202317"/>
                  <a:gd name="connsiteY8" fmla="*/ 0 h 151955"/>
                  <a:gd name="connsiteX9" fmla="*/ 38840 w 202317"/>
                  <a:gd name="connsiteY9" fmla="*/ 5922 h 151955"/>
                  <a:gd name="connsiteX10" fmla="*/ 65942 w 202317"/>
                  <a:gd name="connsiteY10" fmla="*/ 104145 h 151955"/>
                  <a:gd name="connsiteX11" fmla="*/ 95651 w 202317"/>
                  <a:gd name="connsiteY11" fmla="*/ 5922 h 151955"/>
                  <a:gd name="connsiteX12" fmla="*/ 99420 w 202317"/>
                  <a:gd name="connsiteY12" fmla="*/ 289 h 151955"/>
                  <a:gd name="connsiteX13" fmla="*/ 109420 w 202317"/>
                  <a:gd name="connsiteY13" fmla="*/ 0 h 151955"/>
                  <a:gd name="connsiteX14" fmla="*/ 114782 w 202317"/>
                  <a:gd name="connsiteY14" fmla="*/ 5344 h 151955"/>
                  <a:gd name="connsiteX15" fmla="*/ 145361 w 202317"/>
                  <a:gd name="connsiteY15" fmla="*/ 104145 h 151955"/>
                  <a:gd name="connsiteX16" fmla="*/ 172463 w 202317"/>
                  <a:gd name="connsiteY16" fmla="*/ 5922 h 151955"/>
                  <a:gd name="connsiteX17" fmla="*/ 178984 w 202317"/>
                  <a:gd name="connsiteY17" fmla="*/ 0 h 151955"/>
                  <a:gd name="connsiteX18" fmla="*/ 196375 w 202317"/>
                  <a:gd name="connsiteY18" fmla="*/ 0 h 151955"/>
                  <a:gd name="connsiteX19" fmla="*/ 202317 w 202317"/>
                  <a:gd name="connsiteY19" fmla="*/ 3467 h 151955"/>
                  <a:gd name="connsiteX20" fmla="*/ 201158 w 202317"/>
                  <a:gd name="connsiteY20" fmla="*/ 8811 h 151955"/>
                  <a:gd name="connsiteX21" fmla="*/ 158550 w 202317"/>
                  <a:gd name="connsiteY21" fmla="*/ 146322 h 151955"/>
                  <a:gd name="connsiteX22" fmla="*/ 152318 w 202317"/>
                  <a:gd name="connsiteY22" fmla="*/ 151956 h 151955"/>
                  <a:gd name="connsiteX23" fmla="*/ 133477 w 202317"/>
                  <a:gd name="connsiteY23" fmla="*/ 151956 h 151955"/>
                  <a:gd name="connsiteX24" fmla="*/ 126376 w 202317"/>
                  <a:gd name="connsiteY24" fmla="*/ 146322 h 151955"/>
                  <a:gd name="connsiteX25" fmla="*/ 101304 w 202317"/>
                  <a:gd name="connsiteY25" fmla="*/ 67744 h 15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2317" h="151955">
                    <a:moveTo>
                      <a:pt x="101304" y="67889"/>
                    </a:moveTo>
                    <a:lnTo>
                      <a:pt x="76231" y="147044"/>
                    </a:lnTo>
                    <a:cubicBezTo>
                      <a:pt x="74782" y="151378"/>
                      <a:pt x="74202" y="151956"/>
                      <a:pt x="69710" y="151956"/>
                    </a:cubicBezTo>
                    <a:lnTo>
                      <a:pt x="51159" y="151956"/>
                    </a:lnTo>
                    <a:cubicBezTo>
                      <a:pt x="46811" y="151956"/>
                      <a:pt x="45797" y="151089"/>
                      <a:pt x="44347" y="146611"/>
                    </a:cubicBezTo>
                    <a:lnTo>
                      <a:pt x="1159" y="9389"/>
                    </a:lnTo>
                    <a:cubicBezTo>
                      <a:pt x="290" y="6500"/>
                      <a:pt x="0" y="5344"/>
                      <a:pt x="0" y="4045"/>
                    </a:cubicBezTo>
                    <a:cubicBezTo>
                      <a:pt x="0" y="0"/>
                      <a:pt x="3768" y="0"/>
                      <a:pt x="5942" y="0"/>
                    </a:cubicBezTo>
                    <a:lnTo>
                      <a:pt x="30290" y="0"/>
                    </a:lnTo>
                    <a:cubicBezTo>
                      <a:pt x="35362" y="0"/>
                      <a:pt x="37391" y="289"/>
                      <a:pt x="38840" y="5922"/>
                    </a:cubicBezTo>
                    <a:lnTo>
                      <a:pt x="65942" y="104145"/>
                    </a:lnTo>
                    <a:lnTo>
                      <a:pt x="95651" y="5922"/>
                    </a:lnTo>
                    <a:cubicBezTo>
                      <a:pt x="96521" y="3322"/>
                      <a:pt x="97101" y="1011"/>
                      <a:pt x="99420" y="289"/>
                    </a:cubicBezTo>
                    <a:cubicBezTo>
                      <a:pt x="99999" y="0"/>
                      <a:pt x="106231" y="0"/>
                      <a:pt x="109420" y="0"/>
                    </a:cubicBezTo>
                    <a:cubicBezTo>
                      <a:pt x="112898" y="0"/>
                      <a:pt x="113188" y="1156"/>
                      <a:pt x="114782" y="5344"/>
                    </a:cubicBezTo>
                    <a:lnTo>
                      <a:pt x="145361" y="104145"/>
                    </a:lnTo>
                    <a:lnTo>
                      <a:pt x="172463" y="5922"/>
                    </a:lnTo>
                    <a:cubicBezTo>
                      <a:pt x="173622" y="1589"/>
                      <a:pt x="174202" y="0"/>
                      <a:pt x="178984" y="0"/>
                    </a:cubicBezTo>
                    <a:lnTo>
                      <a:pt x="196375" y="0"/>
                    </a:lnTo>
                    <a:cubicBezTo>
                      <a:pt x="198984" y="0"/>
                      <a:pt x="202317" y="0"/>
                      <a:pt x="202317" y="3467"/>
                    </a:cubicBezTo>
                    <a:cubicBezTo>
                      <a:pt x="202317" y="4333"/>
                      <a:pt x="201738" y="6645"/>
                      <a:pt x="201158" y="8811"/>
                    </a:cubicBezTo>
                    <a:lnTo>
                      <a:pt x="158550" y="146322"/>
                    </a:lnTo>
                    <a:cubicBezTo>
                      <a:pt x="157100" y="151089"/>
                      <a:pt x="156521" y="151956"/>
                      <a:pt x="152318" y="151956"/>
                    </a:cubicBezTo>
                    <a:lnTo>
                      <a:pt x="133477" y="151956"/>
                    </a:lnTo>
                    <a:cubicBezTo>
                      <a:pt x="129129" y="151956"/>
                      <a:pt x="127825" y="151089"/>
                      <a:pt x="126376" y="146322"/>
                    </a:cubicBezTo>
                    <a:lnTo>
                      <a:pt x="101304" y="67744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26961B77-05EE-FEBF-24E5-9E2A8857519C}"/>
                  </a:ext>
                </a:extLst>
              </p:cNvPr>
              <p:cNvSpPr/>
              <p:nvPr/>
            </p:nvSpPr>
            <p:spPr>
              <a:xfrm>
                <a:off x="1327049" y="1266777"/>
                <a:ext cx="140310" cy="159466"/>
              </a:xfrm>
              <a:custGeom>
                <a:avLst/>
                <a:gdLst>
                  <a:gd name="connsiteX0" fmla="*/ 69999 w 140310"/>
                  <a:gd name="connsiteY0" fmla="*/ 159467 h 159466"/>
                  <a:gd name="connsiteX1" fmla="*/ 0 w 140310"/>
                  <a:gd name="connsiteY1" fmla="*/ 79733 h 159466"/>
                  <a:gd name="connsiteX2" fmla="*/ 70579 w 140310"/>
                  <a:gd name="connsiteY2" fmla="*/ 0 h 159466"/>
                  <a:gd name="connsiteX3" fmla="*/ 140289 w 140310"/>
                  <a:gd name="connsiteY3" fmla="*/ 78000 h 159466"/>
                  <a:gd name="connsiteX4" fmla="*/ 69999 w 140310"/>
                  <a:gd name="connsiteY4" fmla="*/ 159467 h 159466"/>
                  <a:gd name="connsiteX5" fmla="*/ 68840 w 140310"/>
                  <a:gd name="connsiteY5" fmla="*/ 21667 h 159466"/>
                  <a:gd name="connsiteX6" fmla="*/ 37971 w 140310"/>
                  <a:gd name="connsiteY6" fmla="*/ 75256 h 159466"/>
                  <a:gd name="connsiteX7" fmla="*/ 71449 w 140310"/>
                  <a:gd name="connsiteY7" fmla="*/ 135056 h 159466"/>
                  <a:gd name="connsiteX8" fmla="*/ 102028 w 140310"/>
                  <a:gd name="connsiteY8" fmla="*/ 76122 h 159466"/>
                  <a:gd name="connsiteX9" fmla="*/ 68840 w 140310"/>
                  <a:gd name="connsiteY9" fmla="*/ 21522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310" h="159466">
                    <a:moveTo>
                      <a:pt x="69999" y="159467"/>
                    </a:moveTo>
                    <a:cubicBezTo>
                      <a:pt x="26811" y="159467"/>
                      <a:pt x="0" y="124944"/>
                      <a:pt x="0" y="79733"/>
                    </a:cubicBezTo>
                    <a:cubicBezTo>
                      <a:pt x="0" y="34522"/>
                      <a:pt x="27681" y="0"/>
                      <a:pt x="70579" y="0"/>
                    </a:cubicBezTo>
                    <a:cubicBezTo>
                      <a:pt x="118550" y="0"/>
                      <a:pt x="139419" y="42467"/>
                      <a:pt x="140289" y="78000"/>
                    </a:cubicBezTo>
                    <a:cubicBezTo>
                      <a:pt x="141158" y="121045"/>
                      <a:pt x="115941" y="159467"/>
                      <a:pt x="69999" y="159467"/>
                    </a:cubicBezTo>
                    <a:moveTo>
                      <a:pt x="68840" y="21667"/>
                    </a:moveTo>
                    <a:cubicBezTo>
                      <a:pt x="48840" y="21667"/>
                      <a:pt x="37971" y="45644"/>
                      <a:pt x="37971" y="75256"/>
                    </a:cubicBezTo>
                    <a:cubicBezTo>
                      <a:pt x="37971" y="108044"/>
                      <a:pt x="52029" y="135056"/>
                      <a:pt x="71449" y="135056"/>
                    </a:cubicBezTo>
                    <a:cubicBezTo>
                      <a:pt x="90869" y="135056"/>
                      <a:pt x="103478" y="109778"/>
                      <a:pt x="102028" y="76122"/>
                    </a:cubicBezTo>
                    <a:cubicBezTo>
                      <a:pt x="100579" y="41167"/>
                      <a:pt x="86086" y="21522"/>
                      <a:pt x="68840" y="21522"/>
                    </a:cubicBezTo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0748BB2-6FF3-C094-A108-748DC94BC6D4}"/>
                  </a:ext>
                </a:extLst>
              </p:cNvPr>
              <p:cNvSpPr/>
              <p:nvPr/>
            </p:nvSpPr>
            <p:spPr>
              <a:xfrm>
                <a:off x="1483714" y="1266777"/>
                <a:ext cx="97680" cy="155711"/>
              </a:xfrm>
              <a:custGeom>
                <a:avLst/>
                <a:gdLst>
                  <a:gd name="connsiteX0" fmla="*/ 36811 w 97680"/>
                  <a:gd name="connsiteY0" fmla="*/ 149500 h 155711"/>
                  <a:gd name="connsiteX1" fmla="*/ 30579 w 97680"/>
                  <a:gd name="connsiteY1" fmla="*/ 155711 h 155711"/>
                  <a:gd name="connsiteX2" fmla="*/ 6522 w 97680"/>
                  <a:gd name="connsiteY2" fmla="*/ 155711 h 155711"/>
                  <a:gd name="connsiteX3" fmla="*/ 0 w 97680"/>
                  <a:gd name="connsiteY3" fmla="*/ 149500 h 155711"/>
                  <a:gd name="connsiteX4" fmla="*/ 0 w 97680"/>
                  <a:gd name="connsiteY4" fmla="*/ 27011 h 155711"/>
                  <a:gd name="connsiteX5" fmla="*/ 8551 w 97680"/>
                  <a:gd name="connsiteY5" fmla="*/ 10256 h 155711"/>
                  <a:gd name="connsiteX6" fmla="*/ 62318 w 97680"/>
                  <a:gd name="connsiteY6" fmla="*/ 0 h 155711"/>
                  <a:gd name="connsiteX7" fmla="*/ 97680 w 97680"/>
                  <a:gd name="connsiteY7" fmla="*/ 21956 h 155711"/>
                  <a:gd name="connsiteX8" fmla="*/ 82028 w 97680"/>
                  <a:gd name="connsiteY8" fmla="*/ 37844 h 155711"/>
                  <a:gd name="connsiteX9" fmla="*/ 66956 w 97680"/>
                  <a:gd name="connsiteY9" fmla="*/ 26722 h 155711"/>
                  <a:gd name="connsiteX10" fmla="*/ 52318 w 97680"/>
                  <a:gd name="connsiteY10" fmla="*/ 18489 h 155711"/>
                  <a:gd name="connsiteX11" fmla="*/ 36666 w 97680"/>
                  <a:gd name="connsiteY11" fmla="*/ 36111 h 155711"/>
                  <a:gd name="connsiteX12" fmla="*/ 36666 w 97680"/>
                  <a:gd name="connsiteY12" fmla="*/ 149644 h 15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0" h="155711">
                    <a:moveTo>
                      <a:pt x="36811" y="149500"/>
                    </a:moveTo>
                    <a:cubicBezTo>
                      <a:pt x="36521" y="154122"/>
                      <a:pt x="35652" y="155711"/>
                      <a:pt x="30579" y="155711"/>
                    </a:cubicBezTo>
                    <a:lnTo>
                      <a:pt x="6522" y="155711"/>
                    </a:lnTo>
                    <a:cubicBezTo>
                      <a:pt x="1449" y="155711"/>
                      <a:pt x="0" y="154556"/>
                      <a:pt x="0" y="149500"/>
                    </a:cubicBezTo>
                    <a:lnTo>
                      <a:pt x="0" y="27011"/>
                    </a:lnTo>
                    <a:cubicBezTo>
                      <a:pt x="0" y="17911"/>
                      <a:pt x="1159" y="14156"/>
                      <a:pt x="8551" y="10256"/>
                    </a:cubicBezTo>
                    <a:cubicBezTo>
                      <a:pt x="18551" y="4622"/>
                      <a:pt x="39710" y="0"/>
                      <a:pt x="62318" y="0"/>
                    </a:cubicBezTo>
                    <a:cubicBezTo>
                      <a:pt x="80579" y="0"/>
                      <a:pt x="97680" y="4767"/>
                      <a:pt x="97680" y="21956"/>
                    </a:cubicBezTo>
                    <a:cubicBezTo>
                      <a:pt x="97680" y="30767"/>
                      <a:pt x="91449" y="37844"/>
                      <a:pt x="82028" y="37844"/>
                    </a:cubicBezTo>
                    <a:cubicBezTo>
                      <a:pt x="74057" y="37844"/>
                      <a:pt x="71449" y="33511"/>
                      <a:pt x="66956" y="26722"/>
                    </a:cubicBezTo>
                    <a:cubicBezTo>
                      <a:pt x="64347" y="23256"/>
                      <a:pt x="61014" y="18489"/>
                      <a:pt x="52318" y="18489"/>
                    </a:cubicBezTo>
                    <a:cubicBezTo>
                      <a:pt x="36956" y="18489"/>
                      <a:pt x="36666" y="28745"/>
                      <a:pt x="36666" y="36111"/>
                    </a:cubicBezTo>
                    <a:lnTo>
                      <a:pt x="36666" y="149644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AB5EA107-A2AF-2E51-3207-376E9D673409}"/>
                  </a:ext>
                </a:extLst>
              </p:cNvPr>
              <p:cNvSpPr/>
              <p:nvPr/>
            </p:nvSpPr>
            <p:spPr>
              <a:xfrm>
                <a:off x="1585452" y="1198166"/>
                <a:ext cx="135361" cy="224466"/>
              </a:xfrm>
              <a:custGeom>
                <a:avLst/>
                <a:gdLst>
                  <a:gd name="connsiteX0" fmla="*/ 72173 w 135361"/>
                  <a:gd name="connsiteY0" fmla="*/ 136933 h 224466"/>
                  <a:gd name="connsiteX1" fmla="*/ 132753 w 135361"/>
                  <a:gd name="connsiteY1" fmla="*/ 215511 h 224466"/>
                  <a:gd name="connsiteX2" fmla="*/ 135361 w 135361"/>
                  <a:gd name="connsiteY2" fmla="*/ 220567 h 224466"/>
                  <a:gd name="connsiteX3" fmla="*/ 129419 w 135361"/>
                  <a:gd name="connsiteY3" fmla="*/ 224322 h 224466"/>
                  <a:gd name="connsiteX4" fmla="*/ 98840 w 135361"/>
                  <a:gd name="connsiteY4" fmla="*/ 224322 h 224466"/>
                  <a:gd name="connsiteX5" fmla="*/ 89130 w 135361"/>
                  <a:gd name="connsiteY5" fmla="*/ 219989 h 224466"/>
                  <a:gd name="connsiteX6" fmla="*/ 36232 w 135361"/>
                  <a:gd name="connsiteY6" fmla="*/ 149644 h 224466"/>
                  <a:gd name="connsiteX7" fmla="*/ 36232 w 135361"/>
                  <a:gd name="connsiteY7" fmla="*/ 218833 h 224466"/>
                  <a:gd name="connsiteX8" fmla="*/ 29710 w 135361"/>
                  <a:gd name="connsiteY8" fmla="*/ 224467 h 224466"/>
                  <a:gd name="connsiteX9" fmla="*/ 6232 w 135361"/>
                  <a:gd name="connsiteY9" fmla="*/ 224467 h 224466"/>
                  <a:gd name="connsiteX10" fmla="*/ 0 w 135361"/>
                  <a:gd name="connsiteY10" fmla="*/ 218545 h 224466"/>
                  <a:gd name="connsiteX11" fmla="*/ 0 w 135361"/>
                  <a:gd name="connsiteY11" fmla="*/ 5633 h 224466"/>
                  <a:gd name="connsiteX12" fmla="*/ 5942 w 135361"/>
                  <a:gd name="connsiteY12" fmla="*/ 0 h 224466"/>
                  <a:gd name="connsiteX13" fmla="*/ 29710 w 135361"/>
                  <a:gd name="connsiteY13" fmla="*/ 0 h 224466"/>
                  <a:gd name="connsiteX14" fmla="*/ 36232 w 135361"/>
                  <a:gd name="connsiteY14" fmla="*/ 5344 h 224466"/>
                  <a:gd name="connsiteX15" fmla="*/ 36232 w 135361"/>
                  <a:gd name="connsiteY15" fmla="*/ 136933 h 224466"/>
                  <a:gd name="connsiteX16" fmla="*/ 89130 w 135361"/>
                  <a:gd name="connsiteY16" fmla="*/ 78289 h 224466"/>
                  <a:gd name="connsiteX17" fmla="*/ 100869 w 135361"/>
                  <a:gd name="connsiteY17" fmla="*/ 72367 h 224466"/>
                  <a:gd name="connsiteX18" fmla="*/ 120869 w 135361"/>
                  <a:gd name="connsiteY18" fmla="*/ 72367 h 224466"/>
                  <a:gd name="connsiteX19" fmla="*/ 126811 w 135361"/>
                  <a:gd name="connsiteY19" fmla="*/ 76122 h 224466"/>
                  <a:gd name="connsiteX20" fmla="*/ 123622 w 135361"/>
                  <a:gd name="connsiteY20" fmla="*/ 82044 h 224466"/>
                  <a:gd name="connsiteX21" fmla="*/ 72173 w 135361"/>
                  <a:gd name="connsiteY21" fmla="*/ 136933 h 22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5361" h="224466">
                    <a:moveTo>
                      <a:pt x="72173" y="136933"/>
                    </a:moveTo>
                    <a:lnTo>
                      <a:pt x="132753" y="215511"/>
                    </a:lnTo>
                    <a:cubicBezTo>
                      <a:pt x="134202" y="217533"/>
                      <a:pt x="135361" y="218978"/>
                      <a:pt x="135361" y="220567"/>
                    </a:cubicBezTo>
                    <a:cubicBezTo>
                      <a:pt x="135361" y="223745"/>
                      <a:pt x="132463" y="224322"/>
                      <a:pt x="129419" y="224322"/>
                    </a:cubicBezTo>
                    <a:lnTo>
                      <a:pt x="98840" y="224322"/>
                    </a:lnTo>
                    <a:cubicBezTo>
                      <a:pt x="93188" y="224322"/>
                      <a:pt x="92318" y="224033"/>
                      <a:pt x="89130" y="219989"/>
                    </a:cubicBezTo>
                    <a:lnTo>
                      <a:pt x="36232" y="149644"/>
                    </a:lnTo>
                    <a:lnTo>
                      <a:pt x="36232" y="218833"/>
                    </a:lnTo>
                    <a:cubicBezTo>
                      <a:pt x="36232" y="224178"/>
                      <a:pt x="34203" y="224467"/>
                      <a:pt x="29710" y="224467"/>
                    </a:cubicBezTo>
                    <a:lnTo>
                      <a:pt x="6232" y="224467"/>
                    </a:lnTo>
                    <a:cubicBezTo>
                      <a:pt x="870" y="224467"/>
                      <a:pt x="0" y="223311"/>
                      <a:pt x="0" y="218545"/>
                    </a:cubicBezTo>
                    <a:lnTo>
                      <a:pt x="0" y="5633"/>
                    </a:lnTo>
                    <a:cubicBezTo>
                      <a:pt x="0" y="722"/>
                      <a:pt x="2029" y="0"/>
                      <a:pt x="5942" y="0"/>
                    </a:cubicBezTo>
                    <a:lnTo>
                      <a:pt x="29710" y="0"/>
                    </a:lnTo>
                    <a:cubicBezTo>
                      <a:pt x="34058" y="0"/>
                      <a:pt x="36232" y="0"/>
                      <a:pt x="36232" y="5344"/>
                    </a:cubicBezTo>
                    <a:lnTo>
                      <a:pt x="36232" y="136933"/>
                    </a:lnTo>
                    <a:lnTo>
                      <a:pt x="89130" y="78289"/>
                    </a:lnTo>
                    <a:cubicBezTo>
                      <a:pt x="93478" y="73378"/>
                      <a:pt x="94782" y="72367"/>
                      <a:pt x="100869" y="72367"/>
                    </a:cubicBezTo>
                    <a:lnTo>
                      <a:pt x="120869" y="72367"/>
                    </a:lnTo>
                    <a:cubicBezTo>
                      <a:pt x="122608" y="72367"/>
                      <a:pt x="126811" y="72367"/>
                      <a:pt x="126811" y="76122"/>
                    </a:cubicBezTo>
                    <a:cubicBezTo>
                      <a:pt x="126811" y="78145"/>
                      <a:pt x="125361" y="79878"/>
                      <a:pt x="123622" y="82044"/>
                    </a:cubicBezTo>
                    <a:lnTo>
                      <a:pt x="72173" y="136933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8491169-54F9-0102-47DA-29E162506FFF}"/>
                </a:ext>
              </a:extLst>
            </p:cNvPr>
            <p:cNvSpPr/>
            <p:nvPr/>
          </p:nvSpPr>
          <p:spPr>
            <a:xfrm>
              <a:off x="834588" y="1544688"/>
              <a:ext cx="156375" cy="143144"/>
            </a:xfrm>
            <a:custGeom>
              <a:avLst/>
              <a:gdLst>
                <a:gd name="connsiteX0" fmla="*/ 70724 w 156375"/>
                <a:gd name="connsiteY0" fmla="*/ 0 h 143144"/>
                <a:gd name="connsiteX1" fmla="*/ 97391 w 156375"/>
                <a:gd name="connsiteY1" fmla="*/ 53878 h 143144"/>
                <a:gd name="connsiteX2" fmla="*/ 156376 w 156375"/>
                <a:gd name="connsiteY2" fmla="*/ 63844 h 143144"/>
                <a:gd name="connsiteX3" fmla="*/ 114202 w 156375"/>
                <a:gd name="connsiteY3" fmla="*/ 89122 h 143144"/>
                <a:gd name="connsiteX4" fmla="*/ 138695 w 156375"/>
                <a:gd name="connsiteY4" fmla="*/ 143144 h 143144"/>
                <a:gd name="connsiteX5" fmla="*/ 85797 w 156375"/>
                <a:gd name="connsiteY5" fmla="*/ 105156 h 143144"/>
                <a:gd name="connsiteX6" fmla="*/ 41739 w 156375"/>
                <a:gd name="connsiteY6" fmla="*/ 128844 h 143144"/>
                <a:gd name="connsiteX7" fmla="*/ 51594 w 156375"/>
                <a:gd name="connsiteY7" fmla="*/ 79589 h 143144"/>
                <a:gd name="connsiteX8" fmla="*/ 0 w 156375"/>
                <a:gd name="connsiteY8" fmla="*/ 39433 h 143144"/>
                <a:gd name="connsiteX9" fmla="*/ 58695 w 156375"/>
                <a:gd name="connsiteY9" fmla="*/ 47811 h 143144"/>
                <a:gd name="connsiteX10" fmla="*/ 70724 w 156375"/>
                <a:gd name="connsiteY10" fmla="*/ 0 h 14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375" h="143144">
                  <a:moveTo>
                    <a:pt x="70724" y="0"/>
                  </a:moveTo>
                  <a:lnTo>
                    <a:pt x="97391" y="53878"/>
                  </a:lnTo>
                  <a:lnTo>
                    <a:pt x="156376" y="63844"/>
                  </a:lnTo>
                  <a:lnTo>
                    <a:pt x="114202" y="89122"/>
                  </a:lnTo>
                  <a:lnTo>
                    <a:pt x="138695" y="143144"/>
                  </a:lnTo>
                  <a:lnTo>
                    <a:pt x="85797" y="105156"/>
                  </a:lnTo>
                  <a:lnTo>
                    <a:pt x="41739" y="128844"/>
                  </a:lnTo>
                  <a:lnTo>
                    <a:pt x="51594" y="79589"/>
                  </a:lnTo>
                  <a:lnTo>
                    <a:pt x="0" y="39433"/>
                  </a:lnTo>
                  <a:lnTo>
                    <a:pt x="58695" y="47811"/>
                  </a:lnTo>
                  <a:lnTo>
                    <a:pt x="70724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E1A310A-CA25-B343-E1AE-EDABE125ACD1}"/>
                </a:ext>
              </a:extLst>
            </p:cNvPr>
            <p:cNvSpPr/>
            <p:nvPr/>
          </p:nvSpPr>
          <p:spPr>
            <a:xfrm>
              <a:off x="593141" y="503533"/>
              <a:ext cx="203331" cy="191099"/>
            </a:xfrm>
            <a:custGeom>
              <a:avLst/>
              <a:gdLst>
                <a:gd name="connsiteX0" fmla="*/ 92463 w 203331"/>
                <a:gd name="connsiteY0" fmla="*/ 0 h 191099"/>
                <a:gd name="connsiteX1" fmla="*/ 126521 w 203331"/>
                <a:gd name="connsiteY1" fmla="*/ 71933 h 191099"/>
                <a:gd name="connsiteX2" fmla="*/ 203332 w 203331"/>
                <a:gd name="connsiteY2" fmla="*/ 94611 h 191099"/>
                <a:gd name="connsiteX3" fmla="*/ 147825 w 203331"/>
                <a:gd name="connsiteY3" fmla="*/ 119311 h 191099"/>
                <a:gd name="connsiteX4" fmla="*/ 179419 w 203331"/>
                <a:gd name="connsiteY4" fmla="*/ 191100 h 191099"/>
                <a:gd name="connsiteX5" fmla="*/ 110724 w 203331"/>
                <a:gd name="connsiteY5" fmla="*/ 134911 h 191099"/>
                <a:gd name="connsiteX6" fmla="*/ 53043 w 203331"/>
                <a:gd name="connsiteY6" fmla="*/ 158022 h 191099"/>
                <a:gd name="connsiteX7" fmla="*/ 66376 w 203331"/>
                <a:gd name="connsiteY7" fmla="*/ 97211 h 191099"/>
                <a:gd name="connsiteX8" fmla="*/ 0 w 203331"/>
                <a:gd name="connsiteY8" fmla="*/ 38567 h 191099"/>
                <a:gd name="connsiteX9" fmla="*/ 76231 w 203331"/>
                <a:gd name="connsiteY9" fmla="*/ 58067 h 191099"/>
                <a:gd name="connsiteX10" fmla="*/ 92463 w 203331"/>
                <a:gd name="connsiteY10" fmla="*/ 0 h 19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331" h="191099">
                  <a:moveTo>
                    <a:pt x="92463" y="0"/>
                  </a:moveTo>
                  <a:lnTo>
                    <a:pt x="126521" y="71933"/>
                  </a:lnTo>
                  <a:lnTo>
                    <a:pt x="203332" y="94611"/>
                  </a:lnTo>
                  <a:lnTo>
                    <a:pt x="147825" y="119311"/>
                  </a:lnTo>
                  <a:lnTo>
                    <a:pt x="179419" y="191100"/>
                  </a:lnTo>
                  <a:lnTo>
                    <a:pt x="110724" y="134911"/>
                  </a:lnTo>
                  <a:lnTo>
                    <a:pt x="53043" y="158022"/>
                  </a:lnTo>
                  <a:lnTo>
                    <a:pt x="66376" y="97211"/>
                  </a:lnTo>
                  <a:lnTo>
                    <a:pt x="0" y="38567"/>
                  </a:lnTo>
                  <a:lnTo>
                    <a:pt x="76231" y="58067"/>
                  </a:lnTo>
                  <a:lnTo>
                    <a:pt x="92463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F767A94-7F9A-B083-C998-55428DF24732}"/>
                </a:ext>
              </a:extLst>
            </p:cNvPr>
            <p:cNvSpPr/>
            <p:nvPr/>
          </p:nvSpPr>
          <p:spPr>
            <a:xfrm>
              <a:off x="638793" y="1424655"/>
              <a:ext cx="172027" cy="161055"/>
            </a:xfrm>
            <a:custGeom>
              <a:avLst/>
              <a:gdLst>
                <a:gd name="connsiteX0" fmla="*/ 78115 w 172027"/>
                <a:gd name="connsiteY0" fmla="*/ 0 h 161055"/>
                <a:gd name="connsiteX1" fmla="*/ 107101 w 172027"/>
                <a:gd name="connsiteY1" fmla="*/ 60378 h 161055"/>
                <a:gd name="connsiteX2" fmla="*/ 172028 w 172027"/>
                <a:gd name="connsiteY2" fmla="*/ 72944 h 161055"/>
                <a:gd name="connsiteX3" fmla="*/ 125361 w 172027"/>
                <a:gd name="connsiteY3" fmla="*/ 100389 h 161055"/>
                <a:gd name="connsiteX4" fmla="*/ 152028 w 172027"/>
                <a:gd name="connsiteY4" fmla="*/ 161056 h 161055"/>
                <a:gd name="connsiteX5" fmla="*/ 94057 w 172027"/>
                <a:gd name="connsiteY5" fmla="*/ 117722 h 161055"/>
                <a:gd name="connsiteX6" fmla="*/ 45362 w 172027"/>
                <a:gd name="connsiteY6" fmla="*/ 143289 h 161055"/>
                <a:gd name="connsiteX7" fmla="*/ 56376 w 172027"/>
                <a:gd name="connsiteY7" fmla="*/ 88545 h 161055"/>
                <a:gd name="connsiteX8" fmla="*/ 0 w 172027"/>
                <a:gd name="connsiteY8" fmla="*/ 42756 h 161055"/>
                <a:gd name="connsiteX9" fmla="*/ 64492 w 172027"/>
                <a:gd name="connsiteY9" fmla="*/ 53011 h 161055"/>
                <a:gd name="connsiteX10" fmla="*/ 78115 w 172027"/>
                <a:gd name="connsiteY10" fmla="*/ 0 h 16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027" h="161055">
                  <a:moveTo>
                    <a:pt x="78115" y="0"/>
                  </a:moveTo>
                  <a:lnTo>
                    <a:pt x="107101" y="60378"/>
                  </a:lnTo>
                  <a:lnTo>
                    <a:pt x="172028" y="72944"/>
                  </a:lnTo>
                  <a:lnTo>
                    <a:pt x="125361" y="100389"/>
                  </a:lnTo>
                  <a:lnTo>
                    <a:pt x="152028" y="161056"/>
                  </a:lnTo>
                  <a:lnTo>
                    <a:pt x="94057" y="117722"/>
                  </a:lnTo>
                  <a:lnTo>
                    <a:pt x="45362" y="143289"/>
                  </a:lnTo>
                  <a:lnTo>
                    <a:pt x="56376" y="88545"/>
                  </a:lnTo>
                  <a:lnTo>
                    <a:pt x="0" y="42756"/>
                  </a:lnTo>
                  <a:lnTo>
                    <a:pt x="64492" y="53011"/>
                  </a:lnTo>
                  <a:lnTo>
                    <a:pt x="78115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09A3D57-820C-DF98-A903-9319136FFEA5}"/>
                </a:ext>
              </a:extLst>
            </p:cNvPr>
            <p:cNvSpPr/>
            <p:nvPr/>
          </p:nvSpPr>
          <p:spPr>
            <a:xfrm>
              <a:off x="445316" y="685822"/>
              <a:ext cx="233621" cy="222733"/>
            </a:xfrm>
            <a:custGeom>
              <a:avLst/>
              <a:gdLst>
                <a:gd name="connsiteX0" fmla="*/ 106521 w 233621"/>
                <a:gd name="connsiteY0" fmla="*/ 0 h 222733"/>
                <a:gd name="connsiteX1" fmla="*/ 145216 w 233621"/>
                <a:gd name="connsiteY1" fmla="*/ 83922 h 222733"/>
                <a:gd name="connsiteX2" fmla="*/ 233622 w 233621"/>
                <a:gd name="connsiteY2" fmla="*/ 107322 h 222733"/>
                <a:gd name="connsiteX3" fmla="*/ 169709 w 233621"/>
                <a:gd name="connsiteY3" fmla="*/ 138956 h 222733"/>
                <a:gd name="connsiteX4" fmla="*/ 205506 w 233621"/>
                <a:gd name="connsiteY4" fmla="*/ 222733 h 222733"/>
                <a:gd name="connsiteX5" fmla="*/ 126811 w 233621"/>
                <a:gd name="connsiteY5" fmla="*/ 159178 h 222733"/>
                <a:gd name="connsiteX6" fmla="*/ 60434 w 233621"/>
                <a:gd name="connsiteY6" fmla="*/ 188789 h 222733"/>
                <a:gd name="connsiteX7" fmla="*/ 75941 w 233621"/>
                <a:gd name="connsiteY7" fmla="*/ 116278 h 222733"/>
                <a:gd name="connsiteX8" fmla="*/ 0 w 233621"/>
                <a:gd name="connsiteY8" fmla="*/ 49689 h 222733"/>
                <a:gd name="connsiteX9" fmla="*/ 87536 w 233621"/>
                <a:gd name="connsiteY9" fmla="*/ 69622 h 222733"/>
                <a:gd name="connsiteX10" fmla="*/ 106521 w 233621"/>
                <a:gd name="connsiteY10" fmla="*/ 0 h 22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621" h="222733">
                  <a:moveTo>
                    <a:pt x="106521" y="0"/>
                  </a:moveTo>
                  <a:lnTo>
                    <a:pt x="145216" y="83922"/>
                  </a:lnTo>
                  <a:lnTo>
                    <a:pt x="233622" y="107322"/>
                  </a:lnTo>
                  <a:lnTo>
                    <a:pt x="169709" y="138956"/>
                  </a:lnTo>
                  <a:lnTo>
                    <a:pt x="205506" y="222733"/>
                  </a:lnTo>
                  <a:lnTo>
                    <a:pt x="126811" y="159178"/>
                  </a:lnTo>
                  <a:lnTo>
                    <a:pt x="60434" y="188789"/>
                  </a:lnTo>
                  <a:lnTo>
                    <a:pt x="75941" y="116278"/>
                  </a:lnTo>
                  <a:lnTo>
                    <a:pt x="0" y="49689"/>
                  </a:lnTo>
                  <a:lnTo>
                    <a:pt x="87536" y="69622"/>
                  </a:lnTo>
                  <a:lnTo>
                    <a:pt x="106521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5B221FE-6D00-C992-8877-900FA5273D8A}"/>
                </a:ext>
              </a:extLst>
            </p:cNvPr>
            <p:cNvSpPr/>
            <p:nvPr/>
          </p:nvSpPr>
          <p:spPr>
            <a:xfrm>
              <a:off x="482562" y="1204666"/>
              <a:ext cx="202752" cy="192544"/>
            </a:xfrm>
            <a:custGeom>
              <a:avLst/>
              <a:gdLst>
                <a:gd name="connsiteX0" fmla="*/ 92463 w 202752"/>
                <a:gd name="connsiteY0" fmla="*/ 0 h 192544"/>
                <a:gd name="connsiteX1" fmla="*/ 126086 w 202752"/>
                <a:gd name="connsiteY1" fmla="*/ 72367 h 192544"/>
                <a:gd name="connsiteX2" fmla="*/ 202752 w 202752"/>
                <a:gd name="connsiteY2" fmla="*/ 88689 h 192544"/>
                <a:gd name="connsiteX3" fmla="*/ 147390 w 202752"/>
                <a:gd name="connsiteY3" fmla="*/ 119889 h 192544"/>
                <a:gd name="connsiteX4" fmla="*/ 178549 w 202752"/>
                <a:gd name="connsiteY4" fmla="*/ 192544 h 192544"/>
                <a:gd name="connsiteX5" fmla="*/ 110434 w 202752"/>
                <a:gd name="connsiteY5" fmla="*/ 139822 h 192544"/>
                <a:gd name="connsiteX6" fmla="*/ 52753 w 202752"/>
                <a:gd name="connsiteY6" fmla="*/ 169000 h 192544"/>
                <a:gd name="connsiteX7" fmla="*/ 66231 w 202752"/>
                <a:gd name="connsiteY7" fmla="*/ 104144 h 192544"/>
                <a:gd name="connsiteX8" fmla="*/ 0 w 202752"/>
                <a:gd name="connsiteY8" fmla="*/ 48678 h 192544"/>
                <a:gd name="connsiteX9" fmla="*/ 75942 w 202752"/>
                <a:gd name="connsiteY9" fmla="*/ 62400 h 192544"/>
                <a:gd name="connsiteX10" fmla="*/ 92463 w 202752"/>
                <a:gd name="connsiteY10" fmla="*/ 0 h 19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752" h="192544">
                  <a:moveTo>
                    <a:pt x="92463" y="0"/>
                  </a:moveTo>
                  <a:lnTo>
                    <a:pt x="126086" y="72367"/>
                  </a:lnTo>
                  <a:lnTo>
                    <a:pt x="202752" y="88689"/>
                  </a:lnTo>
                  <a:lnTo>
                    <a:pt x="147390" y="119889"/>
                  </a:lnTo>
                  <a:lnTo>
                    <a:pt x="178549" y="192544"/>
                  </a:lnTo>
                  <a:lnTo>
                    <a:pt x="110434" y="139822"/>
                  </a:lnTo>
                  <a:lnTo>
                    <a:pt x="52753" y="169000"/>
                  </a:lnTo>
                  <a:lnTo>
                    <a:pt x="66231" y="104144"/>
                  </a:lnTo>
                  <a:lnTo>
                    <a:pt x="0" y="48678"/>
                  </a:lnTo>
                  <a:lnTo>
                    <a:pt x="75942" y="62400"/>
                  </a:lnTo>
                  <a:lnTo>
                    <a:pt x="92463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056FC09-1132-1205-689C-3D662111C5E2}"/>
                </a:ext>
              </a:extLst>
            </p:cNvPr>
            <p:cNvSpPr/>
            <p:nvPr/>
          </p:nvSpPr>
          <p:spPr>
            <a:xfrm>
              <a:off x="409954" y="951455"/>
              <a:ext cx="220433" cy="210888"/>
            </a:xfrm>
            <a:custGeom>
              <a:avLst/>
              <a:gdLst>
                <a:gd name="connsiteX0" fmla="*/ 100724 w 220433"/>
                <a:gd name="connsiteY0" fmla="*/ 0 h 210888"/>
                <a:gd name="connsiteX1" fmla="*/ 137100 w 220433"/>
                <a:gd name="connsiteY1" fmla="*/ 79300 h 210888"/>
                <a:gd name="connsiteX2" fmla="*/ 220433 w 220433"/>
                <a:gd name="connsiteY2" fmla="*/ 98944 h 210888"/>
                <a:gd name="connsiteX3" fmla="*/ 160144 w 220433"/>
                <a:gd name="connsiteY3" fmla="*/ 131300 h 210888"/>
                <a:gd name="connsiteX4" fmla="*/ 193912 w 220433"/>
                <a:gd name="connsiteY4" fmla="*/ 210889 h 210888"/>
                <a:gd name="connsiteX5" fmla="*/ 119709 w 220433"/>
                <a:gd name="connsiteY5" fmla="*/ 151956 h 210888"/>
                <a:gd name="connsiteX6" fmla="*/ 57101 w 220433"/>
                <a:gd name="connsiteY6" fmla="*/ 182289 h 210888"/>
                <a:gd name="connsiteX7" fmla="*/ 71884 w 220433"/>
                <a:gd name="connsiteY7" fmla="*/ 112233 h 210888"/>
                <a:gd name="connsiteX8" fmla="*/ 0 w 220433"/>
                <a:gd name="connsiteY8" fmla="*/ 50556 h 210888"/>
                <a:gd name="connsiteX9" fmla="*/ 82608 w 220433"/>
                <a:gd name="connsiteY9" fmla="*/ 67311 h 210888"/>
                <a:gd name="connsiteX10" fmla="*/ 100724 w 220433"/>
                <a:gd name="connsiteY10" fmla="*/ 0 h 2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33" h="210888">
                  <a:moveTo>
                    <a:pt x="100724" y="0"/>
                  </a:moveTo>
                  <a:lnTo>
                    <a:pt x="137100" y="79300"/>
                  </a:lnTo>
                  <a:lnTo>
                    <a:pt x="220433" y="98944"/>
                  </a:lnTo>
                  <a:lnTo>
                    <a:pt x="160144" y="131300"/>
                  </a:lnTo>
                  <a:lnTo>
                    <a:pt x="193912" y="210889"/>
                  </a:lnTo>
                  <a:lnTo>
                    <a:pt x="119709" y="151956"/>
                  </a:lnTo>
                  <a:lnTo>
                    <a:pt x="57101" y="182289"/>
                  </a:lnTo>
                  <a:lnTo>
                    <a:pt x="71884" y="112233"/>
                  </a:lnTo>
                  <a:lnTo>
                    <a:pt x="0" y="50556"/>
                  </a:lnTo>
                  <a:lnTo>
                    <a:pt x="82608" y="67311"/>
                  </a:lnTo>
                  <a:lnTo>
                    <a:pt x="100724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248E377-C202-32C4-3854-7655C7511BF7}"/>
                </a:ext>
              </a:extLst>
            </p:cNvPr>
            <p:cNvSpPr/>
            <p:nvPr/>
          </p:nvSpPr>
          <p:spPr>
            <a:xfrm>
              <a:off x="1020239" y="1582244"/>
              <a:ext cx="146375" cy="130433"/>
            </a:xfrm>
            <a:custGeom>
              <a:avLst/>
              <a:gdLst>
                <a:gd name="connsiteX0" fmla="*/ 66087 w 146375"/>
                <a:gd name="connsiteY0" fmla="*/ 0 h 130433"/>
                <a:gd name="connsiteX1" fmla="*/ 91159 w 146375"/>
                <a:gd name="connsiteY1" fmla="*/ 49111 h 130433"/>
                <a:gd name="connsiteX2" fmla="*/ 146376 w 146375"/>
                <a:gd name="connsiteY2" fmla="*/ 57778 h 130433"/>
                <a:gd name="connsiteX3" fmla="*/ 106956 w 146375"/>
                <a:gd name="connsiteY3" fmla="*/ 81322 h 130433"/>
                <a:gd name="connsiteX4" fmla="*/ 130144 w 146375"/>
                <a:gd name="connsiteY4" fmla="*/ 130433 h 130433"/>
                <a:gd name="connsiteX5" fmla="*/ 80579 w 146375"/>
                <a:gd name="connsiteY5" fmla="*/ 96344 h 130433"/>
                <a:gd name="connsiteX6" fmla="*/ 39420 w 146375"/>
                <a:gd name="connsiteY6" fmla="*/ 118444 h 130433"/>
                <a:gd name="connsiteX7" fmla="*/ 48406 w 146375"/>
                <a:gd name="connsiteY7" fmla="*/ 73233 h 130433"/>
                <a:gd name="connsiteX8" fmla="*/ 0 w 146375"/>
                <a:gd name="connsiteY8" fmla="*/ 36833 h 130433"/>
                <a:gd name="connsiteX9" fmla="*/ 54927 w 146375"/>
                <a:gd name="connsiteY9" fmla="*/ 43911 h 130433"/>
                <a:gd name="connsiteX10" fmla="*/ 66087 w 146375"/>
                <a:gd name="connsiteY10" fmla="*/ 0 h 1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75" h="130433">
                  <a:moveTo>
                    <a:pt x="66087" y="0"/>
                  </a:moveTo>
                  <a:lnTo>
                    <a:pt x="91159" y="49111"/>
                  </a:lnTo>
                  <a:lnTo>
                    <a:pt x="146376" y="57778"/>
                  </a:lnTo>
                  <a:lnTo>
                    <a:pt x="106956" y="81322"/>
                  </a:lnTo>
                  <a:lnTo>
                    <a:pt x="130144" y="130433"/>
                  </a:lnTo>
                  <a:lnTo>
                    <a:pt x="80579" y="96344"/>
                  </a:lnTo>
                  <a:lnTo>
                    <a:pt x="39420" y="118444"/>
                  </a:lnTo>
                  <a:lnTo>
                    <a:pt x="48406" y="73233"/>
                  </a:lnTo>
                  <a:lnTo>
                    <a:pt x="0" y="36833"/>
                  </a:lnTo>
                  <a:lnTo>
                    <a:pt x="54927" y="43911"/>
                  </a:lnTo>
                  <a:lnTo>
                    <a:pt x="66087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0CD93CD-CAF7-3963-393F-0347E1E3B8A0}"/>
                </a:ext>
              </a:extLst>
            </p:cNvPr>
            <p:cNvSpPr/>
            <p:nvPr/>
          </p:nvSpPr>
          <p:spPr>
            <a:xfrm>
              <a:off x="1208499" y="1575311"/>
              <a:ext cx="107680" cy="93455"/>
            </a:xfrm>
            <a:custGeom>
              <a:avLst/>
              <a:gdLst>
                <a:gd name="connsiteX0" fmla="*/ 48405 w 107680"/>
                <a:gd name="connsiteY0" fmla="*/ 0 h 93455"/>
                <a:gd name="connsiteX1" fmla="*/ 67101 w 107680"/>
                <a:gd name="connsiteY1" fmla="*/ 35100 h 93455"/>
                <a:gd name="connsiteX2" fmla="*/ 107680 w 107680"/>
                <a:gd name="connsiteY2" fmla="*/ 41311 h 93455"/>
                <a:gd name="connsiteX3" fmla="*/ 78695 w 107680"/>
                <a:gd name="connsiteY3" fmla="*/ 58211 h 93455"/>
                <a:gd name="connsiteX4" fmla="*/ 95796 w 107680"/>
                <a:gd name="connsiteY4" fmla="*/ 93456 h 93455"/>
                <a:gd name="connsiteX5" fmla="*/ 59275 w 107680"/>
                <a:gd name="connsiteY5" fmla="*/ 69044 h 93455"/>
                <a:gd name="connsiteX6" fmla="*/ 29275 w 107680"/>
                <a:gd name="connsiteY6" fmla="*/ 84789 h 93455"/>
                <a:gd name="connsiteX7" fmla="*/ 35652 w 107680"/>
                <a:gd name="connsiteY7" fmla="*/ 52433 h 93455"/>
                <a:gd name="connsiteX8" fmla="*/ 0 w 107680"/>
                <a:gd name="connsiteY8" fmla="*/ 26578 h 93455"/>
                <a:gd name="connsiteX9" fmla="*/ 40435 w 107680"/>
                <a:gd name="connsiteY9" fmla="*/ 31489 h 93455"/>
                <a:gd name="connsiteX10" fmla="*/ 48405 w 107680"/>
                <a:gd name="connsiteY10" fmla="*/ 0 h 9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80" h="93455">
                  <a:moveTo>
                    <a:pt x="48405" y="0"/>
                  </a:moveTo>
                  <a:lnTo>
                    <a:pt x="67101" y="35100"/>
                  </a:lnTo>
                  <a:lnTo>
                    <a:pt x="107680" y="41311"/>
                  </a:lnTo>
                  <a:lnTo>
                    <a:pt x="78695" y="58211"/>
                  </a:lnTo>
                  <a:lnTo>
                    <a:pt x="95796" y="93456"/>
                  </a:lnTo>
                  <a:lnTo>
                    <a:pt x="59275" y="69044"/>
                  </a:lnTo>
                  <a:lnTo>
                    <a:pt x="29275" y="84789"/>
                  </a:lnTo>
                  <a:lnTo>
                    <a:pt x="35652" y="52433"/>
                  </a:lnTo>
                  <a:lnTo>
                    <a:pt x="0" y="26578"/>
                  </a:lnTo>
                  <a:lnTo>
                    <a:pt x="40435" y="31489"/>
                  </a:lnTo>
                  <a:lnTo>
                    <a:pt x="48405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F96B782-24A1-03EE-A312-AE7BDBE29216}"/>
                </a:ext>
              </a:extLst>
            </p:cNvPr>
            <p:cNvSpPr/>
            <p:nvPr/>
          </p:nvSpPr>
          <p:spPr>
            <a:xfrm>
              <a:off x="1346469" y="1513633"/>
              <a:ext cx="107680" cy="90999"/>
            </a:xfrm>
            <a:custGeom>
              <a:avLst/>
              <a:gdLst>
                <a:gd name="connsiteX0" fmla="*/ 48406 w 107680"/>
                <a:gd name="connsiteY0" fmla="*/ 0 h 90999"/>
                <a:gd name="connsiteX1" fmla="*/ 67101 w 107680"/>
                <a:gd name="connsiteY1" fmla="*/ 34233 h 90999"/>
                <a:gd name="connsiteX2" fmla="*/ 107680 w 107680"/>
                <a:gd name="connsiteY2" fmla="*/ 40444 h 90999"/>
                <a:gd name="connsiteX3" fmla="*/ 78840 w 107680"/>
                <a:gd name="connsiteY3" fmla="*/ 56622 h 90999"/>
                <a:gd name="connsiteX4" fmla="*/ 95941 w 107680"/>
                <a:gd name="connsiteY4" fmla="*/ 91000 h 90999"/>
                <a:gd name="connsiteX5" fmla="*/ 59420 w 107680"/>
                <a:gd name="connsiteY5" fmla="*/ 67022 h 90999"/>
                <a:gd name="connsiteX6" fmla="*/ 29420 w 107680"/>
                <a:gd name="connsiteY6" fmla="*/ 82333 h 90999"/>
                <a:gd name="connsiteX7" fmla="*/ 35797 w 107680"/>
                <a:gd name="connsiteY7" fmla="*/ 50844 h 90999"/>
                <a:gd name="connsiteX8" fmla="*/ 0 w 107680"/>
                <a:gd name="connsiteY8" fmla="*/ 25567 h 90999"/>
                <a:gd name="connsiteX9" fmla="*/ 40435 w 107680"/>
                <a:gd name="connsiteY9" fmla="*/ 30478 h 90999"/>
                <a:gd name="connsiteX10" fmla="*/ 48406 w 107680"/>
                <a:gd name="connsiteY10" fmla="*/ 0 h 90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80" h="90999">
                  <a:moveTo>
                    <a:pt x="48406" y="0"/>
                  </a:moveTo>
                  <a:lnTo>
                    <a:pt x="67101" y="34233"/>
                  </a:lnTo>
                  <a:lnTo>
                    <a:pt x="107680" y="40444"/>
                  </a:lnTo>
                  <a:lnTo>
                    <a:pt x="78840" y="56622"/>
                  </a:lnTo>
                  <a:lnTo>
                    <a:pt x="95941" y="91000"/>
                  </a:lnTo>
                  <a:lnTo>
                    <a:pt x="59420" y="67022"/>
                  </a:lnTo>
                  <a:lnTo>
                    <a:pt x="29420" y="82333"/>
                  </a:lnTo>
                  <a:lnTo>
                    <a:pt x="35797" y="50844"/>
                  </a:lnTo>
                  <a:lnTo>
                    <a:pt x="0" y="25567"/>
                  </a:lnTo>
                  <a:lnTo>
                    <a:pt x="40435" y="30478"/>
                  </a:lnTo>
                  <a:lnTo>
                    <a:pt x="48406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FADAA7A0-4072-F471-3A08-F5297FAF0A2F}"/>
                </a:ext>
              </a:extLst>
            </p:cNvPr>
            <p:cNvSpPr/>
            <p:nvPr/>
          </p:nvSpPr>
          <p:spPr>
            <a:xfrm>
              <a:off x="1223571" y="506855"/>
              <a:ext cx="143187" cy="122199"/>
            </a:xfrm>
            <a:custGeom>
              <a:avLst/>
              <a:gdLst>
                <a:gd name="connsiteX0" fmla="*/ 64492 w 143187"/>
                <a:gd name="connsiteY0" fmla="*/ 0 h 122199"/>
                <a:gd name="connsiteX1" fmla="*/ 89130 w 143187"/>
                <a:gd name="connsiteY1" fmla="*/ 46222 h 122199"/>
                <a:gd name="connsiteX2" fmla="*/ 143187 w 143187"/>
                <a:gd name="connsiteY2" fmla="*/ 64278 h 122199"/>
                <a:gd name="connsiteX3" fmla="*/ 104637 w 143187"/>
                <a:gd name="connsiteY3" fmla="*/ 76411 h 122199"/>
                <a:gd name="connsiteX4" fmla="*/ 127390 w 143187"/>
                <a:gd name="connsiteY4" fmla="*/ 122200 h 122199"/>
                <a:gd name="connsiteX5" fmla="*/ 78840 w 143187"/>
                <a:gd name="connsiteY5" fmla="*/ 84067 h 122199"/>
                <a:gd name="connsiteX6" fmla="*/ 38840 w 143187"/>
                <a:gd name="connsiteY6" fmla="*/ 95189 h 122199"/>
                <a:gd name="connsiteX7" fmla="*/ 47391 w 143187"/>
                <a:gd name="connsiteY7" fmla="*/ 58500 h 122199"/>
                <a:gd name="connsiteX8" fmla="*/ 0 w 143187"/>
                <a:gd name="connsiteY8" fmla="*/ 18633 h 122199"/>
                <a:gd name="connsiteX9" fmla="*/ 53768 w 143187"/>
                <a:gd name="connsiteY9" fmla="*/ 34956 h 122199"/>
                <a:gd name="connsiteX10" fmla="*/ 64492 w 143187"/>
                <a:gd name="connsiteY10" fmla="*/ 0 h 12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187" h="122199">
                  <a:moveTo>
                    <a:pt x="64492" y="0"/>
                  </a:moveTo>
                  <a:lnTo>
                    <a:pt x="89130" y="46222"/>
                  </a:lnTo>
                  <a:lnTo>
                    <a:pt x="143187" y="64278"/>
                  </a:lnTo>
                  <a:lnTo>
                    <a:pt x="104637" y="76411"/>
                  </a:lnTo>
                  <a:lnTo>
                    <a:pt x="127390" y="122200"/>
                  </a:lnTo>
                  <a:lnTo>
                    <a:pt x="78840" y="84067"/>
                  </a:lnTo>
                  <a:lnTo>
                    <a:pt x="38840" y="95189"/>
                  </a:lnTo>
                  <a:lnTo>
                    <a:pt x="47391" y="58500"/>
                  </a:lnTo>
                  <a:lnTo>
                    <a:pt x="0" y="18633"/>
                  </a:lnTo>
                  <a:lnTo>
                    <a:pt x="53768" y="34956"/>
                  </a:lnTo>
                  <a:lnTo>
                    <a:pt x="64492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BF68D2-8D11-9D2A-1AAF-F97BA99DB702}"/>
                </a:ext>
              </a:extLst>
            </p:cNvPr>
            <p:cNvSpPr/>
            <p:nvPr/>
          </p:nvSpPr>
          <p:spPr>
            <a:xfrm>
              <a:off x="1020094" y="426400"/>
              <a:ext cx="163042" cy="144155"/>
            </a:xfrm>
            <a:custGeom>
              <a:avLst/>
              <a:gdLst>
                <a:gd name="connsiteX0" fmla="*/ 73623 w 163042"/>
                <a:gd name="connsiteY0" fmla="*/ 0 h 144155"/>
                <a:gd name="connsiteX1" fmla="*/ 101449 w 163042"/>
                <a:gd name="connsiteY1" fmla="*/ 54456 h 144155"/>
                <a:gd name="connsiteX2" fmla="*/ 163042 w 163042"/>
                <a:gd name="connsiteY2" fmla="*/ 75111 h 144155"/>
                <a:gd name="connsiteX3" fmla="*/ 118985 w 163042"/>
                <a:gd name="connsiteY3" fmla="*/ 90133 h 144155"/>
                <a:gd name="connsiteX4" fmla="*/ 144637 w 163042"/>
                <a:gd name="connsiteY4" fmla="*/ 144156 h 144155"/>
                <a:gd name="connsiteX5" fmla="*/ 89420 w 163042"/>
                <a:gd name="connsiteY5" fmla="*/ 99522 h 144155"/>
                <a:gd name="connsiteX6" fmla="*/ 43623 w 163042"/>
                <a:gd name="connsiteY6" fmla="*/ 113389 h 144155"/>
                <a:gd name="connsiteX7" fmla="*/ 53768 w 163042"/>
                <a:gd name="connsiteY7" fmla="*/ 69767 h 144155"/>
                <a:gd name="connsiteX8" fmla="*/ 0 w 163042"/>
                <a:gd name="connsiteY8" fmla="*/ 23256 h 144155"/>
                <a:gd name="connsiteX9" fmla="*/ 61159 w 163042"/>
                <a:gd name="connsiteY9" fmla="*/ 41600 h 144155"/>
                <a:gd name="connsiteX10" fmla="*/ 73623 w 163042"/>
                <a:gd name="connsiteY10" fmla="*/ 0 h 14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042" h="144155">
                  <a:moveTo>
                    <a:pt x="73623" y="0"/>
                  </a:moveTo>
                  <a:lnTo>
                    <a:pt x="101449" y="54456"/>
                  </a:lnTo>
                  <a:lnTo>
                    <a:pt x="163042" y="75111"/>
                  </a:lnTo>
                  <a:lnTo>
                    <a:pt x="118985" y="90133"/>
                  </a:lnTo>
                  <a:lnTo>
                    <a:pt x="144637" y="144156"/>
                  </a:lnTo>
                  <a:lnTo>
                    <a:pt x="89420" y="99522"/>
                  </a:lnTo>
                  <a:lnTo>
                    <a:pt x="43623" y="113389"/>
                  </a:lnTo>
                  <a:lnTo>
                    <a:pt x="53768" y="69767"/>
                  </a:lnTo>
                  <a:lnTo>
                    <a:pt x="0" y="23256"/>
                  </a:lnTo>
                  <a:lnTo>
                    <a:pt x="61159" y="41600"/>
                  </a:lnTo>
                  <a:lnTo>
                    <a:pt x="73623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B6E40E8-A7F6-CE3D-4F03-364E3C449750}"/>
                </a:ext>
              </a:extLst>
            </p:cNvPr>
            <p:cNvSpPr/>
            <p:nvPr/>
          </p:nvSpPr>
          <p:spPr>
            <a:xfrm>
              <a:off x="804589" y="415133"/>
              <a:ext cx="180143" cy="164666"/>
            </a:xfrm>
            <a:custGeom>
              <a:avLst/>
              <a:gdLst>
                <a:gd name="connsiteX0" fmla="*/ 81594 w 180143"/>
                <a:gd name="connsiteY0" fmla="*/ 0 h 164666"/>
                <a:gd name="connsiteX1" fmla="*/ 112173 w 180143"/>
                <a:gd name="connsiteY1" fmla="*/ 62111 h 164666"/>
                <a:gd name="connsiteX2" fmla="*/ 180144 w 180143"/>
                <a:gd name="connsiteY2" fmla="*/ 83922 h 164666"/>
                <a:gd name="connsiteX3" fmla="*/ 131303 w 180143"/>
                <a:gd name="connsiteY3" fmla="*/ 102844 h 164666"/>
                <a:gd name="connsiteX4" fmla="*/ 159419 w 180143"/>
                <a:gd name="connsiteY4" fmla="*/ 164667 h 164666"/>
                <a:gd name="connsiteX5" fmla="*/ 98550 w 180143"/>
                <a:gd name="connsiteY5" fmla="*/ 114689 h 164666"/>
                <a:gd name="connsiteX6" fmla="*/ 47681 w 180143"/>
                <a:gd name="connsiteY6" fmla="*/ 132311 h 164666"/>
                <a:gd name="connsiteX7" fmla="*/ 59130 w 180143"/>
                <a:gd name="connsiteY7" fmla="*/ 81322 h 164666"/>
                <a:gd name="connsiteX8" fmla="*/ 0 w 180143"/>
                <a:gd name="connsiteY8" fmla="*/ 29322 h 164666"/>
                <a:gd name="connsiteX9" fmla="*/ 67536 w 180143"/>
                <a:gd name="connsiteY9" fmla="*/ 48533 h 164666"/>
                <a:gd name="connsiteX10" fmla="*/ 81594 w 180143"/>
                <a:gd name="connsiteY10" fmla="*/ 0 h 16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143" h="164666">
                  <a:moveTo>
                    <a:pt x="81594" y="0"/>
                  </a:moveTo>
                  <a:lnTo>
                    <a:pt x="112173" y="62111"/>
                  </a:lnTo>
                  <a:lnTo>
                    <a:pt x="180144" y="83922"/>
                  </a:lnTo>
                  <a:lnTo>
                    <a:pt x="131303" y="102844"/>
                  </a:lnTo>
                  <a:lnTo>
                    <a:pt x="159419" y="164667"/>
                  </a:lnTo>
                  <a:lnTo>
                    <a:pt x="98550" y="114689"/>
                  </a:lnTo>
                  <a:lnTo>
                    <a:pt x="47681" y="132311"/>
                  </a:lnTo>
                  <a:lnTo>
                    <a:pt x="59130" y="81322"/>
                  </a:lnTo>
                  <a:lnTo>
                    <a:pt x="0" y="29322"/>
                  </a:lnTo>
                  <a:lnTo>
                    <a:pt x="67536" y="48533"/>
                  </a:lnTo>
                  <a:lnTo>
                    <a:pt x="81594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49B896F6-1CA7-5AC9-A19C-9845CF79FC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198725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8E06566-DC27-C93F-85EA-7C1A37CF87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466742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EBA4D6-462B-8081-079F-CE2A2944686F}"/>
              </a:ext>
            </a:extLst>
          </p:cNvPr>
          <p:cNvCxnSpPr>
            <a:cxnSpLocks/>
          </p:cNvCxnSpPr>
          <p:nvPr userDrawn="1"/>
        </p:nvCxnSpPr>
        <p:spPr>
          <a:xfrm>
            <a:off x="6083417" y="5487044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7F05B6-3A55-19C8-FA08-A6B02ACAC3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19BD76A8-CA47-21DA-B33E-666689D0688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992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2873E771-976F-D308-C08F-0A46415E32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34545" y="5389563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AD1F60-6B1F-2828-A70D-23289534E1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C4C7A0AF-AFD3-A228-FE34-11855012BD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03350" y="548754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A02CCEE-7792-AD7E-06DA-6923894E1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3350" y="5867400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89244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- Whit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icture 6">
            <a:extLst>
              <a:ext uri="{FF2B5EF4-FFF2-40B4-BE49-F238E27FC236}">
                <a16:creationId xmlns:a16="http://schemas.microsoft.com/office/drawing/2014/main" id="{01FED711-AE21-B571-A8D2-E484BAA0C86E}"/>
              </a:ext>
            </a:extLst>
          </p:cNvPr>
          <p:cNvGrpSpPr/>
          <p:nvPr/>
        </p:nvGrpSpPr>
        <p:grpSpPr>
          <a:xfrm>
            <a:off x="-15698" y="4517971"/>
            <a:ext cx="12222986" cy="2340832"/>
            <a:chOff x="-15698" y="4517971"/>
            <a:chExt cx="12222986" cy="234083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0887CBC-D981-4A25-6DB7-E8597F804C5D}"/>
                </a:ext>
              </a:extLst>
            </p:cNvPr>
            <p:cNvSpPr/>
            <p:nvPr/>
          </p:nvSpPr>
          <p:spPr>
            <a:xfrm>
              <a:off x="-15698" y="4628866"/>
              <a:ext cx="12222842" cy="2229938"/>
            </a:xfrm>
            <a:custGeom>
              <a:avLst/>
              <a:gdLst>
                <a:gd name="connsiteX0" fmla="*/ 0 w 12222842"/>
                <a:gd name="connsiteY0" fmla="*/ 2229794 h 2229938"/>
                <a:gd name="connsiteX1" fmla="*/ 0 w 12222842"/>
                <a:gd name="connsiteY1" fmla="*/ 165049 h 2229938"/>
                <a:gd name="connsiteX2" fmla="*/ 5166119 w 12222842"/>
                <a:gd name="connsiteY2" fmla="*/ 77941 h 2229938"/>
                <a:gd name="connsiteX3" fmla="*/ 12222843 w 12222842"/>
                <a:gd name="connsiteY3" fmla="*/ 619804 h 2229938"/>
                <a:gd name="connsiteX4" fmla="*/ 12222843 w 12222842"/>
                <a:gd name="connsiteY4" fmla="*/ 2229938 h 2229938"/>
                <a:gd name="connsiteX5" fmla="*/ 0 w 12222842"/>
                <a:gd name="connsiteY5" fmla="*/ 2229938 h 2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22842" h="2229938">
                  <a:moveTo>
                    <a:pt x="0" y="2229794"/>
                  </a:moveTo>
                  <a:lnTo>
                    <a:pt x="0" y="165049"/>
                  </a:lnTo>
                  <a:cubicBezTo>
                    <a:pt x="978929" y="54538"/>
                    <a:pt x="2299483" y="-92954"/>
                    <a:pt x="5166119" y="77941"/>
                  </a:cubicBezTo>
                  <a:cubicBezTo>
                    <a:pt x="9037192" y="308641"/>
                    <a:pt x="9185467" y="439231"/>
                    <a:pt x="12222843" y="619804"/>
                  </a:cubicBezTo>
                  <a:lnTo>
                    <a:pt x="12222843" y="2229938"/>
                  </a:lnTo>
                  <a:lnTo>
                    <a:pt x="0" y="2229938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9C10D12-7C9D-A276-4485-2ECA3166B8F8}"/>
                </a:ext>
              </a:extLst>
            </p:cNvPr>
            <p:cNvSpPr/>
            <p:nvPr/>
          </p:nvSpPr>
          <p:spPr>
            <a:xfrm>
              <a:off x="-15698" y="4517971"/>
              <a:ext cx="12222986" cy="733443"/>
            </a:xfrm>
            <a:custGeom>
              <a:avLst/>
              <a:gdLst>
                <a:gd name="connsiteX0" fmla="*/ 12222987 w 12222986"/>
                <a:gd name="connsiteY0" fmla="*/ 733444 h 733443"/>
                <a:gd name="connsiteX1" fmla="*/ 5166264 w 12222986"/>
                <a:gd name="connsiteY1" fmla="*/ 191580 h 733443"/>
                <a:gd name="connsiteX2" fmla="*/ 0 w 12222986"/>
                <a:gd name="connsiteY2" fmla="*/ 278833 h 733443"/>
                <a:gd name="connsiteX3" fmla="*/ 0 w 12222986"/>
                <a:gd name="connsiteY3" fmla="*/ 153299 h 733443"/>
                <a:gd name="connsiteX4" fmla="*/ 5160901 w 12222986"/>
                <a:gd name="connsiteY4" fmla="*/ 68501 h 733443"/>
                <a:gd name="connsiteX5" fmla="*/ 12222987 w 12222986"/>
                <a:gd name="connsiteY5" fmla="*/ 542903 h 733443"/>
                <a:gd name="connsiteX6" fmla="*/ 12222987 w 12222986"/>
                <a:gd name="connsiteY6" fmla="*/ 733444 h 73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2986" h="733443">
                  <a:moveTo>
                    <a:pt x="12222987" y="733444"/>
                  </a:moveTo>
                  <a:cubicBezTo>
                    <a:pt x="9185611" y="552871"/>
                    <a:pt x="9037337" y="422280"/>
                    <a:pt x="5166264" y="191580"/>
                  </a:cubicBezTo>
                  <a:cubicBezTo>
                    <a:pt x="2299483" y="20830"/>
                    <a:pt x="978929" y="168322"/>
                    <a:pt x="0" y="278833"/>
                  </a:cubicBezTo>
                  <a:lnTo>
                    <a:pt x="0" y="153299"/>
                  </a:lnTo>
                  <a:cubicBezTo>
                    <a:pt x="975885" y="33398"/>
                    <a:pt x="2293540" y="-75090"/>
                    <a:pt x="5160901" y="68501"/>
                  </a:cubicBezTo>
                  <a:cubicBezTo>
                    <a:pt x="9032844" y="262220"/>
                    <a:pt x="9184887" y="391222"/>
                    <a:pt x="12222987" y="542903"/>
                  </a:cubicBezTo>
                  <a:lnTo>
                    <a:pt x="12222987" y="733444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60030" y="5136132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1D5E704-C9FF-3BB7-B4E4-50E9992E7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773" y="-6120"/>
            <a:ext cx="12201029" cy="50801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22 w 21600"/>
              <a:gd name="connsiteY0" fmla="*/ 0 h 51124"/>
              <a:gd name="connsiteX1" fmla="*/ 21600 w 21600"/>
              <a:gd name="connsiteY1" fmla="*/ 30154 h 51124"/>
              <a:gd name="connsiteX2" fmla="*/ 21586 w 21600"/>
              <a:gd name="connsiteY2" fmla="*/ 51124 h 51124"/>
              <a:gd name="connsiteX3" fmla="*/ 5 w 21600"/>
              <a:gd name="connsiteY3" fmla="*/ 47215 h 51124"/>
              <a:gd name="connsiteX4" fmla="*/ 22 w 21600"/>
              <a:gd name="connsiteY4" fmla="*/ 0 h 51124"/>
              <a:gd name="connsiteX0" fmla="*/ 22 w 21619"/>
              <a:gd name="connsiteY0" fmla="*/ 0 h 51124"/>
              <a:gd name="connsiteX1" fmla="*/ 21619 w 21619"/>
              <a:gd name="connsiteY1" fmla="*/ 328 h 51124"/>
              <a:gd name="connsiteX2" fmla="*/ 21586 w 21619"/>
              <a:gd name="connsiteY2" fmla="*/ 51124 h 51124"/>
              <a:gd name="connsiteX3" fmla="*/ 5 w 21619"/>
              <a:gd name="connsiteY3" fmla="*/ 47215 h 51124"/>
              <a:gd name="connsiteX4" fmla="*/ 22 w 21619"/>
              <a:gd name="connsiteY4" fmla="*/ 0 h 51124"/>
              <a:gd name="connsiteX0" fmla="*/ 0 w 21635"/>
              <a:gd name="connsiteY0" fmla="*/ 0 h 50909"/>
              <a:gd name="connsiteX1" fmla="*/ 21635 w 21635"/>
              <a:gd name="connsiteY1" fmla="*/ 113 h 50909"/>
              <a:gd name="connsiteX2" fmla="*/ 21602 w 21635"/>
              <a:gd name="connsiteY2" fmla="*/ 50909 h 50909"/>
              <a:gd name="connsiteX3" fmla="*/ 21 w 21635"/>
              <a:gd name="connsiteY3" fmla="*/ 47000 h 50909"/>
              <a:gd name="connsiteX4" fmla="*/ 0 w 21635"/>
              <a:gd name="connsiteY4" fmla="*/ 0 h 50909"/>
              <a:gd name="connsiteX0" fmla="*/ 0 w 21635"/>
              <a:gd name="connsiteY0" fmla="*/ 0 h 50803"/>
              <a:gd name="connsiteX1" fmla="*/ 21635 w 21635"/>
              <a:gd name="connsiteY1" fmla="*/ 7 h 50803"/>
              <a:gd name="connsiteX2" fmla="*/ 21602 w 21635"/>
              <a:gd name="connsiteY2" fmla="*/ 50803 h 50803"/>
              <a:gd name="connsiteX3" fmla="*/ 21 w 21635"/>
              <a:gd name="connsiteY3" fmla="*/ 46894 h 50803"/>
              <a:gd name="connsiteX4" fmla="*/ 0 w 21635"/>
              <a:gd name="connsiteY4" fmla="*/ 0 h 50803"/>
              <a:gd name="connsiteX0" fmla="*/ 0 w 21602"/>
              <a:gd name="connsiteY0" fmla="*/ 0 h 50803"/>
              <a:gd name="connsiteX1" fmla="*/ 21532 w 21602"/>
              <a:gd name="connsiteY1" fmla="*/ 324 h 50803"/>
              <a:gd name="connsiteX2" fmla="*/ 21602 w 21602"/>
              <a:gd name="connsiteY2" fmla="*/ 50803 h 50803"/>
              <a:gd name="connsiteX3" fmla="*/ 21 w 21602"/>
              <a:gd name="connsiteY3" fmla="*/ 46894 h 50803"/>
              <a:gd name="connsiteX4" fmla="*/ 0 w 21602"/>
              <a:gd name="connsiteY4" fmla="*/ 0 h 50803"/>
              <a:gd name="connsiteX0" fmla="*/ 0 w 21616"/>
              <a:gd name="connsiteY0" fmla="*/ 46 h 50849"/>
              <a:gd name="connsiteX1" fmla="*/ 21616 w 21616"/>
              <a:gd name="connsiteY1" fmla="*/ 0 h 50849"/>
              <a:gd name="connsiteX2" fmla="*/ 21602 w 21616"/>
              <a:gd name="connsiteY2" fmla="*/ 50849 h 50849"/>
              <a:gd name="connsiteX3" fmla="*/ 21 w 21616"/>
              <a:gd name="connsiteY3" fmla="*/ 46940 h 50849"/>
              <a:gd name="connsiteX4" fmla="*/ 0 w 21616"/>
              <a:gd name="connsiteY4" fmla="*/ 46 h 5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6" h="50849">
                <a:moveTo>
                  <a:pt x="0" y="46"/>
                </a:moveTo>
                <a:lnTo>
                  <a:pt x="21616" y="0"/>
                </a:lnTo>
                <a:cubicBezTo>
                  <a:pt x="21616" y="1619"/>
                  <a:pt x="21612" y="47309"/>
                  <a:pt x="21602" y="50849"/>
                </a:cubicBezTo>
                <a:cubicBezTo>
                  <a:pt x="13432" y="48476"/>
                  <a:pt x="6998" y="42911"/>
                  <a:pt x="21" y="46940"/>
                </a:cubicBezTo>
                <a:cubicBezTo>
                  <a:pt x="4" y="45118"/>
                  <a:pt x="0" y="3362"/>
                  <a:pt x="0" y="46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</p:txBody>
      </p:sp>
      <p:grpSp>
        <p:nvGrpSpPr>
          <p:cNvPr id="8" name="Picture 6">
            <a:extLst>
              <a:ext uri="{FF2B5EF4-FFF2-40B4-BE49-F238E27FC236}">
                <a16:creationId xmlns:a16="http://schemas.microsoft.com/office/drawing/2014/main" id="{395886E5-374C-4194-E26F-988EF5C04A1F}"/>
              </a:ext>
            </a:extLst>
          </p:cNvPr>
          <p:cNvGrpSpPr/>
          <p:nvPr/>
        </p:nvGrpSpPr>
        <p:grpSpPr>
          <a:xfrm>
            <a:off x="410861" y="5142060"/>
            <a:ext cx="1505643" cy="1297814"/>
            <a:chOff x="410861" y="5142060"/>
            <a:chExt cx="1505643" cy="1297814"/>
          </a:xfrm>
        </p:grpSpPr>
        <p:grpSp>
          <p:nvGrpSpPr>
            <p:cNvPr id="10" name="Picture 6">
              <a:extLst>
                <a:ext uri="{FF2B5EF4-FFF2-40B4-BE49-F238E27FC236}">
                  <a16:creationId xmlns:a16="http://schemas.microsoft.com/office/drawing/2014/main" id="{B6CC9882-8E40-2721-6992-F86B18574757}"/>
                </a:ext>
              </a:extLst>
            </p:cNvPr>
            <p:cNvGrpSpPr/>
            <p:nvPr/>
          </p:nvGrpSpPr>
          <p:grpSpPr>
            <a:xfrm>
              <a:off x="780894" y="5404830"/>
              <a:ext cx="1135609" cy="748439"/>
              <a:chOff x="780894" y="5404830"/>
              <a:chExt cx="1135609" cy="748439"/>
            </a:xfrm>
            <a:solidFill>
              <a:srgbClr val="003399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2AB222F-261A-1B40-AAD9-FD7A92581B40}"/>
                  </a:ext>
                </a:extLst>
              </p:cNvPr>
              <p:cNvSpPr/>
              <p:nvPr/>
            </p:nvSpPr>
            <p:spPr>
              <a:xfrm>
                <a:off x="780894" y="5458280"/>
                <a:ext cx="124214" cy="159482"/>
              </a:xfrm>
              <a:custGeom>
                <a:avLst/>
                <a:gdLst>
                  <a:gd name="connsiteX0" fmla="*/ 30872 w 124214"/>
                  <a:gd name="connsiteY0" fmla="*/ 78874 h 159482"/>
                  <a:gd name="connsiteX1" fmla="*/ 71456 w 124214"/>
                  <a:gd name="connsiteY1" fmla="*/ 127268 h 159482"/>
                  <a:gd name="connsiteX2" fmla="*/ 106531 w 124214"/>
                  <a:gd name="connsiteY2" fmla="*/ 107910 h 159482"/>
                  <a:gd name="connsiteX3" fmla="*/ 116532 w 124214"/>
                  <a:gd name="connsiteY3" fmla="*/ 99387 h 159482"/>
                  <a:gd name="connsiteX4" fmla="*/ 124214 w 124214"/>
                  <a:gd name="connsiteY4" fmla="*/ 108488 h 159482"/>
                  <a:gd name="connsiteX5" fmla="*/ 65948 w 124214"/>
                  <a:gd name="connsiteY5" fmla="*/ 159482 h 159482"/>
                  <a:gd name="connsiteX6" fmla="*/ 0 w 124214"/>
                  <a:gd name="connsiteY6" fmla="*/ 79452 h 159482"/>
                  <a:gd name="connsiteX7" fmla="*/ 65948 w 124214"/>
                  <a:gd name="connsiteY7" fmla="*/ 0 h 159482"/>
                  <a:gd name="connsiteX8" fmla="*/ 122765 w 124214"/>
                  <a:gd name="connsiteY8" fmla="*/ 55183 h 159482"/>
                  <a:gd name="connsiteX9" fmla="*/ 112474 w 124214"/>
                  <a:gd name="connsiteY9" fmla="*/ 66884 h 159482"/>
                  <a:gd name="connsiteX10" fmla="*/ 31017 w 124214"/>
                  <a:gd name="connsiteY10" fmla="*/ 78874 h 159482"/>
                  <a:gd name="connsiteX11" fmla="*/ 85950 w 124214"/>
                  <a:gd name="connsiteY11" fmla="*/ 51572 h 159482"/>
                  <a:gd name="connsiteX12" fmla="*/ 60295 w 124214"/>
                  <a:gd name="connsiteY12" fmla="*/ 21958 h 159482"/>
                  <a:gd name="connsiteX13" fmla="*/ 29423 w 124214"/>
                  <a:gd name="connsiteY13" fmla="*/ 60673 h 159482"/>
                  <a:gd name="connsiteX14" fmla="*/ 85950 w 124214"/>
                  <a:gd name="connsiteY14" fmla="*/ 51572 h 1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14" h="159482">
                    <a:moveTo>
                      <a:pt x="30872" y="78874"/>
                    </a:moveTo>
                    <a:cubicBezTo>
                      <a:pt x="35945" y="119323"/>
                      <a:pt x="57396" y="127268"/>
                      <a:pt x="71456" y="127268"/>
                    </a:cubicBezTo>
                    <a:cubicBezTo>
                      <a:pt x="87109" y="127268"/>
                      <a:pt x="98850" y="117878"/>
                      <a:pt x="106531" y="107910"/>
                    </a:cubicBezTo>
                    <a:cubicBezTo>
                      <a:pt x="111169" y="101121"/>
                      <a:pt x="112764" y="99387"/>
                      <a:pt x="116532" y="99387"/>
                    </a:cubicBezTo>
                    <a:cubicBezTo>
                      <a:pt x="120301" y="99387"/>
                      <a:pt x="124214" y="102566"/>
                      <a:pt x="124214" y="108488"/>
                    </a:cubicBezTo>
                    <a:cubicBezTo>
                      <a:pt x="124214" y="116722"/>
                      <a:pt x="112184" y="159482"/>
                      <a:pt x="65948" y="159482"/>
                    </a:cubicBezTo>
                    <a:cubicBezTo>
                      <a:pt x="27104" y="159482"/>
                      <a:pt x="0" y="131313"/>
                      <a:pt x="0" y="79452"/>
                    </a:cubicBezTo>
                    <a:cubicBezTo>
                      <a:pt x="0" y="21091"/>
                      <a:pt x="34351" y="0"/>
                      <a:pt x="65948" y="0"/>
                    </a:cubicBezTo>
                    <a:cubicBezTo>
                      <a:pt x="111894" y="0"/>
                      <a:pt x="122765" y="41026"/>
                      <a:pt x="122765" y="55183"/>
                    </a:cubicBezTo>
                    <a:cubicBezTo>
                      <a:pt x="122765" y="65440"/>
                      <a:pt x="115952" y="66306"/>
                      <a:pt x="112474" y="66884"/>
                    </a:cubicBezTo>
                    <a:lnTo>
                      <a:pt x="31017" y="78874"/>
                    </a:lnTo>
                    <a:close/>
                    <a:moveTo>
                      <a:pt x="85950" y="51572"/>
                    </a:moveTo>
                    <a:cubicBezTo>
                      <a:pt x="84790" y="32792"/>
                      <a:pt x="73340" y="21958"/>
                      <a:pt x="60295" y="21958"/>
                    </a:cubicBezTo>
                    <a:cubicBezTo>
                      <a:pt x="40004" y="21958"/>
                      <a:pt x="30872" y="40448"/>
                      <a:pt x="29423" y="60673"/>
                    </a:cubicBezTo>
                    <a:lnTo>
                      <a:pt x="85950" y="51572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D65F95E-CE75-3A4D-2750-DFBB27AB55DB}"/>
                  </a:ext>
                </a:extLst>
              </p:cNvPr>
              <p:cNvSpPr/>
              <p:nvPr/>
            </p:nvSpPr>
            <p:spPr>
              <a:xfrm>
                <a:off x="919023" y="5458135"/>
                <a:ext cx="121895" cy="155870"/>
              </a:xfrm>
              <a:custGeom>
                <a:avLst/>
                <a:gdLst>
                  <a:gd name="connsiteX0" fmla="*/ 121895 w 121895"/>
                  <a:gd name="connsiteY0" fmla="*/ 149659 h 155870"/>
                  <a:gd name="connsiteX1" fmla="*/ 115373 w 121895"/>
                  <a:gd name="connsiteY1" fmla="*/ 155871 h 155870"/>
                  <a:gd name="connsiteX2" fmla="*/ 91892 w 121895"/>
                  <a:gd name="connsiteY2" fmla="*/ 155871 h 155870"/>
                  <a:gd name="connsiteX3" fmla="*/ 85370 w 121895"/>
                  <a:gd name="connsiteY3" fmla="*/ 149081 h 155870"/>
                  <a:gd name="connsiteX4" fmla="*/ 85370 w 121895"/>
                  <a:gd name="connsiteY4" fmla="*/ 49983 h 155870"/>
                  <a:gd name="connsiteX5" fmla="*/ 60005 w 121895"/>
                  <a:gd name="connsiteY5" fmla="*/ 20080 h 155870"/>
                  <a:gd name="connsiteX6" fmla="*/ 36525 w 121895"/>
                  <a:gd name="connsiteY6" fmla="*/ 44638 h 155870"/>
                  <a:gd name="connsiteX7" fmla="*/ 36525 w 121895"/>
                  <a:gd name="connsiteY7" fmla="*/ 148792 h 155870"/>
                  <a:gd name="connsiteX8" fmla="*/ 29423 w 121895"/>
                  <a:gd name="connsiteY8" fmla="*/ 155871 h 155870"/>
                  <a:gd name="connsiteX9" fmla="*/ 6232 w 121895"/>
                  <a:gd name="connsiteY9" fmla="*/ 155871 h 155870"/>
                  <a:gd name="connsiteX10" fmla="*/ 0 w 121895"/>
                  <a:gd name="connsiteY10" fmla="*/ 149659 h 155870"/>
                  <a:gd name="connsiteX11" fmla="*/ 0 w 121895"/>
                  <a:gd name="connsiteY11" fmla="*/ 33803 h 155870"/>
                  <a:gd name="connsiteX12" fmla="*/ 13769 w 121895"/>
                  <a:gd name="connsiteY12" fmla="*/ 9101 h 155870"/>
                  <a:gd name="connsiteX13" fmla="*/ 63484 w 121895"/>
                  <a:gd name="connsiteY13" fmla="*/ 0 h 155870"/>
                  <a:gd name="connsiteX14" fmla="*/ 108271 w 121895"/>
                  <a:gd name="connsiteY14" fmla="*/ 11412 h 155870"/>
                  <a:gd name="connsiteX15" fmla="*/ 121750 w 121895"/>
                  <a:gd name="connsiteY15" fmla="*/ 46371 h 155870"/>
                  <a:gd name="connsiteX16" fmla="*/ 121750 w 121895"/>
                  <a:gd name="connsiteY16" fmla="*/ 149514 h 155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895" h="155870">
                    <a:moveTo>
                      <a:pt x="121895" y="149659"/>
                    </a:moveTo>
                    <a:cubicBezTo>
                      <a:pt x="121895" y="155004"/>
                      <a:pt x="120156" y="155871"/>
                      <a:pt x="115373" y="155871"/>
                    </a:cubicBezTo>
                    <a:lnTo>
                      <a:pt x="91892" y="155871"/>
                    </a:lnTo>
                    <a:cubicBezTo>
                      <a:pt x="85950" y="155871"/>
                      <a:pt x="85370" y="153559"/>
                      <a:pt x="85370" y="149081"/>
                    </a:cubicBezTo>
                    <a:lnTo>
                      <a:pt x="85370" y="49983"/>
                    </a:lnTo>
                    <a:cubicBezTo>
                      <a:pt x="85370" y="38282"/>
                      <a:pt x="85080" y="20080"/>
                      <a:pt x="60005" y="20080"/>
                    </a:cubicBezTo>
                    <a:cubicBezTo>
                      <a:pt x="36525" y="20080"/>
                      <a:pt x="36525" y="37993"/>
                      <a:pt x="36525" y="44638"/>
                    </a:cubicBezTo>
                    <a:lnTo>
                      <a:pt x="36525" y="148792"/>
                    </a:lnTo>
                    <a:cubicBezTo>
                      <a:pt x="36525" y="154715"/>
                      <a:pt x="35076" y="155871"/>
                      <a:pt x="29423" y="155871"/>
                    </a:cubicBezTo>
                    <a:lnTo>
                      <a:pt x="6232" y="155871"/>
                    </a:lnTo>
                    <a:cubicBezTo>
                      <a:pt x="1594" y="155871"/>
                      <a:pt x="0" y="154715"/>
                      <a:pt x="0" y="149659"/>
                    </a:cubicBezTo>
                    <a:lnTo>
                      <a:pt x="0" y="33803"/>
                    </a:lnTo>
                    <a:cubicBezTo>
                      <a:pt x="0" y="22102"/>
                      <a:pt x="580" y="15313"/>
                      <a:pt x="13769" y="9101"/>
                    </a:cubicBezTo>
                    <a:cubicBezTo>
                      <a:pt x="29423" y="2022"/>
                      <a:pt x="46381" y="0"/>
                      <a:pt x="63484" y="0"/>
                    </a:cubicBezTo>
                    <a:cubicBezTo>
                      <a:pt x="92907" y="0"/>
                      <a:pt x="103198" y="7367"/>
                      <a:pt x="108271" y="11412"/>
                    </a:cubicBezTo>
                    <a:cubicBezTo>
                      <a:pt x="121460" y="22247"/>
                      <a:pt x="121750" y="35970"/>
                      <a:pt x="121750" y="46371"/>
                    </a:cubicBezTo>
                    <a:lnTo>
                      <a:pt x="121750" y="149514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C5972A7C-524A-40B5-3B8C-37E8E911CBD9}"/>
                  </a:ext>
                </a:extLst>
              </p:cNvPr>
              <p:cNvSpPr/>
              <p:nvPr/>
            </p:nvSpPr>
            <p:spPr>
              <a:xfrm>
                <a:off x="1048165" y="5419709"/>
                <a:ext cx="88268" cy="197763"/>
              </a:xfrm>
              <a:custGeom>
                <a:avLst/>
                <a:gdLst>
                  <a:gd name="connsiteX0" fmla="*/ 55367 w 88268"/>
                  <a:gd name="connsiteY0" fmla="*/ 58506 h 197763"/>
                  <a:gd name="connsiteX1" fmla="*/ 55367 w 88268"/>
                  <a:gd name="connsiteY1" fmla="*/ 149081 h 197763"/>
                  <a:gd name="connsiteX2" fmla="*/ 75369 w 88268"/>
                  <a:gd name="connsiteY2" fmla="*/ 177251 h 197763"/>
                  <a:gd name="connsiteX3" fmla="*/ 88269 w 88268"/>
                  <a:gd name="connsiteY3" fmla="*/ 184907 h 197763"/>
                  <a:gd name="connsiteX4" fmla="*/ 60005 w 88268"/>
                  <a:gd name="connsiteY4" fmla="*/ 197764 h 197763"/>
                  <a:gd name="connsiteX5" fmla="*/ 27974 w 88268"/>
                  <a:gd name="connsiteY5" fmla="*/ 184907 h 197763"/>
                  <a:gd name="connsiteX6" fmla="*/ 19422 w 88268"/>
                  <a:gd name="connsiteY6" fmla="*/ 155004 h 197763"/>
                  <a:gd name="connsiteX7" fmla="*/ 19422 w 88268"/>
                  <a:gd name="connsiteY7" fmla="*/ 58506 h 197763"/>
                  <a:gd name="connsiteX8" fmla="*/ 5363 w 88268"/>
                  <a:gd name="connsiteY8" fmla="*/ 58506 h 197763"/>
                  <a:gd name="connsiteX9" fmla="*/ 0 w 88268"/>
                  <a:gd name="connsiteY9" fmla="*/ 47093 h 197763"/>
                  <a:gd name="connsiteX10" fmla="*/ 5073 w 88268"/>
                  <a:gd name="connsiteY10" fmla="*/ 42471 h 197763"/>
                  <a:gd name="connsiteX11" fmla="*/ 19422 w 88268"/>
                  <a:gd name="connsiteY11" fmla="*/ 42471 h 197763"/>
                  <a:gd name="connsiteX12" fmla="*/ 19422 w 88268"/>
                  <a:gd name="connsiteY12" fmla="*/ 26003 h 197763"/>
                  <a:gd name="connsiteX13" fmla="*/ 24785 w 88268"/>
                  <a:gd name="connsiteY13" fmla="*/ 15746 h 197763"/>
                  <a:gd name="connsiteX14" fmla="*/ 45946 w 88268"/>
                  <a:gd name="connsiteY14" fmla="*/ 2311 h 197763"/>
                  <a:gd name="connsiteX15" fmla="*/ 51309 w 88268"/>
                  <a:gd name="connsiteY15" fmla="*/ 0 h 197763"/>
                  <a:gd name="connsiteX16" fmla="*/ 55367 w 88268"/>
                  <a:gd name="connsiteY16" fmla="*/ 8234 h 197763"/>
                  <a:gd name="connsiteX17" fmla="*/ 55367 w 88268"/>
                  <a:gd name="connsiteY17" fmla="*/ 42471 h 197763"/>
                  <a:gd name="connsiteX18" fmla="*/ 77688 w 88268"/>
                  <a:gd name="connsiteY18" fmla="*/ 42471 h 197763"/>
                  <a:gd name="connsiteX19" fmla="*/ 83341 w 88268"/>
                  <a:gd name="connsiteY19" fmla="*/ 46516 h 197763"/>
                  <a:gd name="connsiteX20" fmla="*/ 78268 w 88268"/>
                  <a:gd name="connsiteY20" fmla="*/ 58506 h 197763"/>
                  <a:gd name="connsiteX21" fmla="*/ 55367 w 88268"/>
                  <a:gd name="connsiteY21" fmla="*/ 58506 h 197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268" h="197763">
                    <a:moveTo>
                      <a:pt x="55367" y="58506"/>
                    </a:moveTo>
                    <a:lnTo>
                      <a:pt x="55367" y="149081"/>
                    </a:lnTo>
                    <a:cubicBezTo>
                      <a:pt x="55367" y="157604"/>
                      <a:pt x="55657" y="176384"/>
                      <a:pt x="75369" y="177251"/>
                    </a:cubicBezTo>
                    <a:cubicBezTo>
                      <a:pt x="82761" y="177251"/>
                      <a:pt x="88269" y="177251"/>
                      <a:pt x="88269" y="184907"/>
                    </a:cubicBezTo>
                    <a:cubicBezTo>
                      <a:pt x="88269" y="193141"/>
                      <a:pt x="71746" y="197764"/>
                      <a:pt x="60005" y="197764"/>
                    </a:cubicBezTo>
                    <a:cubicBezTo>
                      <a:pt x="44062" y="197764"/>
                      <a:pt x="33771" y="191841"/>
                      <a:pt x="27974" y="184907"/>
                    </a:cubicBezTo>
                    <a:cubicBezTo>
                      <a:pt x="19712" y="174939"/>
                      <a:pt x="19422" y="164394"/>
                      <a:pt x="19422" y="155004"/>
                    </a:cubicBezTo>
                    <a:lnTo>
                      <a:pt x="19422" y="58506"/>
                    </a:lnTo>
                    <a:lnTo>
                      <a:pt x="5363" y="58506"/>
                    </a:lnTo>
                    <a:cubicBezTo>
                      <a:pt x="0" y="58506"/>
                      <a:pt x="0" y="57350"/>
                      <a:pt x="0" y="47093"/>
                    </a:cubicBezTo>
                    <a:cubicBezTo>
                      <a:pt x="0" y="43627"/>
                      <a:pt x="1159" y="42471"/>
                      <a:pt x="5073" y="42471"/>
                    </a:cubicBezTo>
                    <a:lnTo>
                      <a:pt x="19422" y="42471"/>
                    </a:lnTo>
                    <a:lnTo>
                      <a:pt x="19422" y="26003"/>
                    </a:lnTo>
                    <a:cubicBezTo>
                      <a:pt x="19422" y="20369"/>
                      <a:pt x="20292" y="18924"/>
                      <a:pt x="24785" y="15746"/>
                    </a:cubicBezTo>
                    <a:lnTo>
                      <a:pt x="45946" y="2311"/>
                    </a:lnTo>
                    <a:cubicBezTo>
                      <a:pt x="49135" y="289"/>
                      <a:pt x="50004" y="0"/>
                      <a:pt x="51309" y="0"/>
                    </a:cubicBezTo>
                    <a:cubicBezTo>
                      <a:pt x="55077" y="0"/>
                      <a:pt x="55367" y="4623"/>
                      <a:pt x="55367" y="8234"/>
                    </a:cubicBezTo>
                    <a:lnTo>
                      <a:pt x="55367" y="42471"/>
                    </a:lnTo>
                    <a:lnTo>
                      <a:pt x="77688" y="42471"/>
                    </a:lnTo>
                    <a:cubicBezTo>
                      <a:pt x="80877" y="42471"/>
                      <a:pt x="83341" y="42471"/>
                      <a:pt x="83341" y="46516"/>
                    </a:cubicBezTo>
                    <a:cubicBezTo>
                      <a:pt x="83341" y="57350"/>
                      <a:pt x="83341" y="58506"/>
                      <a:pt x="78268" y="58506"/>
                    </a:cubicBezTo>
                    <a:lnTo>
                      <a:pt x="55367" y="58506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D0FCF2CD-7450-6B2C-9086-70DFBD201CE2}"/>
                  </a:ext>
                </a:extLst>
              </p:cNvPr>
              <p:cNvSpPr/>
              <p:nvPr/>
            </p:nvSpPr>
            <p:spPr>
              <a:xfrm>
                <a:off x="1134549" y="5458280"/>
                <a:ext cx="124214" cy="159482"/>
              </a:xfrm>
              <a:custGeom>
                <a:avLst/>
                <a:gdLst>
                  <a:gd name="connsiteX0" fmla="*/ 30872 w 124214"/>
                  <a:gd name="connsiteY0" fmla="*/ 78874 h 159482"/>
                  <a:gd name="connsiteX1" fmla="*/ 71456 w 124214"/>
                  <a:gd name="connsiteY1" fmla="*/ 127268 h 159482"/>
                  <a:gd name="connsiteX2" fmla="*/ 106531 w 124214"/>
                  <a:gd name="connsiteY2" fmla="*/ 107910 h 159482"/>
                  <a:gd name="connsiteX3" fmla="*/ 116532 w 124214"/>
                  <a:gd name="connsiteY3" fmla="*/ 99387 h 159482"/>
                  <a:gd name="connsiteX4" fmla="*/ 124214 w 124214"/>
                  <a:gd name="connsiteY4" fmla="*/ 108488 h 159482"/>
                  <a:gd name="connsiteX5" fmla="*/ 65948 w 124214"/>
                  <a:gd name="connsiteY5" fmla="*/ 159482 h 159482"/>
                  <a:gd name="connsiteX6" fmla="*/ 0 w 124214"/>
                  <a:gd name="connsiteY6" fmla="*/ 79452 h 159482"/>
                  <a:gd name="connsiteX7" fmla="*/ 65948 w 124214"/>
                  <a:gd name="connsiteY7" fmla="*/ 0 h 159482"/>
                  <a:gd name="connsiteX8" fmla="*/ 122765 w 124214"/>
                  <a:gd name="connsiteY8" fmla="*/ 55183 h 159482"/>
                  <a:gd name="connsiteX9" fmla="*/ 112474 w 124214"/>
                  <a:gd name="connsiteY9" fmla="*/ 66884 h 159482"/>
                  <a:gd name="connsiteX10" fmla="*/ 31017 w 124214"/>
                  <a:gd name="connsiteY10" fmla="*/ 78874 h 159482"/>
                  <a:gd name="connsiteX11" fmla="*/ 85950 w 124214"/>
                  <a:gd name="connsiteY11" fmla="*/ 51572 h 159482"/>
                  <a:gd name="connsiteX12" fmla="*/ 60295 w 124214"/>
                  <a:gd name="connsiteY12" fmla="*/ 21958 h 159482"/>
                  <a:gd name="connsiteX13" fmla="*/ 29423 w 124214"/>
                  <a:gd name="connsiteY13" fmla="*/ 60673 h 159482"/>
                  <a:gd name="connsiteX14" fmla="*/ 85950 w 124214"/>
                  <a:gd name="connsiteY14" fmla="*/ 51572 h 1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14" h="159482">
                    <a:moveTo>
                      <a:pt x="30872" y="78874"/>
                    </a:moveTo>
                    <a:cubicBezTo>
                      <a:pt x="35800" y="119323"/>
                      <a:pt x="57396" y="127268"/>
                      <a:pt x="71456" y="127268"/>
                    </a:cubicBezTo>
                    <a:cubicBezTo>
                      <a:pt x="87109" y="127268"/>
                      <a:pt x="98850" y="117878"/>
                      <a:pt x="106531" y="107910"/>
                    </a:cubicBezTo>
                    <a:cubicBezTo>
                      <a:pt x="111314" y="101121"/>
                      <a:pt x="112764" y="99387"/>
                      <a:pt x="116532" y="99387"/>
                    </a:cubicBezTo>
                    <a:cubicBezTo>
                      <a:pt x="120301" y="99387"/>
                      <a:pt x="124214" y="102566"/>
                      <a:pt x="124214" y="108488"/>
                    </a:cubicBezTo>
                    <a:cubicBezTo>
                      <a:pt x="124214" y="116722"/>
                      <a:pt x="112184" y="159482"/>
                      <a:pt x="65948" y="159482"/>
                    </a:cubicBezTo>
                    <a:cubicBezTo>
                      <a:pt x="27104" y="159482"/>
                      <a:pt x="0" y="131313"/>
                      <a:pt x="0" y="79452"/>
                    </a:cubicBezTo>
                    <a:cubicBezTo>
                      <a:pt x="0" y="21091"/>
                      <a:pt x="34351" y="0"/>
                      <a:pt x="65948" y="0"/>
                    </a:cubicBezTo>
                    <a:cubicBezTo>
                      <a:pt x="111894" y="0"/>
                      <a:pt x="122765" y="41026"/>
                      <a:pt x="122765" y="55183"/>
                    </a:cubicBezTo>
                    <a:cubicBezTo>
                      <a:pt x="122765" y="65440"/>
                      <a:pt x="115952" y="66306"/>
                      <a:pt x="112474" y="66884"/>
                    </a:cubicBezTo>
                    <a:lnTo>
                      <a:pt x="31017" y="78874"/>
                    </a:lnTo>
                    <a:close/>
                    <a:moveTo>
                      <a:pt x="85950" y="51572"/>
                    </a:moveTo>
                    <a:cubicBezTo>
                      <a:pt x="84790" y="32792"/>
                      <a:pt x="73340" y="21958"/>
                      <a:pt x="60295" y="21958"/>
                    </a:cubicBezTo>
                    <a:cubicBezTo>
                      <a:pt x="40004" y="21958"/>
                      <a:pt x="30872" y="40448"/>
                      <a:pt x="29423" y="60673"/>
                    </a:cubicBezTo>
                    <a:lnTo>
                      <a:pt x="85950" y="51572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583B85B-F705-3252-9AAA-23CB17209D72}"/>
                  </a:ext>
                </a:extLst>
              </p:cNvPr>
              <p:cNvSpPr/>
              <p:nvPr/>
            </p:nvSpPr>
            <p:spPr>
              <a:xfrm>
                <a:off x="1272678" y="5458280"/>
                <a:ext cx="97689" cy="155726"/>
              </a:xfrm>
              <a:custGeom>
                <a:avLst/>
                <a:gdLst>
                  <a:gd name="connsiteX0" fmla="*/ 36815 w 97689"/>
                  <a:gd name="connsiteY0" fmla="*/ 149515 h 155726"/>
                  <a:gd name="connsiteX1" fmla="*/ 30582 w 97689"/>
                  <a:gd name="connsiteY1" fmla="*/ 155726 h 155726"/>
                  <a:gd name="connsiteX2" fmla="*/ 6522 w 97689"/>
                  <a:gd name="connsiteY2" fmla="*/ 155726 h 155726"/>
                  <a:gd name="connsiteX3" fmla="*/ 0 w 97689"/>
                  <a:gd name="connsiteY3" fmla="*/ 149515 h 155726"/>
                  <a:gd name="connsiteX4" fmla="*/ 0 w 97689"/>
                  <a:gd name="connsiteY4" fmla="*/ 27014 h 155726"/>
                  <a:gd name="connsiteX5" fmla="*/ 8551 w 97689"/>
                  <a:gd name="connsiteY5" fmla="*/ 10257 h 155726"/>
                  <a:gd name="connsiteX6" fmla="*/ 62325 w 97689"/>
                  <a:gd name="connsiteY6" fmla="*/ 0 h 155726"/>
                  <a:gd name="connsiteX7" fmla="*/ 97690 w 97689"/>
                  <a:gd name="connsiteY7" fmla="*/ 21958 h 155726"/>
                  <a:gd name="connsiteX8" fmla="*/ 82036 w 97689"/>
                  <a:gd name="connsiteY8" fmla="*/ 37848 h 155726"/>
                  <a:gd name="connsiteX9" fmla="*/ 66963 w 97689"/>
                  <a:gd name="connsiteY9" fmla="*/ 26725 h 155726"/>
                  <a:gd name="connsiteX10" fmla="*/ 52179 w 97689"/>
                  <a:gd name="connsiteY10" fmla="*/ 18491 h 155726"/>
                  <a:gd name="connsiteX11" fmla="*/ 36525 w 97689"/>
                  <a:gd name="connsiteY11" fmla="*/ 36115 h 155726"/>
                  <a:gd name="connsiteX12" fmla="*/ 36525 w 97689"/>
                  <a:gd name="connsiteY12" fmla="*/ 149659 h 155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9" h="155726">
                    <a:moveTo>
                      <a:pt x="36815" y="149515"/>
                    </a:moveTo>
                    <a:cubicBezTo>
                      <a:pt x="36525" y="154137"/>
                      <a:pt x="35655" y="155726"/>
                      <a:pt x="30582" y="155726"/>
                    </a:cubicBezTo>
                    <a:lnTo>
                      <a:pt x="6522" y="155726"/>
                    </a:lnTo>
                    <a:cubicBezTo>
                      <a:pt x="1449" y="155726"/>
                      <a:pt x="0" y="154571"/>
                      <a:pt x="0" y="149515"/>
                    </a:cubicBezTo>
                    <a:lnTo>
                      <a:pt x="0" y="27014"/>
                    </a:lnTo>
                    <a:cubicBezTo>
                      <a:pt x="0" y="17913"/>
                      <a:pt x="1160" y="14157"/>
                      <a:pt x="8551" y="10257"/>
                    </a:cubicBezTo>
                    <a:cubicBezTo>
                      <a:pt x="18552" y="4623"/>
                      <a:pt x="39714" y="0"/>
                      <a:pt x="62325" y="0"/>
                    </a:cubicBezTo>
                    <a:cubicBezTo>
                      <a:pt x="80587" y="0"/>
                      <a:pt x="97690" y="4767"/>
                      <a:pt x="97690" y="21958"/>
                    </a:cubicBezTo>
                    <a:cubicBezTo>
                      <a:pt x="97690" y="30770"/>
                      <a:pt x="91457" y="37848"/>
                      <a:pt x="82036" y="37848"/>
                    </a:cubicBezTo>
                    <a:cubicBezTo>
                      <a:pt x="74065" y="37848"/>
                      <a:pt x="71456" y="33514"/>
                      <a:pt x="66963" y="26725"/>
                    </a:cubicBezTo>
                    <a:cubicBezTo>
                      <a:pt x="64354" y="23258"/>
                      <a:pt x="61020" y="18491"/>
                      <a:pt x="52179" y="18491"/>
                    </a:cubicBezTo>
                    <a:cubicBezTo>
                      <a:pt x="36815" y="18491"/>
                      <a:pt x="36525" y="28747"/>
                      <a:pt x="36525" y="36115"/>
                    </a:cubicBezTo>
                    <a:lnTo>
                      <a:pt x="36525" y="149659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AB3AABA6-1C35-31DE-7294-BD67449B9117}"/>
                  </a:ext>
                </a:extLst>
              </p:cNvPr>
              <p:cNvSpPr/>
              <p:nvPr/>
            </p:nvSpPr>
            <p:spPr>
              <a:xfrm>
                <a:off x="1374426" y="5458280"/>
                <a:ext cx="128127" cy="224777"/>
              </a:xfrm>
              <a:custGeom>
                <a:avLst/>
                <a:gdLst>
                  <a:gd name="connsiteX0" fmla="*/ 145 w 128127"/>
                  <a:gd name="connsiteY0" fmla="*/ 38137 h 224777"/>
                  <a:gd name="connsiteX1" fmla="*/ 3624 w 128127"/>
                  <a:gd name="connsiteY1" fmla="*/ 17624 h 224777"/>
                  <a:gd name="connsiteX2" fmla="*/ 59571 w 128127"/>
                  <a:gd name="connsiteY2" fmla="*/ 0 h 224777"/>
                  <a:gd name="connsiteX3" fmla="*/ 108416 w 128127"/>
                  <a:gd name="connsiteY3" fmla="*/ 17335 h 224777"/>
                  <a:gd name="connsiteX4" fmla="*/ 128128 w 128127"/>
                  <a:gd name="connsiteY4" fmla="*/ 73385 h 224777"/>
                  <a:gd name="connsiteX5" fmla="*/ 63049 w 128127"/>
                  <a:gd name="connsiteY5" fmla="*/ 159338 h 224777"/>
                  <a:gd name="connsiteX6" fmla="*/ 36235 w 128127"/>
                  <a:gd name="connsiteY6" fmla="*/ 151681 h 224777"/>
                  <a:gd name="connsiteX7" fmla="*/ 36235 w 128127"/>
                  <a:gd name="connsiteY7" fmla="*/ 218566 h 224777"/>
                  <a:gd name="connsiteX8" fmla="*/ 30293 w 128127"/>
                  <a:gd name="connsiteY8" fmla="*/ 224777 h 224777"/>
                  <a:gd name="connsiteX9" fmla="*/ 7392 w 128127"/>
                  <a:gd name="connsiteY9" fmla="*/ 224777 h 224777"/>
                  <a:gd name="connsiteX10" fmla="*/ 0 w 128127"/>
                  <a:gd name="connsiteY10" fmla="*/ 218566 h 224777"/>
                  <a:gd name="connsiteX11" fmla="*/ 0 w 128127"/>
                  <a:gd name="connsiteY11" fmla="*/ 38282 h 224777"/>
                  <a:gd name="connsiteX12" fmla="*/ 36380 w 128127"/>
                  <a:gd name="connsiteY12" fmla="*/ 129001 h 224777"/>
                  <a:gd name="connsiteX13" fmla="*/ 57252 w 128127"/>
                  <a:gd name="connsiteY13" fmla="*/ 135791 h 224777"/>
                  <a:gd name="connsiteX14" fmla="*/ 90733 w 128127"/>
                  <a:gd name="connsiteY14" fmla="*/ 78874 h 224777"/>
                  <a:gd name="connsiteX15" fmla="*/ 54498 w 128127"/>
                  <a:gd name="connsiteY15" fmla="*/ 21380 h 224777"/>
                  <a:gd name="connsiteX16" fmla="*/ 36235 w 128127"/>
                  <a:gd name="connsiteY16" fmla="*/ 41893 h 224777"/>
                  <a:gd name="connsiteX17" fmla="*/ 36235 w 128127"/>
                  <a:gd name="connsiteY17" fmla="*/ 129001 h 2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127" h="224777">
                    <a:moveTo>
                      <a:pt x="145" y="38137"/>
                    </a:moveTo>
                    <a:cubicBezTo>
                      <a:pt x="145" y="26725"/>
                      <a:pt x="145" y="22247"/>
                      <a:pt x="3624" y="17624"/>
                    </a:cubicBezTo>
                    <a:cubicBezTo>
                      <a:pt x="9566" y="9101"/>
                      <a:pt x="33336" y="0"/>
                      <a:pt x="59571" y="0"/>
                    </a:cubicBezTo>
                    <a:cubicBezTo>
                      <a:pt x="67832" y="0"/>
                      <a:pt x="91602" y="578"/>
                      <a:pt x="108416" y="17335"/>
                    </a:cubicBezTo>
                    <a:cubicBezTo>
                      <a:pt x="120156" y="28747"/>
                      <a:pt x="128128" y="48972"/>
                      <a:pt x="128128" y="73385"/>
                    </a:cubicBezTo>
                    <a:cubicBezTo>
                      <a:pt x="128128" y="113544"/>
                      <a:pt x="107256" y="159338"/>
                      <a:pt x="63049" y="159338"/>
                    </a:cubicBezTo>
                    <a:cubicBezTo>
                      <a:pt x="52758" y="159338"/>
                      <a:pt x="44787" y="157315"/>
                      <a:pt x="36235" y="151681"/>
                    </a:cubicBezTo>
                    <a:lnTo>
                      <a:pt x="36235" y="218566"/>
                    </a:lnTo>
                    <a:cubicBezTo>
                      <a:pt x="36235" y="223188"/>
                      <a:pt x="34786" y="224777"/>
                      <a:pt x="30293" y="224777"/>
                    </a:cubicBezTo>
                    <a:lnTo>
                      <a:pt x="7392" y="224777"/>
                    </a:lnTo>
                    <a:cubicBezTo>
                      <a:pt x="2754" y="224777"/>
                      <a:pt x="0" y="224200"/>
                      <a:pt x="0" y="218566"/>
                    </a:cubicBezTo>
                    <a:lnTo>
                      <a:pt x="0" y="38282"/>
                    </a:lnTo>
                    <a:close/>
                    <a:moveTo>
                      <a:pt x="36380" y="129001"/>
                    </a:moveTo>
                    <a:cubicBezTo>
                      <a:pt x="46091" y="134924"/>
                      <a:pt x="53773" y="135791"/>
                      <a:pt x="57252" y="135791"/>
                    </a:cubicBezTo>
                    <a:cubicBezTo>
                      <a:pt x="78993" y="135791"/>
                      <a:pt x="90733" y="110511"/>
                      <a:pt x="90733" y="78874"/>
                    </a:cubicBezTo>
                    <a:cubicBezTo>
                      <a:pt x="90733" y="38137"/>
                      <a:pt x="73050" y="21380"/>
                      <a:pt x="54498" y="21380"/>
                    </a:cubicBezTo>
                    <a:cubicBezTo>
                      <a:pt x="35945" y="21380"/>
                      <a:pt x="36235" y="33659"/>
                      <a:pt x="36235" y="41893"/>
                    </a:cubicBezTo>
                    <a:lnTo>
                      <a:pt x="36235" y="129001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16F73DD-E5C4-A6B1-6C21-BAD844324F26}"/>
                  </a:ext>
                </a:extLst>
              </p:cNvPr>
              <p:cNvSpPr/>
              <p:nvPr/>
            </p:nvSpPr>
            <p:spPr>
              <a:xfrm>
                <a:off x="1518642" y="5458280"/>
                <a:ext cx="97689" cy="155726"/>
              </a:xfrm>
              <a:custGeom>
                <a:avLst/>
                <a:gdLst>
                  <a:gd name="connsiteX0" fmla="*/ 36815 w 97689"/>
                  <a:gd name="connsiteY0" fmla="*/ 149515 h 155726"/>
                  <a:gd name="connsiteX1" fmla="*/ 30582 w 97689"/>
                  <a:gd name="connsiteY1" fmla="*/ 155726 h 155726"/>
                  <a:gd name="connsiteX2" fmla="*/ 6522 w 97689"/>
                  <a:gd name="connsiteY2" fmla="*/ 155726 h 155726"/>
                  <a:gd name="connsiteX3" fmla="*/ 0 w 97689"/>
                  <a:gd name="connsiteY3" fmla="*/ 149515 h 155726"/>
                  <a:gd name="connsiteX4" fmla="*/ 0 w 97689"/>
                  <a:gd name="connsiteY4" fmla="*/ 27014 h 155726"/>
                  <a:gd name="connsiteX5" fmla="*/ 8551 w 97689"/>
                  <a:gd name="connsiteY5" fmla="*/ 10257 h 155726"/>
                  <a:gd name="connsiteX6" fmla="*/ 62324 w 97689"/>
                  <a:gd name="connsiteY6" fmla="*/ 0 h 155726"/>
                  <a:gd name="connsiteX7" fmla="*/ 97690 w 97689"/>
                  <a:gd name="connsiteY7" fmla="*/ 21958 h 155726"/>
                  <a:gd name="connsiteX8" fmla="*/ 82036 w 97689"/>
                  <a:gd name="connsiteY8" fmla="*/ 37848 h 155726"/>
                  <a:gd name="connsiteX9" fmla="*/ 66962 w 97689"/>
                  <a:gd name="connsiteY9" fmla="*/ 26725 h 155726"/>
                  <a:gd name="connsiteX10" fmla="*/ 52324 w 97689"/>
                  <a:gd name="connsiteY10" fmla="*/ 18491 h 155726"/>
                  <a:gd name="connsiteX11" fmla="*/ 36670 w 97689"/>
                  <a:gd name="connsiteY11" fmla="*/ 36115 h 155726"/>
                  <a:gd name="connsiteX12" fmla="*/ 36670 w 97689"/>
                  <a:gd name="connsiteY12" fmla="*/ 149659 h 155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9" h="155726">
                    <a:moveTo>
                      <a:pt x="36815" y="149515"/>
                    </a:moveTo>
                    <a:cubicBezTo>
                      <a:pt x="36525" y="154137"/>
                      <a:pt x="35655" y="155726"/>
                      <a:pt x="30582" y="155726"/>
                    </a:cubicBezTo>
                    <a:lnTo>
                      <a:pt x="6522" y="155726"/>
                    </a:lnTo>
                    <a:cubicBezTo>
                      <a:pt x="1594" y="155726"/>
                      <a:pt x="0" y="154571"/>
                      <a:pt x="0" y="149515"/>
                    </a:cubicBezTo>
                    <a:lnTo>
                      <a:pt x="0" y="27014"/>
                    </a:lnTo>
                    <a:cubicBezTo>
                      <a:pt x="0" y="17913"/>
                      <a:pt x="1160" y="14157"/>
                      <a:pt x="8551" y="10257"/>
                    </a:cubicBezTo>
                    <a:cubicBezTo>
                      <a:pt x="18552" y="4623"/>
                      <a:pt x="39714" y="0"/>
                      <a:pt x="62324" y="0"/>
                    </a:cubicBezTo>
                    <a:cubicBezTo>
                      <a:pt x="80587" y="0"/>
                      <a:pt x="97690" y="4767"/>
                      <a:pt x="97690" y="21958"/>
                    </a:cubicBezTo>
                    <a:cubicBezTo>
                      <a:pt x="97690" y="30770"/>
                      <a:pt x="91457" y="37848"/>
                      <a:pt x="82036" y="37848"/>
                    </a:cubicBezTo>
                    <a:cubicBezTo>
                      <a:pt x="74065" y="37848"/>
                      <a:pt x="71456" y="33514"/>
                      <a:pt x="66962" y="26725"/>
                    </a:cubicBezTo>
                    <a:cubicBezTo>
                      <a:pt x="64354" y="23258"/>
                      <a:pt x="61020" y="18491"/>
                      <a:pt x="52324" y="18491"/>
                    </a:cubicBezTo>
                    <a:cubicBezTo>
                      <a:pt x="36960" y="18491"/>
                      <a:pt x="36670" y="28747"/>
                      <a:pt x="36670" y="36115"/>
                    </a:cubicBezTo>
                    <a:lnTo>
                      <a:pt x="36670" y="149659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6D55108-6832-89E1-ED0D-06C31DF2BD8E}"/>
                  </a:ext>
                </a:extLst>
              </p:cNvPr>
              <p:cNvSpPr/>
              <p:nvPr/>
            </p:nvSpPr>
            <p:spPr>
              <a:xfrm>
                <a:off x="1618651" y="5404830"/>
                <a:ext cx="39141" cy="209175"/>
              </a:xfrm>
              <a:custGeom>
                <a:avLst/>
                <a:gdLst>
                  <a:gd name="connsiteX0" fmla="*/ 20002 w 39141"/>
                  <a:gd name="connsiteY0" fmla="*/ 36115 h 209175"/>
                  <a:gd name="connsiteX1" fmla="*/ 0 w 39141"/>
                  <a:gd name="connsiteY1" fmla="*/ 18491 h 209175"/>
                  <a:gd name="connsiteX2" fmla="*/ 20002 w 39141"/>
                  <a:gd name="connsiteY2" fmla="*/ 0 h 209175"/>
                  <a:gd name="connsiteX3" fmla="*/ 39134 w 39141"/>
                  <a:gd name="connsiteY3" fmla="*/ 17624 h 209175"/>
                  <a:gd name="connsiteX4" fmla="*/ 20002 w 39141"/>
                  <a:gd name="connsiteY4" fmla="*/ 36115 h 209175"/>
                  <a:gd name="connsiteX5" fmla="*/ 38554 w 39141"/>
                  <a:gd name="connsiteY5" fmla="*/ 202675 h 209175"/>
                  <a:gd name="connsiteX6" fmla="*/ 32032 w 39141"/>
                  <a:gd name="connsiteY6" fmla="*/ 209176 h 209175"/>
                  <a:gd name="connsiteX7" fmla="*/ 6377 w 39141"/>
                  <a:gd name="connsiteY7" fmla="*/ 209176 h 209175"/>
                  <a:gd name="connsiteX8" fmla="*/ 1304 w 39141"/>
                  <a:gd name="connsiteY8" fmla="*/ 202964 h 209175"/>
                  <a:gd name="connsiteX9" fmla="*/ 1304 w 39141"/>
                  <a:gd name="connsiteY9" fmla="*/ 63417 h 209175"/>
                  <a:gd name="connsiteX10" fmla="*/ 6957 w 39141"/>
                  <a:gd name="connsiteY10" fmla="*/ 57206 h 209175"/>
                  <a:gd name="connsiteX11" fmla="*/ 32032 w 39141"/>
                  <a:gd name="connsiteY11" fmla="*/ 57206 h 209175"/>
                  <a:gd name="connsiteX12" fmla="*/ 38554 w 39141"/>
                  <a:gd name="connsiteY12" fmla="*/ 63706 h 209175"/>
                  <a:gd name="connsiteX13" fmla="*/ 38554 w 39141"/>
                  <a:gd name="connsiteY13" fmla="*/ 202675 h 20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141" h="209175">
                    <a:moveTo>
                      <a:pt x="20002" y="36115"/>
                    </a:moveTo>
                    <a:cubicBezTo>
                      <a:pt x="7682" y="36115"/>
                      <a:pt x="0" y="28747"/>
                      <a:pt x="0" y="18491"/>
                    </a:cubicBezTo>
                    <a:cubicBezTo>
                      <a:pt x="0" y="8234"/>
                      <a:pt x="7102" y="0"/>
                      <a:pt x="20002" y="0"/>
                    </a:cubicBezTo>
                    <a:cubicBezTo>
                      <a:pt x="32901" y="0"/>
                      <a:pt x="38844" y="8234"/>
                      <a:pt x="39134" y="17624"/>
                    </a:cubicBezTo>
                    <a:cubicBezTo>
                      <a:pt x="39424" y="28458"/>
                      <a:pt x="31452" y="36115"/>
                      <a:pt x="20002" y="36115"/>
                    </a:cubicBezTo>
                    <a:moveTo>
                      <a:pt x="38554" y="202675"/>
                    </a:moveTo>
                    <a:cubicBezTo>
                      <a:pt x="38554" y="207298"/>
                      <a:pt x="37974" y="209176"/>
                      <a:pt x="32032" y="209176"/>
                    </a:cubicBezTo>
                    <a:lnTo>
                      <a:pt x="6377" y="209176"/>
                    </a:lnTo>
                    <a:cubicBezTo>
                      <a:pt x="1594" y="209176"/>
                      <a:pt x="1304" y="207731"/>
                      <a:pt x="1304" y="202964"/>
                    </a:cubicBezTo>
                    <a:lnTo>
                      <a:pt x="1304" y="63417"/>
                    </a:lnTo>
                    <a:cubicBezTo>
                      <a:pt x="1304" y="59372"/>
                      <a:pt x="1884" y="57206"/>
                      <a:pt x="6957" y="57206"/>
                    </a:cubicBezTo>
                    <a:lnTo>
                      <a:pt x="32032" y="57206"/>
                    </a:lnTo>
                    <a:cubicBezTo>
                      <a:pt x="37685" y="57206"/>
                      <a:pt x="38264" y="58650"/>
                      <a:pt x="38554" y="63706"/>
                    </a:cubicBezTo>
                    <a:lnTo>
                      <a:pt x="38554" y="202675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3A33181-922C-7FED-2276-38BF5726433F}"/>
                  </a:ext>
                </a:extLst>
              </p:cNvPr>
              <p:cNvSpPr/>
              <p:nvPr/>
            </p:nvSpPr>
            <p:spPr>
              <a:xfrm>
                <a:off x="1673439" y="5458280"/>
                <a:ext cx="107690" cy="159626"/>
              </a:xfrm>
              <a:custGeom>
                <a:avLst/>
                <a:gdLst>
                  <a:gd name="connsiteX0" fmla="*/ 72905 w 107690"/>
                  <a:gd name="connsiteY0" fmla="*/ 68329 h 159626"/>
                  <a:gd name="connsiteX1" fmla="*/ 107691 w 107690"/>
                  <a:gd name="connsiteY1" fmla="*/ 113544 h 159626"/>
                  <a:gd name="connsiteX2" fmla="*/ 54788 w 107690"/>
                  <a:gd name="connsiteY2" fmla="*/ 159627 h 159626"/>
                  <a:gd name="connsiteX3" fmla="*/ 0 w 107690"/>
                  <a:gd name="connsiteY3" fmla="*/ 124090 h 159626"/>
                  <a:gd name="connsiteX4" fmla="*/ 15074 w 107690"/>
                  <a:gd name="connsiteY4" fmla="*/ 108199 h 159626"/>
                  <a:gd name="connsiteX5" fmla="*/ 31597 w 107690"/>
                  <a:gd name="connsiteY5" fmla="*/ 119612 h 159626"/>
                  <a:gd name="connsiteX6" fmla="*/ 55657 w 107690"/>
                  <a:gd name="connsiteY6" fmla="*/ 137236 h 159626"/>
                  <a:gd name="connsiteX7" fmla="*/ 74210 w 107690"/>
                  <a:gd name="connsiteY7" fmla="*/ 119034 h 159626"/>
                  <a:gd name="connsiteX8" fmla="*/ 64788 w 107690"/>
                  <a:gd name="connsiteY8" fmla="*/ 100832 h 159626"/>
                  <a:gd name="connsiteX9" fmla="*/ 35365 w 107690"/>
                  <a:gd name="connsiteY9" fmla="*/ 85808 h 159626"/>
                  <a:gd name="connsiteX10" fmla="*/ 3044 w 107690"/>
                  <a:gd name="connsiteY10" fmla="*/ 43049 h 159626"/>
                  <a:gd name="connsiteX11" fmla="*/ 54208 w 107690"/>
                  <a:gd name="connsiteY11" fmla="*/ 0 h 159626"/>
                  <a:gd name="connsiteX12" fmla="*/ 103053 w 107690"/>
                  <a:gd name="connsiteY12" fmla="*/ 31348 h 159626"/>
                  <a:gd name="connsiteX13" fmla="*/ 88994 w 107690"/>
                  <a:gd name="connsiteY13" fmla="*/ 45649 h 159626"/>
                  <a:gd name="connsiteX14" fmla="*/ 72760 w 107690"/>
                  <a:gd name="connsiteY14" fmla="*/ 33659 h 159626"/>
                  <a:gd name="connsiteX15" fmla="*/ 52758 w 107690"/>
                  <a:gd name="connsiteY15" fmla="*/ 19357 h 159626"/>
                  <a:gd name="connsiteX16" fmla="*/ 35076 w 107690"/>
                  <a:gd name="connsiteY16" fmla="*/ 36981 h 159626"/>
                  <a:gd name="connsiteX17" fmla="*/ 58266 w 107690"/>
                  <a:gd name="connsiteY17" fmla="*/ 61684 h 159626"/>
                  <a:gd name="connsiteX18" fmla="*/ 72905 w 107690"/>
                  <a:gd name="connsiteY18" fmla="*/ 68473 h 15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690" h="159626">
                    <a:moveTo>
                      <a:pt x="72905" y="68329"/>
                    </a:moveTo>
                    <a:cubicBezTo>
                      <a:pt x="86385" y="74829"/>
                      <a:pt x="107691" y="85375"/>
                      <a:pt x="107691" y="113544"/>
                    </a:cubicBezTo>
                    <a:cubicBezTo>
                      <a:pt x="107691" y="130013"/>
                      <a:pt x="98560" y="159627"/>
                      <a:pt x="54788" y="159627"/>
                    </a:cubicBezTo>
                    <a:cubicBezTo>
                      <a:pt x="14204" y="159627"/>
                      <a:pt x="0" y="135935"/>
                      <a:pt x="0" y="124090"/>
                    </a:cubicBezTo>
                    <a:cubicBezTo>
                      <a:pt x="0" y="115278"/>
                      <a:pt x="6522" y="108199"/>
                      <a:pt x="15074" y="108199"/>
                    </a:cubicBezTo>
                    <a:cubicBezTo>
                      <a:pt x="23625" y="108199"/>
                      <a:pt x="27394" y="114122"/>
                      <a:pt x="31597" y="119612"/>
                    </a:cubicBezTo>
                    <a:cubicBezTo>
                      <a:pt x="38699" y="129579"/>
                      <a:pt x="43917" y="137236"/>
                      <a:pt x="55657" y="137236"/>
                    </a:cubicBezTo>
                    <a:cubicBezTo>
                      <a:pt x="66238" y="137236"/>
                      <a:pt x="74210" y="129868"/>
                      <a:pt x="74210" y="119034"/>
                    </a:cubicBezTo>
                    <a:cubicBezTo>
                      <a:pt x="74210" y="109066"/>
                      <a:pt x="67687" y="103432"/>
                      <a:pt x="64788" y="100832"/>
                    </a:cubicBezTo>
                    <a:cubicBezTo>
                      <a:pt x="60730" y="97943"/>
                      <a:pt x="42757" y="89420"/>
                      <a:pt x="35365" y="85808"/>
                    </a:cubicBezTo>
                    <a:cubicBezTo>
                      <a:pt x="26524" y="81764"/>
                      <a:pt x="3044" y="70207"/>
                      <a:pt x="3044" y="43049"/>
                    </a:cubicBezTo>
                    <a:cubicBezTo>
                      <a:pt x="3044" y="22247"/>
                      <a:pt x="16813" y="0"/>
                      <a:pt x="54208" y="0"/>
                    </a:cubicBezTo>
                    <a:cubicBezTo>
                      <a:pt x="91602" y="0"/>
                      <a:pt x="103053" y="19646"/>
                      <a:pt x="103053" y="31348"/>
                    </a:cubicBezTo>
                    <a:cubicBezTo>
                      <a:pt x="103053" y="39582"/>
                      <a:pt x="97110" y="45649"/>
                      <a:pt x="88994" y="45649"/>
                    </a:cubicBezTo>
                    <a:cubicBezTo>
                      <a:pt x="79862" y="45649"/>
                      <a:pt x="76094" y="39148"/>
                      <a:pt x="72760" y="33659"/>
                    </a:cubicBezTo>
                    <a:cubicBezTo>
                      <a:pt x="69861" y="28025"/>
                      <a:pt x="64788" y="19357"/>
                      <a:pt x="52758" y="19357"/>
                    </a:cubicBezTo>
                    <a:cubicBezTo>
                      <a:pt x="40728" y="19357"/>
                      <a:pt x="35076" y="29325"/>
                      <a:pt x="35076" y="36981"/>
                    </a:cubicBezTo>
                    <a:cubicBezTo>
                      <a:pt x="35076" y="51716"/>
                      <a:pt x="47975" y="57206"/>
                      <a:pt x="58266" y="61684"/>
                    </a:cubicBezTo>
                    <a:lnTo>
                      <a:pt x="72905" y="68473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60D471A-EF82-FE7B-A56A-8B7FE2DA7164}"/>
                  </a:ext>
                </a:extLst>
              </p:cNvPr>
              <p:cNvSpPr/>
              <p:nvPr/>
            </p:nvSpPr>
            <p:spPr>
              <a:xfrm>
                <a:off x="1792290" y="5458280"/>
                <a:ext cx="124214" cy="159482"/>
              </a:xfrm>
              <a:custGeom>
                <a:avLst/>
                <a:gdLst>
                  <a:gd name="connsiteX0" fmla="*/ 30872 w 124214"/>
                  <a:gd name="connsiteY0" fmla="*/ 78874 h 159482"/>
                  <a:gd name="connsiteX1" fmla="*/ 71456 w 124214"/>
                  <a:gd name="connsiteY1" fmla="*/ 127268 h 159482"/>
                  <a:gd name="connsiteX2" fmla="*/ 106531 w 124214"/>
                  <a:gd name="connsiteY2" fmla="*/ 107910 h 159482"/>
                  <a:gd name="connsiteX3" fmla="*/ 116532 w 124214"/>
                  <a:gd name="connsiteY3" fmla="*/ 99387 h 159482"/>
                  <a:gd name="connsiteX4" fmla="*/ 124214 w 124214"/>
                  <a:gd name="connsiteY4" fmla="*/ 108488 h 159482"/>
                  <a:gd name="connsiteX5" fmla="*/ 65948 w 124214"/>
                  <a:gd name="connsiteY5" fmla="*/ 159482 h 159482"/>
                  <a:gd name="connsiteX6" fmla="*/ 0 w 124214"/>
                  <a:gd name="connsiteY6" fmla="*/ 79452 h 159482"/>
                  <a:gd name="connsiteX7" fmla="*/ 65948 w 124214"/>
                  <a:gd name="connsiteY7" fmla="*/ 0 h 159482"/>
                  <a:gd name="connsiteX8" fmla="*/ 122765 w 124214"/>
                  <a:gd name="connsiteY8" fmla="*/ 55183 h 159482"/>
                  <a:gd name="connsiteX9" fmla="*/ 112474 w 124214"/>
                  <a:gd name="connsiteY9" fmla="*/ 66884 h 159482"/>
                  <a:gd name="connsiteX10" fmla="*/ 31017 w 124214"/>
                  <a:gd name="connsiteY10" fmla="*/ 78874 h 159482"/>
                  <a:gd name="connsiteX11" fmla="*/ 85950 w 124214"/>
                  <a:gd name="connsiteY11" fmla="*/ 51572 h 159482"/>
                  <a:gd name="connsiteX12" fmla="*/ 60295 w 124214"/>
                  <a:gd name="connsiteY12" fmla="*/ 21958 h 159482"/>
                  <a:gd name="connsiteX13" fmla="*/ 29423 w 124214"/>
                  <a:gd name="connsiteY13" fmla="*/ 60673 h 159482"/>
                  <a:gd name="connsiteX14" fmla="*/ 85950 w 124214"/>
                  <a:gd name="connsiteY14" fmla="*/ 51572 h 1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14" h="159482">
                    <a:moveTo>
                      <a:pt x="30872" y="78874"/>
                    </a:moveTo>
                    <a:cubicBezTo>
                      <a:pt x="35945" y="119323"/>
                      <a:pt x="57396" y="127268"/>
                      <a:pt x="71456" y="127268"/>
                    </a:cubicBezTo>
                    <a:cubicBezTo>
                      <a:pt x="87109" y="127268"/>
                      <a:pt x="98850" y="117878"/>
                      <a:pt x="106531" y="107910"/>
                    </a:cubicBezTo>
                    <a:cubicBezTo>
                      <a:pt x="111169" y="101121"/>
                      <a:pt x="112764" y="99387"/>
                      <a:pt x="116532" y="99387"/>
                    </a:cubicBezTo>
                    <a:cubicBezTo>
                      <a:pt x="120301" y="99387"/>
                      <a:pt x="124214" y="102566"/>
                      <a:pt x="124214" y="108488"/>
                    </a:cubicBezTo>
                    <a:cubicBezTo>
                      <a:pt x="124214" y="116722"/>
                      <a:pt x="112184" y="159482"/>
                      <a:pt x="65948" y="159482"/>
                    </a:cubicBezTo>
                    <a:cubicBezTo>
                      <a:pt x="27104" y="159482"/>
                      <a:pt x="0" y="131313"/>
                      <a:pt x="0" y="79452"/>
                    </a:cubicBezTo>
                    <a:cubicBezTo>
                      <a:pt x="0" y="21091"/>
                      <a:pt x="34351" y="0"/>
                      <a:pt x="65948" y="0"/>
                    </a:cubicBezTo>
                    <a:cubicBezTo>
                      <a:pt x="111894" y="0"/>
                      <a:pt x="122765" y="41026"/>
                      <a:pt x="122765" y="55183"/>
                    </a:cubicBezTo>
                    <a:cubicBezTo>
                      <a:pt x="122765" y="65440"/>
                      <a:pt x="115952" y="66306"/>
                      <a:pt x="112474" y="66884"/>
                    </a:cubicBezTo>
                    <a:lnTo>
                      <a:pt x="31017" y="78874"/>
                    </a:lnTo>
                    <a:close/>
                    <a:moveTo>
                      <a:pt x="85950" y="51572"/>
                    </a:moveTo>
                    <a:cubicBezTo>
                      <a:pt x="84790" y="32792"/>
                      <a:pt x="73340" y="21958"/>
                      <a:pt x="60295" y="21958"/>
                    </a:cubicBezTo>
                    <a:cubicBezTo>
                      <a:pt x="40004" y="21958"/>
                      <a:pt x="30872" y="40448"/>
                      <a:pt x="29423" y="60673"/>
                    </a:cubicBezTo>
                    <a:lnTo>
                      <a:pt x="85950" y="51572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D616F05A-E36E-4DF1-EF02-B2724FC9B3C4}"/>
                  </a:ext>
                </a:extLst>
              </p:cNvPr>
              <p:cNvSpPr/>
              <p:nvPr/>
            </p:nvSpPr>
            <p:spPr>
              <a:xfrm>
                <a:off x="780894" y="5726106"/>
                <a:ext cx="124214" cy="159482"/>
              </a:xfrm>
              <a:custGeom>
                <a:avLst/>
                <a:gdLst>
                  <a:gd name="connsiteX0" fmla="*/ 30872 w 124214"/>
                  <a:gd name="connsiteY0" fmla="*/ 78874 h 159482"/>
                  <a:gd name="connsiteX1" fmla="*/ 71456 w 124214"/>
                  <a:gd name="connsiteY1" fmla="*/ 127268 h 159482"/>
                  <a:gd name="connsiteX2" fmla="*/ 106531 w 124214"/>
                  <a:gd name="connsiteY2" fmla="*/ 107910 h 159482"/>
                  <a:gd name="connsiteX3" fmla="*/ 116532 w 124214"/>
                  <a:gd name="connsiteY3" fmla="*/ 99387 h 159482"/>
                  <a:gd name="connsiteX4" fmla="*/ 124214 w 124214"/>
                  <a:gd name="connsiteY4" fmla="*/ 108488 h 159482"/>
                  <a:gd name="connsiteX5" fmla="*/ 65948 w 124214"/>
                  <a:gd name="connsiteY5" fmla="*/ 159482 h 159482"/>
                  <a:gd name="connsiteX6" fmla="*/ 0 w 124214"/>
                  <a:gd name="connsiteY6" fmla="*/ 79452 h 159482"/>
                  <a:gd name="connsiteX7" fmla="*/ 65948 w 124214"/>
                  <a:gd name="connsiteY7" fmla="*/ 0 h 159482"/>
                  <a:gd name="connsiteX8" fmla="*/ 122765 w 124214"/>
                  <a:gd name="connsiteY8" fmla="*/ 55183 h 159482"/>
                  <a:gd name="connsiteX9" fmla="*/ 112474 w 124214"/>
                  <a:gd name="connsiteY9" fmla="*/ 66884 h 159482"/>
                  <a:gd name="connsiteX10" fmla="*/ 31017 w 124214"/>
                  <a:gd name="connsiteY10" fmla="*/ 78874 h 159482"/>
                  <a:gd name="connsiteX11" fmla="*/ 85950 w 124214"/>
                  <a:gd name="connsiteY11" fmla="*/ 51572 h 159482"/>
                  <a:gd name="connsiteX12" fmla="*/ 60295 w 124214"/>
                  <a:gd name="connsiteY12" fmla="*/ 21958 h 159482"/>
                  <a:gd name="connsiteX13" fmla="*/ 29423 w 124214"/>
                  <a:gd name="connsiteY13" fmla="*/ 60673 h 159482"/>
                  <a:gd name="connsiteX14" fmla="*/ 85950 w 124214"/>
                  <a:gd name="connsiteY14" fmla="*/ 51572 h 1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14" h="159482">
                    <a:moveTo>
                      <a:pt x="30872" y="78874"/>
                    </a:moveTo>
                    <a:cubicBezTo>
                      <a:pt x="35945" y="119323"/>
                      <a:pt x="57396" y="127268"/>
                      <a:pt x="71456" y="127268"/>
                    </a:cubicBezTo>
                    <a:cubicBezTo>
                      <a:pt x="87109" y="127268"/>
                      <a:pt x="98850" y="117878"/>
                      <a:pt x="106531" y="107910"/>
                    </a:cubicBezTo>
                    <a:cubicBezTo>
                      <a:pt x="111169" y="101121"/>
                      <a:pt x="112764" y="99387"/>
                      <a:pt x="116532" y="99387"/>
                    </a:cubicBezTo>
                    <a:cubicBezTo>
                      <a:pt x="120301" y="99387"/>
                      <a:pt x="124214" y="102566"/>
                      <a:pt x="124214" y="108488"/>
                    </a:cubicBezTo>
                    <a:cubicBezTo>
                      <a:pt x="124214" y="116722"/>
                      <a:pt x="112184" y="159482"/>
                      <a:pt x="65948" y="159482"/>
                    </a:cubicBezTo>
                    <a:cubicBezTo>
                      <a:pt x="27104" y="159482"/>
                      <a:pt x="0" y="131313"/>
                      <a:pt x="0" y="79452"/>
                    </a:cubicBezTo>
                    <a:cubicBezTo>
                      <a:pt x="0" y="21091"/>
                      <a:pt x="34351" y="0"/>
                      <a:pt x="65948" y="0"/>
                    </a:cubicBezTo>
                    <a:cubicBezTo>
                      <a:pt x="111894" y="0"/>
                      <a:pt x="122765" y="41026"/>
                      <a:pt x="122765" y="55183"/>
                    </a:cubicBezTo>
                    <a:cubicBezTo>
                      <a:pt x="122765" y="65440"/>
                      <a:pt x="115952" y="66306"/>
                      <a:pt x="112474" y="66884"/>
                    </a:cubicBezTo>
                    <a:lnTo>
                      <a:pt x="31017" y="78874"/>
                    </a:lnTo>
                    <a:close/>
                    <a:moveTo>
                      <a:pt x="85950" y="51572"/>
                    </a:moveTo>
                    <a:cubicBezTo>
                      <a:pt x="84790" y="32792"/>
                      <a:pt x="73340" y="21958"/>
                      <a:pt x="60295" y="21958"/>
                    </a:cubicBezTo>
                    <a:cubicBezTo>
                      <a:pt x="40004" y="21958"/>
                      <a:pt x="30872" y="40448"/>
                      <a:pt x="29423" y="60673"/>
                    </a:cubicBezTo>
                    <a:lnTo>
                      <a:pt x="85950" y="51572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614C6BC3-8E40-6580-BA41-CBA972DF859B}"/>
                  </a:ext>
                </a:extLst>
              </p:cNvPr>
              <p:cNvSpPr/>
              <p:nvPr/>
            </p:nvSpPr>
            <p:spPr>
              <a:xfrm>
                <a:off x="918878" y="5729820"/>
                <a:ext cx="122764" cy="155767"/>
              </a:xfrm>
              <a:custGeom>
                <a:avLst/>
                <a:gdLst>
                  <a:gd name="connsiteX0" fmla="*/ 122620 w 122764"/>
                  <a:gd name="connsiteY0" fmla="*/ 115608 h 155767"/>
                  <a:gd name="connsiteX1" fmla="*/ 111169 w 122764"/>
                  <a:gd name="connsiteY1" fmla="*/ 144355 h 155767"/>
                  <a:gd name="connsiteX2" fmla="*/ 60295 w 122764"/>
                  <a:gd name="connsiteY2" fmla="*/ 155767 h 155767"/>
                  <a:gd name="connsiteX3" fmla="*/ 0 w 122764"/>
                  <a:gd name="connsiteY3" fmla="*/ 107952 h 155767"/>
                  <a:gd name="connsiteX4" fmla="*/ 0 w 122764"/>
                  <a:gd name="connsiteY4" fmla="*/ 5675 h 155767"/>
                  <a:gd name="connsiteX5" fmla="*/ 6232 w 122764"/>
                  <a:gd name="connsiteY5" fmla="*/ 41 h 155767"/>
                  <a:gd name="connsiteX6" fmla="*/ 30293 w 122764"/>
                  <a:gd name="connsiteY6" fmla="*/ 41 h 155767"/>
                  <a:gd name="connsiteX7" fmla="*/ 36815 w 122764"/>
                  <a:gd name="connsiteY7" fmla="*/ 5964 h 155767"/>
                  <a:gd name="connsiteX8" fmla="*/ 36815 w 122764"/>
                  <a:gd name="connsiteY8" fmla="*/ 104196 h 155767"/>
                  <a:gd name="connsiteX9" fmla="*/ 62469 w 122764"/>
                  <a:gd name="connsiteY9" fmla="*/ 131498 h 155767"/>
                  <a:gd name="connsiteX10" fmla="*/ 86240 w 122764"/>
                  <a:gd name="connsiteY10" fmla="*/ 107807 h 155767"/>
                  <a:gd name="connsiteX11" fmla="*/ 86240 w 122764"/>
                  <a:gd name="connsiteY11" fmla="*/ 6397 h 155767"/>
                  <a:gd name="connsiteX12" fmla="*/ 92472 w 122764"/>
                  <a:gd name="connsiteY12" fmla="*/ 186 h 155767"/>
                  <a:gd name="connsiteX13" fmla="*/ 115663 w 122764"/>
                  <a:gd name="connsiteY13" fmla="*/ 186 h 155767"/>
                  <a:gd name="connsiteX14" fmla="*/ 122765 w 122764"/>
                  <a:gd name="connsiteY14" fmla="*/ 6397 h 155767"/>
                  <a:gd name="connsiteX15" fmla="*/ 122765 w 122764"/>
                  <a:gd name="connsiteY15" fmla="*/ 115752 h 155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764" h="155767">
                    <a:moveTo>
                      <a:pt x="122620" y="115608"/>
                    </a:moveTo>
                    <a:cubicBezTo>
                      <a:pt x="122620" y="128465"/>
                      <a:pt x="122330" y="136699"/>
                      <a:pt x="111169" y="144355"/>
                    </a:cubicBezTo>
                    <a:cubicBezTo>
                      <a:pt x="102908" y="149267"/>
                      <a:pt x="84935" y="155767"/>
                      <a:pt x="60295" y="155767"/>
                    </a:cubicBezTo>
                    <a:cubicBezTo>
                      <a:pt x="3479" y="155767"/>
                      <a:pt x="0" y="126442"/>
                      <a:pt x="0" y="107952"/>
                    </a:cubicBezTo>
                    <a:lnTo>
                      <a:pt x="0" y="5675"/>
                    </a:lnTo>
                    <a:cubicBezTo>
                      <a:pt x="0" y="908"/>
                      <a:pt x="2319" y="41"/>
                      <a:pt x="6232" y="41"/>
                    </a:cubicBezTo>
                    <a:lnTo>
                      <a:pt x="30293" y="41"/>
                    </a:lnTo>
                    <a:cubicBezTo>
                      <a:pt x="34641" y="-248"/>
                      <a:pt x="36815" y="908"/>
                      <a:pt x="36815" y="5964"/>
                    </a:cubicBezTo>
                    <a:lnTo>
                      <a:pt x="36815" y="104196"/>
                    </a:lnTo>
                    <a:cubicBezTo>
                      <a:pt x="36815" y="113874"/>
                      <a:pt x="37105" y="131498"/>
                      <a:pt x="62469" y="131498"/>
                    </a:cubicBezTo>
                    <a:cubicBezTo>
                      <a:pt x="85950" y="131498"/>
                      <a:pt x="86240" y="117486"/>
                      <a:pt x="86240" y="107807"/>
                    </a:cubicBezTo>
                    <a:lnTo>
                      <a:pt x="86240" y="6397"/>
                    </a:lnTo>
                    <a:cubicBezTo>
                      <a:pt x="86240" y="1775"/>
                      <a:pt x="87689" y="186"/>
                      <a:pt x="92472" y="186"/>
                    </a:cubicBezTo>
                    <a:lnTo>
                      <a:pt x="115663" y="186"/>
                    </a:lnTo>
                    <a:cubicBezTo>
                      <a:pt x="120301" y="186"/>
                      <a:pt x="122765" y="763"/>
                      <a:pt x="122765" y="6397"/>
                    </a:cubicBezTo>
                    <a:lnTo>
                      <a:pt x="122765" y="115752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0F9C4C6-9915-A00D-6A94-E13F697E8931}"/>
                  </a:ext>
                </a:extLst>
              </p:cNvPr>
              <p:cNvSpPr/>
              <p:nvPr/>
            </p:nvSpPr>
            <p:spPr>
              <a:xfrm>
                <a:off x="1063529" y="5726106"/>
                <a:ext cx="97689" cy="155726"/>
              </a:xfrm>
              <a:custGeom>
                <a:avLst/>
                <a:gdLst>
                  <a:gd name="connsiteX0" fmla="*/ 36815 w 97689"/>
                  <a:gd name="connsiteY0" fmla="*/ 149515 h 155726"/>
                  <a:gd name="connsiteX1" fmla="*/ 30582 w 97689"/>
                  <a:gd name="connsiteY1" fmla="*/ 155726 h 155726"/>
                  <a:gd name="connsiteX2" fmla="*/ 6522 w 97689"/>
                  <a:gd name="connsiteY2" fmla="*/ 155726 h 155726"/>
                  <a:gd name="connsiteX3" fmla="*/ 0 w 97689"/>
                  <a:gd name="connsiteY3" fmla="*/ 149515 h 155726"/>
                  <a:gd name="connsiteX4" fmla="*/ 0 w 97689"/>
                  <a:gd name="connsiteY4" fmla="*/ 27014 h 155726"/>
                  <a:gd name="connsiteX5" fmla="*/ 8551 w 97689"/>
                  <a:gd name="connsiteY5" fmla="*/ 10257 h 155726"/>
                  <a:gd name="connsiteX6" fmla="*/ 62325 w 97689"/>
                  <a:gd name="connsiteY6" fmla="*/ 0 h 155726"/>
                  <a:gd name="connsiteX7" fmla="*/ 97690 w 97689"/>
                  <a:gd name="connsiteY7" fmla="*/ 21958 h 155726"/>
                  <a:gd name="connsiteX8" fmla="*/ 82036 w 97689"/>
                  <a:gd name="connsiteY8" fmla="*/ 37848 h 155726"/>
                  <a:gd name="connsiteX9" fmla="*/ 66963 w 97689"/>
                  <a:gd name="connsiteY9" fmla="*/ 26725 h 155726"/>
                  <a:gd name="connsiteX10" fmla="*/ 52179 w 97689"/>
                  <a:gd name="connsiteY10" fmla="*/ 18491 h 155726"/>
                  <a:gd name="connsiteX11" fmla="*/ 36525 w 97689"/>
                  <a:gd name="connsiteY11" fmla="*/ 36115 h 155726"/>
                  <a:gd name="connsiteX12" fmla="*/ 36525 w 97689"/>
                  <a:gd name="connsiteY12" fmla="*/ 149659 h 155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9" h="155726">
                    <a:moveTo>
                      <a:pt x="36815" y="149515"/>
                    </a:moveTo>
                    <a:cubicBezTo>
                      <a:pt x="36525" y="154137"/>
                      <a:pt x="35655" y="155726"/>
                      <a:pt x="30582" y="155726"/>
                    </a:cubicBezTo>
                    <a:lnTo>
                      <a:pt x="6522" y="155726"/>
                    </a:lnTo>
                    <a:cubicBezTo>
                      <a:pt x="1449" y="155726"/>
                      <a:pt x="0" y="154571"/>
                      <a:pt x="0" y="149515"/>
                    </a:cubicBezTo>
                    <a:lnTo>
                      <a:pt x="0" y="27014"/>
                    </a:lnTo>
                    <a:cubicBezTo>
                      <a:pt x="0" y="17913"/>
                      <a:pt x="1160" y="14157"/>
                      <a:pt x="8551" y="10257"/>
                    </a:cubicBezTo>
                    <a:cubicBezTo>
                      <a:pt x="18552" y="4623"/>
                      <a:pt x="39714" y="0"/>
                      <a:pt x="62325" y="0"/>
                    </a:cubicBezTo>
                    <a:cubicBezTo>
                      <a:pt x="80587" y="0"/>
                      <a:pt x="97690" y="4623"/>
                      <a:pt x="97690" y="21958"/>
                    </a:cubicBezTo>
                    <a:cubicBezTo>
                      <a:pt x="97690" y="30770"/>
                      <a:pt x="91457" y="37848"/>
                      <a:pt x="82036" y="37848"/>
                    </a:cubicBezTo>
                    <a:cubicBezTo>
                      <a:pt x="74065" y="37848"/>
                      <a:pt x="71456" y="33514"/>
                      <a:pt x="66963" y="26725"/>
                    </a:cubicBezTo>
                    <a:cubicBezTo>
                      <a:pt x="64354" y="23258"/>
                      <a:pt x="61020" y="18491"/>
                      <a:pt x="52179" y="18491"/>
                    </a:cubicBezTo>
                    <a:cubicBezTo>
                      <a:pt x="36815" y="18491"/>
                      <a:pt x="36525" y="28747"/>
                      <a:pt x="36525" y="36115"/>
                    </a:cubicBezTo>
                    <a:lnTo>
                      <a:pt x="36525" y="149659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7511157-ECB3-4B8A-3B28-8C669961107B}"/>
                  </a:ext>
                </a:extLst>
              </p:cNvPr>
              <p:cNvSpPr/>
              <p:nvPr/>
            </p:nvSpPr>
            <p:spPr>
              <a:xfrm>
                <a:off x="1158900" y="5726106"/>
                <a:ext cx="140324" cy="159482"/>
              </a:xfrm>
              <a:custGeom>
                <a:avLst/>
                <a:gdLst>
                  <a:gd name="connsiteX0" fmla="*/ 70006 w 140324"/>
                  <a:gd name="connsiteY0" fmla="*/ 159482 h 159482"/>
                  <a:gd name="connsiteX1" fmla="*/ 0 w 140324"/>
                  <a:gd name="connsiteY1" fmla="*/ 79741 h 159482"/>
                  <a:gd name="connsiteX2" fmla="*/ 70586 w 140324"/>
                  <a:gd name="connsiteY2" fmla="*/ 0 h 159482"/>
                  <a:gd name="connsiteX3" fmla="*/ 140303 w 140324"/>
                  <a:gd name="connsiteY3" fmla="*/ 78008 h 159482"/>
                  <a:gd name="connsiteX4" fmla="*/ 70006 w 140324"/>
                  <a:gd name="connsiteY4" fmla="*/ 159482 h 159482"/>
                  <a:gd name="connsiteX5" fmla="*/ 68847 w 140324"/>
                  <a:gd name="connsiteY5" fmla="*/ 21669 h 159482"/>
                  <a:gd name="connsiteX6" fmla="*/ 37974 w 140324"/>
                  <a:gd name="connsiteY6" fmla="*/ 75263 h 159482"/>
                  <a:gd name="connsiteX7" fmla="*/ 71456 w 140324"/>
                  <a:gd name="connsiteY7" fmla="*/ 135069 h 159482"/>
                  <a:gd name="connsiteX8" fmla="*/ 102038 w 140324"/>
                  <a:gd name="connsiteY8" fmla="*/ 76130 h 159482"/>
                  <a:gd name="connsiteX9" fmla="*/ 68847 w 140324"/>
                  <a:gd name="connsiteY9" fmla="*/ 21524 h 1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324" h="159482">
                    <a:moveTo>
                      <a:pt x="70006" y="159482"/>
                    </a:moveTo>
                    <a:cubicBezTo>
                      <a:pt x="26814" y="159482"/>
                      <a:pt x="0" y="124812"/>
                      <a:pt x="0" y="79741"/>
                    </a:cubicBezTo>
                    <a:cubicBezTo>
                      <a:pt x="0" y="34670"/>
                      <a:pt x="27684" y="0"/>
                      <a:pt x="70586" y="0"/>
                    </a:cubicBezTo>
                    <a:cubicBezTo>
                      <a:pt x="118561" y="0"/>
                      <a:pt x="139433" y="42471"/>
                      <a:pt x="140303" y="78008"/>
                    </a:cubicBezTo>
                    <a:cubicBezTo>
                      <a:pt x="141172" y="121056"/>
                      <a:pt x="115808" y="159482"/>
                      <a:pt x="70006" y="159482"/>
                    </a:cubicBezTo>
                    <a:moveTo>
                      <a:pt x="68847" y="21669"/>
                    </a:moveTo>
                    <a:cubicBezTo>
                      <a:pt x="48845" y="21669"/>
                      <a:pt x="37974" y="45649"/>
                      <a:pt x="37974" y="75263"/>
                    </a:cubicBezTo>
                    <a:cubicBezTo>
                      <a:pt x="37974" y="108055"/>
                      <a:pt x="52034" y="135069"/>
                      <a:pt x="71456" y="135069"/>
                    </a:cubicBezTo>
                    <a:cubicBezTo>
                      <a:pt x="90878" y="135069"/>
                      <a:pt x="103488" y="109789"/>
                      <a:pt x="102038" y="76130"/>
                    </a:cubicBezTo>
                    <a:cubicBezTo>
                      <a:pt x="100589" y="41171"/>
                      <a:pt x="86095" y="21524"/>
                      <a:pt x="68847" y="21524"/>
                    </a:cubicBezTo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00BF20-85C9-14FE-797A-0EC1DC4847E1}"/>
                  </a:ext>
                </a:extLst>
              </p:cNvPr>
              <p:cNvSpPr/>
              <p:nvPr/>
            </p:nvSpPr>
            <p:spPr>
              <a:xfrm>
                <a:off x="1315870" y="5725961"/>
                <a:ext cx="128127" cy="224777"/>
              </a:xfrm>
              <a:custGeom>
                <a:avLst/>
                <a:gdLst>
                  <a:gd name="connsiteX0" fmla="*/ 145 w 128127"/>
                  <a:gd name="connsiteY0" fmla="*/ 38137 h 224777"/>
                  <a:gd name="connsiteX1" fmla="*/ 3624 w 128127"/>
                  <a:gd name="connsiteY1" fmla="*/ 17624 h 224777"/>
                  <a:gd name="connsiteX2" fmla="*/ 59570 w 128127"/>
                  <a:gd name="connsiteY2" fmla="*/ 0 h 224777"/>
                  <a:gd name="connsiteX3" fmla="*/ 108416 w 128127"/>
                  <a:gd name="connsiteY3" fmla="*/ 17335 h 224777"/>
                  <a:gd name="connsiteX4" fmla="*/ 128127 w 128127"/>
                  <a:gd name="connsiteY4" fmla="*/ 73385 h 224777"/>
                  <a:gd name="connsiteX5" fmla="*/ 63049 w 128127"/>
                  <a:gd name="connsiteY5" fmla="*/ 159338 h 224777"/>
                  <a:gd name="connsiteX6" fmla="*/ 36235 w 128127"/>
                  <a:gd name="connsiteY6" fmla="*/ 151681 h 224777"/>
                  <a:gd name="connsiteX7" fmla="*/ 36235 w 128127"/>
                  <a:gd name="connsiteY7" fmla="*/ 218566 h 224777"/>
                  <a:gd name="connsiteX8" fmla="*/ 30293 w 128127"/>
                  <a:gd name="connsiteY8" fmla="*/ 224777 h 224777"/>
                  <a:gd name="connsiteX9" fmla="*/ 7392 w 128127"/>
                  <a:gd name="connsiteY9" fmla="*/ 224777 h 224777"/>
                  <a:gd name="connsiteX10" fmla="*/ 0 w 128127"/>
                  <a:gd name="connsiteY10" fmla="*/ 218566 h 224777"/>
                  <a:gd name="connsiteX11" fmla="*/ 0 w 128127"/>
                  <a:gd name="connsiteY11" fmla="*/ 38281 h 224777"/>
                  <a:gd name="connsiteX12" fmla="*/ 36380 w 128127"/>
                  <a:gd name="connsiteY12" fmla="*/ 129001 h 224777"/>
                  <a:gd name="connsiteX13" fmla="*/ 57252 w 128127"/>
                  <a:gd name="connsiteY13" fmla="*/ 135791 h 224777"/>
                  <a:gd name="connsiteX14" fmla="*/ 90733 w 128127"/>
                  <a:gd name="connsiteY14" fmla="*/ 78874 h 224777"/>
                  <a:gd name="connsiteX15" fmla="*/ 54498 w 128127"/>
                  <a:gd name="connsiteY15" fmla="*/ 21380 h 224777"/>
                  <a:gd name="connsiteX16" fmla="*/ 36235 w 128127"/>
                  <a:gd name="connsiteY16" fmla="*/ 41893 h 224777"/>
                  <a:gd name="connsiteX17" fmla="*/ 36235 w 128127"/>
                  <a:gd name="connsiteY17" fmla="*/ 129001 h 22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127" h="224777">
                    <a:moveTo>
                      <a:pt x="145" y="38137"/>
                    </a:moveTo>
                    <a:cubicBezTo>
                      <a:pt x="145" y="26725"/>
                      <a:pt x="145" y="22247"/>
                      <a:pt x="3624" y="17624"/>
                    </a:cubicBezTo>
                    <a:cubicBezTo>
                      <a:pt x="9566" y="9101"/>
                      <a:pt x="33336" y="0"/>
                      <a:pt x="59570" y="0"/>
                    </a:cubicBezTo>
                    <a:cubicBezTo>
                      <a:pt x="67832" y="0"/>
                      <a:pt x="91602" y="578"/>
                      <a:pt x="108416" y="17335"/>
                    </a:cubicBezTo>
                    <a:cubicBezTo>
                      <a:pt x="120156" y="28747"/>
                      <a:pt x="128127" y="48971"/>
                      <a:pt x="128127" y="73385"/>
                    </a:cubicBezTo>
                    <a:cubicBezTo>
                      <a:pt x="128127" y="113544"/>
                      <a:pt x="107256" y="159338"/>
                      <a:pt x="63049" y="159338"/>
                    </a:cubicBezTo>
                    <a:cubicBezTo>
                      <a:pt x="52758" y="159338"/>
                      <a:pt x="44787" y="157315"/>
                      <a:pt x="36235" y="151681"/>
                    </a:cubicBezTo>
                    <a:lnTo>
                      <a:pt x="36235" y="218566"/>
                    </a:lnTo>
                    <a:cubicBezTo>
                      <a:pt x="36235" y="223188"/>
                      <a:pt x="34786" y="224777"/>
                      <a:pt x="30293" y="224777"/>
                    </a:cubicBezTo>
                    <a:lnTo>
                      <a:pt x="7392" y="224777"/>
                    </a:lnTo>
                    <a:cubicBezTo>
                      <a:pt x="2754" y="224777"/>
                      <a:pt x="0" y="224199"/>
                      <a:pt x="0" y="218566"/>
                    </a:cubicBezTo>
                    <a:lnTo>
                      <a:pt x="0" y="38281"/>
                    </a:lnTo>
                    <a:close/>
                    <a:moveTo>
                      <a:pt x="36380" y="129001"/>
                    </a:moveTo>
                    <a:cubicBezTo>
                      <a:pt x="46091" y="134924"/>
                      <a:pt x="53773" y="135791"/>
                      <a:pt x="57252" y="135791"/>
                    </a:cubicBezTo>
                    <a:cubicBezTo>
                      <a:pt x="78993" y="135791"/>
                      <a:pt x="90733" y="110511"/>
                      <a:pt x="90733" y="78874"/>
                    </a:cubicBezTo>
                    <a:cubicBezTo>
                      <a:pt x="90733" y="38137"/>
                      <a:pt x="73050" y="21380"/>
                      <a:pt x="54498" y="21380"/>
                    </a:cubicBezTo>
                    <a:cubicBezTo>
                      <a:pt x="35945" y="21380"/>
                      <a:pt x="36235" y="33659"/>
                      <a:pt x="36235" y="41893"/>
                    </a:cubicBezTo>
                    <a:lnTo>
                      <a:pt x="36235" y="129001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B2933188-D1F2-370B-75D7-5E71AA4D8E83}"/>
                  </a:ext>
                </a:extLst>
              </p:cNvPr>
              <p:cNvSpPr/>
              <p:nvPr/>
            </p:nvSpPr>
            <p:spPr>
              <a:xfrm>
                <a:off x="1453999" y="5726106"/>
                <a:ext cx="124214" cy="159482"/>
              </a:xfrm>
              <a:custGeom>
                <a:avLst/>
                <a:gdLst>
                  <a:gd name="connsiteX0" fmla="*/ 30872 w 124214"/>
                  <a:gd name="connsiteY0" fmla="*/ 78874 h 159482"/>
                  <a:gd name="connsiteX1" fmla="*/ 71456 w 124214"/>
                  <a:gd name="connsiteY1" fmla="*/ 127268 h 159482"/>
                  <a:gd name="connsiteX2" fmla="*/ 106531 w 124214"/>
                  <a:gd name="connsiteY2" fmla="*/ 107910 h 159482"/>
                  <a:gd name="connsiteX3" fmla="*/ 116532 w 124214"/>
                  <a:gd name="connsiteY3" fmla="*/ 99387 h 159482"/>
                  <a:gd name="connsiteX4" fmla="*/ 124214 w 124214"/>
                  <a:gd name="connsiteY4" fmla="*/ 108488 h 159482"/>
                  <a:gd name="connsiteX5" fmla="*/ 65948 w 124214"/>
                  <a:gd name="connsiteY5" fmla="*/ 159482 h 159482"/>
                  <a:gd name="connsiteX6" fmla="*/ 0 w 124214"/>
                  <a:gd name="connsiteY6" fmla="*/ 79452 h 159482"/>
                  <a:gd name="connsiteX7" fmla="*/ 65948 w 124214"/>
                  <a:gd name="connsiteY7" fmla="*/ 0 h 159482"/>
                  <a:gd name="connsiteX8" fmla="*/ 122765 w 124214"/>
                  <a:gd name="connsiteY8" fmla="*/ 55183 h 159482"/>
                  <a:gd name="connsiteX9" fmla="*/ 112474 w 124214"/>
                  <a:gd name="connsiteY9" fmla="*/ 66884 h 159482"/>
                  <a:gd name="connsiteX10" fmla="*/ 31017 w 124214"/>
                  <a:gd name="connsiteY10" fmla="*/ 78874 h 159482"/>
                  <a:gd name="connsiteX11" fmla="*/ 85950 w 124214"/>
                  <a:gd name="connsiteY11" fmla="*/ 51572 h 159482"/>
                  <a:gd name="connsiteX12" fmla="*/ 60295 w 124214"/>
                  <a:gd name="connsiteY12" fmla="*/ 21958 h 159482"/>
                  <a:gd name="connsiteX13" fmla="*/ 29423 w 124214"/>
                  <a:gd name="connsiteY13" fmla="*/ 60673 h 159482"/>
                  <a:gd name="connsiteX14" fmla="*/ 85950 w 124214"/>
                  <a:gd name="connsiteY14" fmla="*/ 51572 h 1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14" h="159482">
                    <a:moveTo>
                      <a:pt x="30872" y="78874"/>
                    </a:moveTo>
                    <a:cubicBezTo>
                      <a:pt x="35945" y="119323"/>
                      <a:pt x="57396" y="127268"/>
                      <a:pt x="71456" y="127268"/>
                    </a:cubicBezTo>
                    <a:cubicBezTo>
                      <a:pt x="87109" y="127268"/>
                      <a:pt x="98850" y="117878"/>
                      <a:pt x="106531" y="107910"/>
                    </a:cubicBezTo>
                    <a:cubicBezTo>
                      <a:pt x="111169" y="101121"/>
                      <a:pt x="112764" y="99387"/>
                      <a:pt x="116532" y="99387"/>
                    </a:cubicBezTo>
                    <a:cubicBezTo>
                      <a:pt x="120301" y="99387"/>
                      <a:pt x="124214" y="102566"/>
                      <a:pt x="124214" y="108488"/>
                    </a:cubicBezTo>
                    <a:cubicBezTo>
                      <a:pt x="124214" y="116722"/>
                      <a:pt x="112184" y="159482"/>
                      <a:pt x="65948" y="159482"/>
                    </a:cubicBezTo>
                    <a:cubicBezTo>
                      <a:pt x="27104" y="159482"/>
                      <a:pt x="0" y="131313"/>
                      <a:pt x="0" y="79452"/>
                    </a:cubicBezTo>
                    <a:cubicBezTo>
                      <a:pt x="0" y="21091"/>
                      <a:pt x="34351" y="0"/>
                      <a:pt x="65948" y="0"/>
                    </a:cubicBezTo>
                    <a:cubicBezTo>
                      <a:pt x="111894" y="0"/>
                      <a:pt x="122765" y="41026"/>
                      <a:pt x="122765" y="55183"/>
                    </a:cubicBezTo>
                    <a:cubicBezTo>
                      <a:pt x="122765" y="65440"/>
                      <a:pt x="115952" y="66306"/>
                      <a:pt x="112474" y="66884"/>
                    </a:cubicBezTo>
                    <a:lnTo>
                      <a:pt x="31017" y="78874"/>
                    </a:lnTo>
                    <a:close/>
                    <a:moveTo>
                      <a:pt x="85950" y="51572"/>
                    </a:moveTo>
                    <a:cubicBezTo>
                      <a:pt x="84790" y="32792"/>
                      <a:pt x="73340" y="21958"/>
                      <a:pt x="60295" y="21958"/>
                    </a:cubicBezTo>
                    <a:cubicBezTo>
                      <a:pt x="40004" y="21958"/>
                      <a:pt x="30872" y="40448"/>
                      <a:pt x="29423" y="60673"/>
                    </a:cubicBezTo>
                    <a:lnTo>
                      <a:pt x="85950" y="51572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76B29DA-73BA-222B-1102-1F066616CF5B}"/>
                  </a:ext>
                </a:extLst>
              </p:cNvPr>
              <p:cNvSpPr/>
              <p:nvPr/>
            </p:nvSpPr>
            <p:spPr>
              <a:xfrm>
                <a:off x="786982" y="5993643"/>
                <a:ext cx="121895" cy="155870"/>
              </a:xfrm>
              <a:custGeom>
                <a:avLst/>
                <a:gdLst>
                  <a:gd name="connsiteX0" fmla="*/ 121895 w 121895"/>
                  <a:gd name="connsiteY0" fmla="*/ 149659 h 155870"/>
                  <a:gd name="connsiteX1" fmla="*/ 115373 w 121895"/>
                  <a:gd name="connsiteY1" fmla="*/ 155871 h 155870"/>
                  <a:gd name="connsiteX2" fmla="*/ 91892 w 121895"/>
                  <a:gd name="connsiteY2" fmla="*/ 155871 h 155870"/>
                  <a:gd name="connsiteX3" fmla="*/ 85370 w 121895"/>
                  <a:gd name="connsiteY3" fmla="*/ 149081 h 155870"/>
                  <a:gd name="connsiteX4" fmla="*/ 85370 w 121895"/>
                  <a:gd name="connsiteY4" fmla="*/ 49983 h 155870"/>
                  <a:gd name="connsiteX5" fmla="*/ 60005 w 121895"/>
                  <a:gd name="connsiteY5" fmla="*/ 20080 h 155870"/>
                  <a:gd name="connsiteX6" fmla="*/ 36525 w 121895"/>
                  <a:gd name="connsiteY6" fmla="*/ 44638 h 155870"/>
                  <a:gd name="connsiteX7" fmla="*/ 36525 w 121895"/>
                  <a:gd name="connsiteY7" fmla="*/ 148792 h 155870"/>
                  <a:gd name="connsiteX8" fmla="*/ 29423 w 121895"/>
                  <a:gd name="connsiteY8" fmla="*/ 155871 h 155870"/>
                  <a:gd name="connsiteX9" fmla="*/ 6232 w 121895"/>
                  <a:gd name="connsiteY9" fmla="*/ 155871 h 155870"/>
                  <a:gd name="connsiteX10" fmla="*/ 0 w 121895"/>
                  <a:gd name="connsiteY10" fmla="*/ 149659 h 155870"/>
                  <a:gd name="connsiteX11" fmla="*/ 0 w 121895"/>
                  <a:gd name="connsiteY11" fmla="*/ 33803 h 155870"/>
                  <a:gd name="connsiteX12" fmla="*/ 13769 w 121895"/>
                  <a:gd name="connsiteY12" fmla="*/ 9101 h 155870"/>
                  <a:gd name="connsiteX13" fmla="*/ 63484 w 121895"/>
                  <a:gd name="connsiteY13" fmla="*/ 0 h 155870"/>
                  <a:gd name="connsiteX14" fmla="*/ 108271 w 121895"/>
                  <a:gd name="connsiteY14" fmla="*/ 11412 h 155870"/>
                  <a:gd name="connsiteX15" fmla="*/ 121750 w 121895"/>
                  <a:gd name="connsiteY15" fmla="*/ 46371 h 155870"/>
                  <a:gd name="connsiteX16" fmla="*/ 121750 w 121895"/>
                  <a:gd name="connsiteY16" fmla="*/ 149514 h 155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895" h="155870">
                    <a:moveTo>
                      <a:pt x="121895" y="149659"/>
                    </a:moveTo>
                    <a:cubicBezTo>
                      <a:pt x="121895" y="155004"/>
                      <a:pt x="120156" y="155871"/>
                      <a:pt x="115373" y="155871"/>
                    </a:cubicBezTo>
                    <a:lnTo>
                      <a:pt x="91892" y="155871"/>
                    </a:lnTo>
                    <a:cubicBezTo>
                      <a:pt x="85950" y="155871"/>
                      <a:pt x="85370" y="153559"/>
                      <a:pt x="85370" y="149081"/>
                    </a:cubicBezTo>
                    <a:lnTo>
                      <a:pt x="85370" y="49983"/>
                    </a:lnTo>
                    <a:cubicBezTo>
                      <a:pt x="85370" y="38282"/>
                      <a:pt x="85080" y="20080"/>
                      <a:pt x="60005" y="20080"/>
                    </a:cubicBezTo>
                    <a:cubicBezTo>
                      <a:pt x="36525" y="20080"/>
                      <a:pt x="36525" y="37993"/>
                      <a:pt x="36525" y="44638"/>
                    </a:cubicBezTo>
                    <a:lnTo>
                      <a:pt x="36525" y="148792"/>
                    </a:lnTo>
                    <a:cubicBezTo>
                      <a:pt x="36525" y="154715"/>
                      <a:pt x="35076" y="155871"/>
                      <a:pt x="29423" y="155871"/>
                    </a:cubicBezTo>
                    <a:lnTo>
                      <a:pt x="6232" y="155871"/>
                    </a:lnTo>
                    <a:cubicBezTo>
                      <a:pt x="1594" y="155871"/>
                      <a:pt x="0" y="154715"/>
                      <a:pt x="0" y="149659"/>
                    </a:cubicBezTo>
                    <a:lnTo>
                      <a:pt x="0" y="33803"/>
                    </a:lnTo>
                    <a:cubicBezTo>
                      <a:pt x="0" y="22102"/>
                      <a:pt x="580" y="15313"/>
                      <a:pt x="13769" y="9101"/>
                    </a:cubicBezTo>
                    <a:cubicBezTo>
                      <a:pt x="29423" y="2022"/>
                      <a:pt x="46381" y="0"/>
                      <a:pt x="63484" y="0"/>
                    </a:cubicBezTo>
                    <a:cubicBezTo>
                      <a:pt x="92907" y="0"/>
                      <a:pt x="103198" y="7367"/>
                      <a:pt x="108271" y="11412"/>
                    </a:cubicBezTo>
                    <a:cubicBezTo>
                      <a:pt x="121460" y="22247"/>
                      <a:pt x="121750" y="36115"/>
                      <a:pt x="121750" y="46371"/>
                    </a:cubicBezTo>
                    <a:lnTo>
                      <a:pt x="121750" y="149514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BD803D3B-522B-AD45-B5C1-FCC87239707C}"/>
                  </a:ext>
                </a:extLst>
              </p:cNvPr>
              <p:cNvSpPr/>
              <p:nvPr/>
            </p:nvSpPr>
            <p:spPr>
              <a:xfrm>
                <a:off x="925400" y="5993787"/>
                <a:ext cx="124214" cy="159482"/>
              </a:xfrm>
              <a:custGeom>
                <a:avLst/>
                <a:gdLst>
                  <a:gd name="connsiteX0" fmla="*/ 30872 w 124214"/>
                  <a:gd name="connsiteY0" fmla="*/ 78874 h 159482"/>
                  <a:gd name="connsiteX1" fmla="*/ 71456 w 124214"/>
                  <a:gd name="connsiteY1" fmla="*/ 127268 h 159482"/>
                  <a:gd name="connsiteX2" fmla="*/ 106531 w 124214"/>
                  <a:gd name="connsiteY2" fmla="*/ 107910 h 159482"/>
                  <a:gd name="connsiteX3" fmla="*/ 116532 w 124214"/>
                  <a:gd name="connsiteY3" fmla="*/ 99387 h 159482"/>
                  <a:gd name="connsiteX4" fmla="*/ 124214 w 124214"/>
                  <a:gd name="connsiteY4" fmla="*/ 108488 h 159482"/>
                  <a:gd name="connsiteX5" fmla="*/ 65948 w 124214"/>
                  <a:gd name="connsiteY5" fmla="*/ 159482 h 159482"/>
                  <a:gd name="connsiteX6" fmla="*/ 0 w 124214"/>
                  <a:gd name="connsiteY6" fmla="*/ 79452 h 159482"/>
                  <a:gd name="connsiteX7" fmla="*/ 65948 w 124214"/>
                  <a:gd name="connsiteY7" fmla="*/ 0 h 159482"/>
                  <a:gd name="connsiteX8" fmla="*/ 122765 w 124214"/>
                  <a:gd name="connsiteY8" fmla="*/ 55183 h 159482"/>
                  <a:gd name="connsiteX9" fmla="*/ 112474 w 124214"/>
                  <a:gd name="connsiteY9" fmla="*/ 66884 h 159482"/>
                  <a:gd name="connsiteX10" fmla="*/ 31017 w 124214"/>
                  <a:gd name="connsiteY10" fmla="*/ 78874 h 159482"/>
                  <a:gd name="connsiteX11" fmla="*/ 85950 w 124214"/>
                  <a:gd name="connsiteY11" fmla="*/ 51572 h 159482"/>
                  <a:gd name="connsiteX12" fmla="*/ 60295 w 124214"/>
                  <a:gd name="connsiteY12" fmla="*/ 21958 h 159482"/>
                  <a:gd name="connsiteX13" fmla="*/ 29423 w 124214"/>
                  <a:gd name="connsiteY13" fmla="*/ 60673 h 159482"/>
                  <a:gd name="connsiteX14" fmla="*/ 85950 w 124214"/>
                  <a:gd name="connsiteY14" fmla="*/ 51572 h 1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14" h="159482">
                    <a:moveTo>
                      <a:pt x="30872" y="78874"/>
                    </a:moveTo>
                    <a:cubicBezTo>
                      <a:pt x="35945" y="119323"/>
                      <a:pt x="57396" y="127268"/>
                      <a:pt x="71456" y="127268"/>
                    </a:cubicBezTo>
                    <a:cubicBezTo>
                      <a:pt x="87109" y="127268"/>
                      <a:pt x="98850" y="117878"/>
                      <a:pt x="106531" y="107910"/>
                    </a:cubicBezTo>
                    <a:cubicBezTo>
                      <a:pt x="111169" y="101121"/>
                      <a:pt x="112764" y="99387"/>
                      <a:pt x="116532" y="99387"/>
                    </a:cubicBezTo>
                    <a:cubicBezTo>
                      <a:pt x="120301" y="99387"/>
                      <a:pt x="124214" y="102565"/>
                      <a:pt x="124214" y="108488"/>
                    </a:cubicBezTo>
                    <a:cubicBezTo>
                      <a:pt x="124214" y="116722"/>
                      <a:pt x="112184" y="159482"/>
                      <a:pt x="65948" y="159482"/>
                    </a:cubicBezTo>
                    <a:cubicBezTo>
                      <a:pt x="27104" y="159482"/>
                      <a:pt x="0" y="131313"/>
                      <a:pt x="0" y="79452"/>
                    </a:cubicBezTo>
                    <a:cubicBezTo>
                      <a:pt x="0" y="21091"/>
                      <a:pt x="34351" y="0"/>
                      <a:pt x="65948" y="0"/>
                    </a:cubicBezTo>
                    <a:cubicBezTo>
                      <a:pt x="111894" y="0"/>
                      <a:pt x="122765" y="41026"/>
                      <a:pt x="122765" y="55183"/>
                    </a:cubicBezTo>
                    <a:cubicBezTo>
                      <a:pt x="122765" y="65440"/>
                      <a:pt x="115952" y="66306"/>
                      <a:pt x="112474" y="66884"/>
                    </a:cubicBezTo>
                    <a:lnTo>
                      <a:pt x="31017" y="78874"/>
                    </a:lnTo>
                    <a:close/>
                    <a:moveTo>
                      <a:pt x="85950" y="51572"/>
                    </a:moveTo>
                    <a:cubicBezTo>
                      <a:pt x="84790" y="32792"/>
                      <a:pt x="73340" y="21958"/>
                      <a:pt x="60295" y="21958"/>
                    </a:cubicBezTo>
                    <a:cubicBezTo>
                      <a:pt x="40004" y="21958"/>
                      <a:pt x="30872" y="40448"/>
                      <a:pt x="29423" y="60673"/>
                    </a:cubicBezTo>
                    <a:lnTo>
                      <a:pt x="85950" y="51572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4BB0243-DC6B-7C1C-66AF-6A39717E97D6}"/>
                  </a:ext>
                </a:extLst>
              </p:cNvPr>
              <p:cNvSpPr/>
              <p:nvPr/>
            </p:nvSpPr>
            <p:spPr>
              <a:xfrm>
                <a:off x="1048165" y="5955072"/>
                <a:ext cx="88268" cy="197908"/>
              </a:xfrm>
              <a:custGeom>
                <a:avLst/>
                <a:gdLst>
                  <a:gd name="connsiteX0" fmla="*/ 55367 w 88268"/>
                  <a:gd name="connsiteY0" fmla="*/ 58650 h 197908"/>
                  <a:gd name="connsiteX1" fmla="*/ 55367 w 88268"/>
                  <a:gd name="connsiteY1" fmla="*/ 149226 h 197908"/>
                  <a:gd name="connsiteX2" fmla="*/ 75369 w 88268"/>
                  <a:gd name="connsiteY2" fmla="*/ 177395 h 197908"/>
                  <a:gd name="connsiteX3" fmla="*/ 88269 w 88268"/>
                  <a:gd name="connsiteY3" fmla="*/ 185051 h 197908"/>
                  <a:gd name="connsiteX4" fmla="*/ 60005 w 88268"/>
                  <a:gd name="connsiteY4" fmla="*/ 197908 h 197908"/>
                  <a:gd name="connsiteX5" fmla="*/ 27974 w 88268"/>
                  <a:gd name="connsiteY5" fmla="*/ 185051 h 197908"/>
                  <a:gd name="connsiteX6" fmla="*/ 19422 w 88268"/>
                  <a:gd name="connsiteY6" fmla="*/ 155148 h 197908"/>
                  <a:gd name="connsiteX7" fmla="*/ 19422 w 88268"/>
                  <a:gd name="connsiteY7" fmla="*/ 58650 h 197908"/>
                  <a:gd name="connsiteX8" fmla="*/ 5363 w 88268"/>
                  <a:gd name="connsiteY8" fmla="*/ 58650 h 197908"/>
                  <a:gd name="connsiteX9" fmla="*/ 0 w 88268"/>
                  <a:gd name="connsiteY9" fmla="*/ 47238 h 197908"/>
                  <a:gd name="connsiteX10" fmla="*/ 5073 w 88268"/>
                  <a:gd name="connsiteY10" fmla="*/ 42471 h 197908"/>
                  <a:gd name="connsiteX11" fmla="*/ 19422 w 88268"/>
                  <a:gd name="connsiteY11" fmla="*/ 42471 h 197908"/>
                  <a:gd name="connsiteX12" fmla="*/ 19422 w 88268"/>
                  <a:gd name="connsiteY12" fmla="*/ 26002 h 197908"/>
                  <a:gd name="connsiteX13" fmla="*/ 24785 w 88268"/>
                  <a:gd name="connsiteY13" fmla="*/ 15746 h 197908"/>
                  <a:gd name="connsiteX14" fmla="*/ 45946 w 88268"/>
                  <a:gd name="connsiteY14" fmla="*/ 2311 h 197908"/>
                  <a:gd name="connsiteX15" fmla="*/ 51309 w 88268"/>
                  <a:gd name="connsiteY15" fmla="*/ 0 h 197908"/>
                  <a:gd name="connsiteX16" fmla="*/ 55367 w 88268"/>
                  <a:gd name="connsiteY16" fmla="*/ 8234 h 197908"/>
                  <a:gd name="connsiteX17" fmla="*/ 55367 w 88268"/>
                  <a:gd name="connsiteY17" fmla="*/ 42471 h 197908"/>
                  <a:gd name="connsiteX18" fmla="*/ 77688 w 88268"/>
                  <a:gd name="connsiteY18" fmla="*/ 42471 h 197908"/>
                  <a:gd name="connsiteX19" fmla="*/ 83341 w 88268"/>
                  <a:gd name="connsiteY19" fmla="*/ 46516 h 197908"/>
                  <a:gd name="connsiteX20" fmla="*/ 78268 w 88268"/>
                  <a:gd name="connsiteY20" fmla="*/ 58506 h 197908"/>
                  <a:gd name="connsiteX21" fmla="*/ 55367 w 88268"/>
                  <a:gd name="connsiteY21" fmla="*/ 58506 h 197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268" h="197908">
                    <a:moveTo>
                      <a:pt x="55367" y="58650"/>
                    </a:moveTo>
                    <a:lnTo>
                      <a:pt x="55367" y="149226"/>
                    </a:lnTo>
                    <a:cubicBezTo>
                      <a:pt x="55367" y="157749"/>
                      <a:pt x="55657" y="176528"/>
                      <a:pt x="75369" y="177395"/>
                    </a:cubicBezTo>
                    <a:cubicBezTo>
                      <a:pt x="82761" y="177395"/>
                      <a:pt x="88269" y="177395"/>
                      <a:pt x="88269" y="185051"/>
                    </a:cubicBezTo>
                    <a:cubicBezTo>
                      <a:pt x="88269" y="193285"/>
                      <a:pt x="71746" y="197908"/>
                      <a:pt x="60005" y="197908"/>
                    </a:cubicBezTo>
                    <a:cubicBezTo>
                      <a:pt x="44062" y="197908"/>
                      <a:pt x="33771" y="191985"/>
                      <a:pt x="27974" y="185051"/>
                    </a:cubicBezTo>
                    <a:cubicBezTo>
                      <a:pt x="19712" y="175084"/>
                      <a:pt x="19422" y="164538"/>
                      <a:pt x="19422" y="155148"/>
                    </a:cubicBezTo>
                    <a:lnTo>
                      <a:pt x="19422" y="58650"/>
                    </a:lnTo>
                    <a:lnTo>
                      <a:pt x="5363" y="58650"/>
                    </a:lnTo>
                    <a:cubicBezTo>
                      <a:pt x="0" y="58650"/>
                      <a:pt x="0" y="57494"/>
                      <a:pt x="0" y="47238"/>
                    </a:cubicBezTo>
                    <a:cubicBezTo>
                      <a:pt x="0" y="43771"/>
                      <a:pt x="1159" y="42471"/>
                      <a:pt x="5073" y="42471"/>
                    </a:cubicBezTo>
                    <a:lnTo>
                      <a:pt x="19422" y="42471"/>
                    </a:lnTo>
                    <a:lnTo>
                      <a:pt x="19422" y="26002"/>
                    </a:lnTo>
                    <a:cubicBezTo>
                      <a:pt x="19422" y="20369"/>
                      <a:pt x="20292" y="18924"/>
                      <a:pt x="24785" y="15746"/>
                    </a:cubicBezTo>
                    <a:lnTo>
                      <a:pt x="45946" y="2311"/>
                    </a:lnTo>
                    <a:cubicBezTo>
                      <a:pt x="49135" y="289"/>
                      <a:pt x="50004" y="0"/>
                      <a:pt x="51309" y="0"/>
                    </a:cubicBezTo>
                    <a:cubicBezTo>
                      <a:pt x="55077" y="0"/>
                      <a:pt x="55367" y="4767"/>
                      <a:pt x="55367" y="8234"/>
                    </a:cubicBezTo>
                    <a:lnTo>
                      <a:pt x="55367" y="42471"/>
                    </a:lnTo>
                    <a:lnTo>
                      <a:pt x="77688" y="42471"/>
                    </a:lnTo>
                    <a:cubicBezTo>
                      <a:pt x="80877" y="42471"/>
                      <a:pt x="83341" y="42471"/>
                      <a:pt x="83341" y="46516"/>
                    </a:cubicBezTo>
                    <a:cubicBezTo>
                      <a:pt x="83341" y="57350"/>
                      <a:pt x="83341" y="58506"/>
                      <a:pt x="78268" y="58506"/>
                    </a:cubicBezTo>
                    <a:lnTo>
                      <a:pt x="55367" y="58506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A5F3AC9-AE5F-EA40-8B88-8350B002CCA2}"/>
                  </a:ext>
                </a:extLst>
              </p:cNvPr>
              <p:cNvSpPr/>
              <p:nvPr/>
            </p:nvSpPr>
            <p:spPr>
              <a:xfrm>
                <a:off x="1124983" y="5997543"/>
                <a:ext cx="202337" cy="151970"/>
              </a:xfrm>
              <a:custGeom>
                <a:avLst/>
                <a:gdLst>
                  <a:gd name="connsiteX0" fmla="*/ 101314 w 202337"/>
                  <a:gd name="connsiteY0" fmla="*/ 67896 h 151970"/>
                  <a:gd name="connsiteX1" fmla="*/ 76239 w 202337"/>
                  <a:gd name="connsiteY1" fmla="*/ 147059 h 151970"/>
                  <a:gd name="connsiteX2" fmla="*/ 69717 w 202337"/>
                  <a:gd name="connsiteY2" fmla="*/ 151970 h 151970"/>
                  <a:gd name="connsiteX3" fmla="*/ 51164 w 202337"/>
                  <a:gd name="connsiteY3" fmla="*/ 151970 h 151970"/>
                  <a:gd name="connsiteX4" fmla="*/ 44352 w 202337"/>
                  <a:gd name="connsiteY4" fmla="*/ 146625 h 151970"/>
                  <a:gd name="connsiteX5" fmla="*/ 1160 w 202337"/>
                  <a:gd name="connsiteY5" fmla="*/ 9390 h 151970"/>
                  <a:gd name="connsiteX6" fmla="*/ 0 w 202337"/>
                  <a:gd name="connsiteY6" fmla="*/ 4045 h 151970"/>
                  <a:gd name="connsiteX7" fmla="*/ 5943 w 202337"/>
                  <a:gd name="connsiteY7" fmla="*/ 0 h 151970"/>
                  <a:gd name="connsiteX8" fmla="*/ 30293 w 202337"/>
                  <a:gd name="connsiteY8" fmla="*/ 0 h 151970"/>
                  <a:gd name="connsiteX9" fmla="*/ 38844 w 202337"/>
                  <a:gd name="connsiteY9" fmla="*/ 5923 h 151970"/>
                  <a:gd name="connsiteX10" fmla="*/ 65948 w 202337"/>
                  <a:gd name="connsiteY10" fmla="*/ 104155 h 151970"/>
                  <a:gd name="connsiteX11" fmla="*/ 95661 w 202337"/>
                  <a:gd name="connsiteY11" fmla="*/ 5923 h 151970"/>
                  <a:gd name="connsiteX12" fmla="*/ 99429 w 202337"/>
                  <a:gd name="connsiteY12" fmla="*/ 289 h 151970"/>
                  <a:gd name="connsiteX13" fmla="*/ 109430 w 202337"/>
                  <a:gd name="connsiteY13" fmla="*/ 0 h 151970"/>
                  <a:gd name="connsiteX14" fmla="*/ 114793 w 202337"/>
                  <a:gd name="connsiteY14" fmla="*/ 5345 h 151970"/>
                  <a:gd name="connsiteX15" fmla="*/ 145375 w 202337"/>
                  <a:gd name="connsiteY15" fmla="*/ 104155 h 151970"/>
                  <a:gd name="connsiteX16" fmla="*/ 172479 w 202337"/>
                  <a:gd name="connsiteY16" fmla="*/ 5923 h 151970"/>
                  <a:gd name="connsiteX17" fmla="*/ 179002 w 202337"/>
                  <a:gd name="connsiteY17" fmla="*/ 0 h 151970"/>
                  <a:gd name="connsiteX18" fmla="*/ 196395 w 202337"/>
                  <a:gd name="connsiteY18" fmla="*/ 0 h 151970"/>
                  <a:gd name="connsiteX19" fmla="*/ 202337 w 202337"/>
                  <a:gd name="connsiteY19" fmla="*/ 3467 h 151970"/>
                  <a:gd name="connsiteX20" fmla="*/ 201178 w 202337"/>
                  <a:gd name="connsiteY20" fmla="*/ 8812 h 151970"/>
                  <a:gd name="connsiteX21" fmla="*/ 158565 w 202337"/>
                  <a:gd name="connsiteY21" fmla="*/ 146336 h 151970"/>
                  <a:gd name="connsiteX22" fmla="*/ 152333 w 202337"/>
                  <a:gd name="connsiteY22" fmla="*/ 151970 h 151970"/>
                  <a:gd name="connsiteX23" fmla="*/ 133490 w 202337"/>
                  <a:gd name="connsiteY23" fmla="*/ 151970 h 151970"/>
                  <a:gd name="connsiteX24" fmla="*/ 126388 w 202337"/>
                  <a:gd name="connsiteY24" fmla="*/ 146336 h 151970"/>
                  <a:gd name="connsiteX25" fmla="*/ 101314 w 202337"/>
                  <a:gd name="connsiteY25" fmla="*/ 67751 h 151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2337" h="151970">
                    <a:moveTo>
                      <a:pt x="101314" y="67896"/>
                    </a:moveTo>
                    <a:lnTo>
                      <a:pt x="76239" y="147059"/>
                    </a:lnTo>
                    <a:cubicBezTo>
                      <a:pt x="74789" y="151393"/>
                      <a:pt x="74210" y="151970"/>
                      <a:pt x="69717" y="151970"/>
                    </a:cubicBezTo>
                    <a:lnTo>
                      <a:pt x="51164" y="151970"/>
                    </a:lnTo>
                    <a:cubicBezTo>
                      <a:pt x="46816" y="151970"/>
                      <a:pt x="45801" y="151104"/>
                      <a:pt x="44352" y="146625"/>
                    </a:cubicBezTo>
                    <a:lnTo>
                      <a:pt x="1160" y="9390"/>
                    </a:lnTo>
                    <a:cubicBezTo>
                      <a:pt x="290" y="6501"/>
                      <a:pt x="0" y="5345"/>
                      <a:pt x="0" y="4045"/>
                    </a:cubicBezTo>
                    <a:cubicBezTo>
                      <a:pt x="0" y="0"/>
                      <a:pt x="3768" y="0"/>
                      <a:pt x="5943" y="0"/>
                    </a:cubicBezTo>
                    <a:lnTo>
                      <a:pt x="30293" y="0"/>
                    </a:lnTo>
                    <a:cubicBezTo>
                      <a:pt x="35366" y="0"/>
                      <a:pt x="37395" y="289"/>
                      <a:pt x="38844" y="5923"/>
                    </a:cubicBezTo>
                    <a:lnTo>
                      <a:pt x="65948" y="104155"/>
                    </a:lnTo>
                    <a:lnTo>
                      <a:pt x="95661" y="5923"/>
                    </a:lnTo>
                    <a:cubicBezTo>
                      <a:pt x="96531" y="3323"/>
                      <a:pt x="97110" y="1011"/>
                      <a:pt x="99429" y="289"/>
                    </a:cubicBezTo>
                    <a:cubicBezTo>
                      <a:pt x="100009" y="0"/>
                      <a:pt x="106242" y="0"/>
                      <a:pt x="109430" y="0"/>
                    </a:cubicBezTo>
                    <a:cubicBezTo>
                      <a:pt x="112909" y="0"/>
                      <a:pt x="113199" y="1156"/>
                      <a:pt x="114793" y="5345"/>
                    </a:cubicBezTo>
                    <a:lnTo>
                      <a:pt x="145375" y="104155"/>
                    </a:lnTo>
                    <a:lnTo>
                      <a:pt x="172479" y="5923"/>
                    </a:lnTo>
                    <a:cubicBezTo>
                      <a:pt x="173639" y="1589"/>
                      <a:pt x="174219" y="0"/>
                      <a:pt x="179002" y="0"/>
                    </a:cubicBezTo>
                    <a:lnTo>
                      <a:pt x="196395" y="0"/>
                    </a:lnTo>
                    <a:cubicBezTo>
                      <a:pt x="199004" y="0"/>
                      <a:pt x="202337" y="0"/>
                      <a:pt x="202337" y="3467"/>
                    </a:cubicBezTo>
                    <a:cubicBezTo>
                      <a:pt x="202337" y="4334"/>
                      <a:pt x="201757" y="6645"/>
                      <a:pt x="201178" y="8812"/>
                    </a:cubicBezTo>
                    <a:lnTo>
                      <a:pt x="158565" y="146336"/>
                    </a:lnTo>
                    <a:cubicBezTo>
                      <a:pt x="157116" y="151104"/>
                      <a:pt x="156536" y="151970"/>
                      <a:pt x="152333" y="151970"/>
                    </a:cubicBezTo>
                    <a:lnTo>
                      <a:pt x="133490" y="151970"/>
                    </a:lnTo>
                    <a:cubicBezTo>
                      <a:pt x="129142" y="151970"/>
                      <a:pt x="127838" y="151104"/>
                      <a:pt x="126388" y="146336"/>
                    </a:cubicBezTo>
                    <a:lnTo>
                      <a:pt x="101314" y="67751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A554079-3DA4-BE65-A2B3-A8B9DC6C6DE9}"/>
                  </a:ext>
                </a:extLst>
              </p:cNvPr>
              <p:cNvSpPr/>
              <p:nvPr/>
            </p:nvSpPr>
            <p:spPr>
              <a:xfrm>
                <a:off x="1328045" y="5993787"/>
                <a:ext cx="140324" cy="159482"/>
              </a:xfrm>
              <a:custGeom>
                <a:avLst/>
                <a:gdLst>
                  <a:gd name="connsiteX0" fmla="*/ 70006 w 140324"/>
                  <a:gd name="connsiteY0" fmla="*/ 159482 h 159482"/>
                  <a:gd name="connsiteX1" fmla="*/ 0 w 140324"/>
                  <a:gd name="connsiteY1" fmla="*/ 79741 h 159482"/>
                  <a:gd name="connsiteX2" fmla="*/ 70586 w 140324"/>
                  <a:gd name="connsiteY2" fmla="*/ 0 h 159482"/>
                  <a:gd name="connsiteX3" fmla="*/ 140303 w 140324"/>
                  <a:gd name="connsiteY3" fmla="*/ 78007 h 159482"/>
                  <a:gd name="connsiteX4" fmla="*/ 70006 w 140324"/>
                  <a:gd name="connsiteY4" fmla="*/ 159482 h 159482"/>
                  <a:gd name="connsiteX5" fmla="*/ 68847 w 140324"/>
                  <a:gd name="connsiteY5" fmla="*/ 21669 h 159482"/>
                  <a:gd name="connsiteX6" fmla="*/ 37974 w 140324"/>
                  <a:gd name="connsiteY6" fmla="*/ 75263 h 159482"/>
                  <a:gd name="connsiteX7" fmla="*/ 71456 w 140324"/>
                  <a:gd name="connsiteY7" fmla="*/ 135069 h 159482"/>
                  <a:gd name="connsiteX8" fmla="*/ 102038 w 140324"/>
                  <a:gd name="connsiteY8" fmla="*/ 76130 h 159482"/>
                  <a:gd name="connsiteX9" fmla="*/ 68847 w 140324"/>
                  <a:gd name="connsiteY9" fmla="*/ 21524 h 15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324" h="159482">
                    <a:moveTo>
                      <a:pt x="70006" y="159482"/>
                    </a:moveTo>
                    <a:cubicBezTo>
                      <a:pt x="26814" y="159482"/>
                      <a:pt x="0" y="124956"/>
                      <a:pt x="0" y="79741"/>
                    </a:cubicBezTo>
                    <a:cubicBezTo>
                      <a:pt x="0" y="34526"/>
                      <a:pt x="27684" y="0"/>
                      <a:pt x="70586" y="0"/>
                    </a:cubicBezTo>
                    <a:cubicBezTo>
                      <a:pt x="118561" y="0"/>
                      <a:pt x="139433" y="42471"/>
                      <a:pt x="140303" y="78007"/>
                    </a:cubicBezTo>
                    <a:cubicBezTo>
                      <a:pt x="141172" y="121056"/>
                      <a:pt x="115952" y="159482"/>
                      <a:pt x="70006" y="159482"/>
                    </a:cubicBezTo>
                    <a:moveTo>
                      <a:pt x="68847" y="21669"/>
                    </a:moveTo>
                    <a:cubicBezTo>
                      <a:pt x="48845" y="21669"/>
                      <a:pt x="37974" y="45649"/>
                      <a:pt x="37974" y="75263"/>
                    </a:cubicBezTo>
                    <a:cubicBezTo>
                      <a:pt x="37974" y="108055"/>
                      <a:pt x="52034" y="135069"/>
                      <a:pt x="71456" y="135069"/>
                    </a:cubicBezTo>
                    <a:cubicBezTo>
                      <a:pt x="90878" y="135069"/>
                      <a:pt x="103488" y="109788"/>
                      <a:pt x="102038" y="76130"/>
                    </a:cubicBezTo>
                    <a:cubicBezTo>
                      <a:pt x="100589" y="41171"/>
                      <a:pt x="86095" y="21524"/>
                      <a:pt x="68847" y="21524"/>
                    </a:cubicBezTo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A7FD5736-D824-FAB3-D1C6-23B98F8307D6}"/>
                  </a:ext>
                </a:extLst>
              </p:cNvPr>
              <p:cNvSpPr/>
              <p:nvPr/>
            </p:nvSpPr>
            <p:spPr>
              <a:xfrm>
                <a:off x="1484726" y="5993787"/>
                <a:ext cx="97690" cy="155726"/>
              </a:xfrm>
              <a:custGeom>
                <a:avLst/>
                <a:gdLst>
                  <a:gd name="connsiteX0" fmla="*/ 36815 w 97690"/>
                  <a:gd name="connsiteY0" fmla="*/ 149514 h 155726"/>
                  <a:gd name="connsiteX1" fmla="*/ 30582 w 97690"/>
                  <a:gd name="connsiteY1" fmla="*/ 155726 h 155726"/>
                  <a:gd name="connsiteX2" fmla="*/ 6522 w 97690"/>
                  <a:gd name="connsiteY2" fmla="*/ 155726 h 155726"/>
                  <a:gd name="connsiteX3" fmla="*/ 0 w 97690"/>
                  <a:gd name="connsiteY3" fmla="*/ 149514 h 155726"/>
                  <a:gd name="connsiteX4" fmla="*/ 0 w 97690"/>
                  <a:gd name="connsiteY4" fmla="*/ 27014 h 155726"/>
                  <a:gd name="connsiteX5" fmla="*/ 8552 w 97690"/>
                  <a:gd name="connsiteY5" fmla="*/ 10257 h 155726"/>
                  <a:gd name="connsiteX6" fmla="*/ 62325 w 97690"/>
                  <a:gd name="connsiteY6" fmla="*/ 0 h 155726"/>
                  <a:gd name="connsiteX7" fmla="*/ 97690 w 97690"/>
                  <a:gd name="connsiteY7" fmla="*/ 21958 h 155726"/>
                  <a:gd name="connsiteX8" fmla="*/ 82036 w 97690"/>
                  <a:gd name="connsiteY8" fmla="*/ 37848 h 155726"/>
                  <a:gd name="connsiteX9" fmla="*/ 66963 w 97690"/>
                  <a:gd name="connsiteY9" fmla="*/ 26725 h 155726"/>
                  <a:gd name="connsiteX10" fmla="*/ 52324 w 97690"/>
                  <a:gd name="connsiteY10" fmla="*/ 18491 h 155726"/>
                  <a:gd name="connsiteX11" fmla="*/ 36670 w 97690"/>
                  <a:gd name="connsiteY11" fmla="*/ 36115 h 155726"/>
                  <a:gd name="connsiteX12" fmla="*/ 36670 w 97690"/>
                  <a:gd name="connsiteY12" fmla="*/ 149659 h 155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90" h="155726">
                    <a:moveTo>
                      <a:pt x="36815" y="149514"/>
                    </a:moveTo>
                    <a:cubicBezTo>
                      <a:pt x="36525" y="154137"/>
                      <a:pt x="35655" y="155726"/>
                      <a:pt x="30582" y="155726"/>
                    </a:cubicBezTo>
                    <a:lnTo>
                      <a:pt x="6522" y="155726"/>
                    </a:lnTo>
                    <a:cubicBezTo>
                      <a:pt x="1449" y="155726"/>
                      <a:pt x="0" y="154571"/>
                      <a:pt x="0" y="149514"/>
                    </a:cubicBezTo>
                    <a:lnTo>
                      <a:pt x="0" y="27014"/>
                    </a:lnTo>
                    <a:cubicBezTo>
                      <a:pt x="0" y="17913"/>
                      <a:pt x="1160" y="14157"/>
                      <a:pt x="8552" y="10257"/>
                    </a:cubicBezTo>
                    <a:cubicBezTo>
                      <a:pt x="18552" y="4623"/>
                      <a:pt x="39714" y="0"/>
                      <a:pt x="62325" y="0"/>
                    </a:cubicBezTo>
                    <a:cubicBezTo>
                      <a:pt x="80587" y="0"/>
                      <a:pt x="97690" y="4767"/>
                      <a:pt x="97690" y="21958"/>
                    </a:cubicBezTo>
                    <a:cubicBezTo>
                      <a:pt x="97690" y="30770"/>
                      <a:pt x="91458" y="37848"/>
                      <a:pt x="82036" y="37848"/>
                    </a:cubicBezTo>
                    <a:cubicBezTo>
                      <a:pt x="74065" y="37848"/>
                      <a:pt x="71456" y="33514"/>
                      <a:pt x="66963" y="26725"/>
                    </a:cubicBezTo>
                    <a:cubicBezTo>
                      <a:pt x="64354" y="23258"/>
                      <a:pt x="61020" y="18491"/>
                      <a:pt x="52324" y="18491"/>
                    </a:cubicBezTo>
                    <a:cubicBezTo>
                      <a:pt x="36960" y="18491"/>
                      <a:pt x="36670" y="28747"/>
                      <a:pt x="36670" y="36115"/>
                    </a:cubicBezTo>
                    <a:lnTo>
                      <a:pt x="36670" y="149659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35183791-EC1C-AFC6-F832-35233AB42C53}"/>
                  </a:ext>
                </a:extLst>
              </p:cNvPr>
              <p:cNvSpPr/>
              <p:nvPr/>
            </p:nvSpPr>
            <p:spPr>
              <a:xfrm>
                <a:off x="1586474" y="5925169"/>
                <a:ext cx="135374" cy="224488"/>
              </a:xfrm>
              <a:custGeom>
                <a:avLst/>
                <a:gdLst>
                  <a:gd name="connsiteX0" fmla="*/ 72180 w 135374"/>
                  <a:gd name="connsiteY0" fmla="*/ 136947 h 224488"/>
                  <a:gd name="connsiteX1" fmla="*/ 132766 w 135374"/>
                  <a:gd name="connsiteY1" fmla="*/ 215532 h 224488"/>
                  <a:gd name="connsiteX2" fmla="*/ 135374 w 135374"/>
                  <a:gd name="connsiteY2" fmla="*/ 220588 h 224488"/>
                  <a:gd name="connsiteX3" fmla="*/ 129432 w 135374"/>
                  <a:gd name="connsiteY3" fmla="*/ 224344 h 224488"/>
                  <a:gd name="connsiteX4" fmla="*/ 98850 w 135374"/>
                  <a:gd name="connsiteY4" fmla="*/ 224344 h 224488"/>
                  <a:gd name="connsiteX5" fmla="*/ 89139 w 135374"/>
                  <a:gd name="connsiteY5" fmla="*/ 220010 h 224488"/>
                  <a:gd name="connsiteX6" fmla="*/ 36235 w 135374"/>
                  <a:gd name="connsiteY6" fmla="*/ 149659 h 224488"/>
                  <a:gd name="connsiteX7" fmla="*/ 36235 w 135374"/>
                  <a:gd name="connsiteY7" fmla="*/ 218854 h 224488"/>
                  <a:gd name="connsiteX8" fmla="*/ 29713 w 135374"/>
                  <a:gd name="connsiteY8" fmla="*/ 224488 h 224488"/>
                  <a:gd name="connsiteX9" fmla="*/ 6232 w 135374"/>
                  <a:gd name="connsiteY9" fmla="*/ 224488 h 224488"/>
                  <a:gd name="connsiteX10" fmla="*/ 0 w 135374"/>
                  <a:gd name="connsiteY10" fmla="*/ 218566 h 224488"/>
                  <a:gd name="connsiteX11" fmla="*/ 0 w 135374"/>
                  <a:gd name="connsiteY11" fmla="*/ 5634 h 224488"/>
                  <a:gd name="connsiteX12" fmla="*/ 5943 w 135374"/>
                  <a:gd name="connsiteY12" fmla="*/ 0 h 224488"/>
                  <a:gd name="connsiteX13" fmla="*/ 29713 w 135374"/>
                  <a:gd name="connsiteY13" fmla="*/ 0 h 224488"/>
                  <a:gd name="connsiteX14" fmla="*/ 36235 w 135374"/>
                  <a:gd name="connsiteY14" fmla="*/ 5345 h 224488"/>
                  <a:gd name="connsiteX15" fmla="*/ 36235 w 135374"/>
                  <a:gd name="connsiteY15" fmla="*/ 136947 h 224488"/>
                  <a:gd name="connsiteX16" fmla="*/ 89139 w 135374"/>
                  <a:gd name="connsiteY16" fmla="*/ 78296 h 224488"/>
                  <a:gd name="connsiteX17" fmla="*/ 100879 w 135374"/>
                  <a:gd name="connsiteY17" fmla="*/ 72374 h 224488"/>
                  <a:gd name="connsiteX18" fmla="*/ 120880 w 135374"/>
                  <a:gd name="connsiteY18" fmla="*/ 72374 h 224488"/>
                  <a:gd name="connsiteX19" fmla="*/ 126823 w 135374"/>
                  <a:gd name="connsiteY19" fmla="*/ 76130 h 224488"/>
                  <a:gd name="connsiteX20" fmla="*/ 123634 w 135374"/>
                  <a:gd name="connsiteY20" fmla="*/ 82052 h 224488"/>
                  <a:gd name="connsiteX21" fmla="*/ 72180 w 135374"/>
                  <a:gd name="connsiteY21" fmla="*/ 136947 h 22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5374" h="224488">
                    <a:moveTo>
                      <a:pt x="72180" y="136947"/>
                    </a:moveTo>
                    <a:lnTo>
                      <a:pt x="132766" y="215532"/>
                    </a:lnTo>
                    <a:cubicBezTo>
                      <a:pt x="134215" y="217554"/>
                      <a:pt x="135374" y="218999"/>
                      <a:pt x="135374" y="220588"/>
                    </a:cubicBezTo>
                    <a:cubicBezTo>
                      <a:pt x="135374" y="223766"/>
                      <a:pt x="132476" y="224344"/>
                      <a:pt x="129432" y="224344"/>
                    </a:cubicBezTo>
                    <a:lnTo>
                      <a:pt x="98850" y="224344"/>
                    </a:lnTo>
                    <a:cubicBezTo>
                      <a:pt x="93197" y="224344"/>
                      <a:pt x="92327" y="224055"/>
                      <a:pt x="89139" y="220010"/>
                    </a:cubicBezTo>
                    <a:lnTo>
                      <a:pt x="36235" y="149659"/>
                    </a:lnTo>
                    <a:lnTo>
                      <a:pt x="36235" y="218854"/>
                    </a:lnTo>
                    <a:cubicBezTo>
                      <a:pt x="36235" y="224199"/>
                      <a:pt x="34206" y="224488"/>
                      <a:pt x="29713" y="224488"/>
                    </a:cubicBezTo>
                    <a:lnTo>
                      <a:pt x="6232" y="224488"/>
                    </a:lnTo>
                    <a:cubicBezTo>
                      <a:pt x="870" y="224488"/>
                      <a:pt x="0" y="223333"/>
                      <a:pt x="0" y="218566"/>
                    </a:cubicBezTo>
                    <a:lnTo>
                      <a:pt x="0" y="5634"/>
                    </a:lnTo>
                    <a:cubicBezTo>
                      <a:pt x="0" y="722"/>
                      <a:pt x="2029" y="0"/>
                      <a:pt x="5943" y="0"/>
                    </a:cubicBezTo>
                    <a:lnTo>
                      <a:pt x="29713" y="0"/>
                    </a:lnTo>
                    <a:cubicBezTo>
                      <a:pt x="34061" y="0"/>
                      <a:pt x="36235" y="0"/>
                      <a:pt x="36235" y="5345"/>
                    </a:cubicBezTo>
                    <a:lnTo>
                      <a:pt x="36235" y="136947"/>
                    </a:lnTo>
                    <a:lnTo>
                      <a:pt x="89139" y="78296"/>
                    </a:lnTo>
                    <a:cubicBezTo>
                      <a:pt x="93487" y="73385"/>
                      <a:pt x="94791" y="72374"/>
                      <a:pt x="100879" y="72374"/>
                    </a:cubicBezTo>
                    <a:lnTo>
                      <a:pt x="120880" y="72374"/>
                    </a:lnTo>
                    <a:cubicBezTo>
                      <a:pt x="122620" y="72374"/>
                      <a:pt x="126823" y="72374"/>
                      <a:pt x="126823" y="76130"/>
                    </a:cubicBezTo>
                    <a:cubicBezTo>
                      <a:pt x="126823" y="78152"/>
                      <a:pt x="125374" y="79886"/>
                      <a:pt x="123634" y="82052"/>
                    </a:cubicBezTo>
                    <a:lnTo>
                      <a:pt x="72180" y="136947"/>
                    </a:lnTo>
                    <a:close/>
                  </a:path>
                </a:pathLst>
              </a:custGeom>
              <a:solidFill>
                <a:srgbClr val="003399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AD44CC2-7FB4-BB52-20BD-F6FE974E0B49}"/>
                </a:ext>
              </a:extLst>
            </p:cNvPr>
            <p:cNvSpPr/>
            <p:nvPr/>
          </p:nvSpPr>
          <p:spPr>
            <a:xfrm>
              <a:off x="835537" y="6271870"/>
              <a:ext cx="156390" cy="143013"/>
            </a:xfrm>
            <a:custGeom>
              <a:avLst/>
              <a:gdLst>
                <a:gd name="connsiteX0" fmla="*/ 70731 w 156390"/>
                <a:gd name="connsiteY0" fmla="*/ 0 h 143013"/>
                <a:gd name="connsiteX1" fmla="*/ 97400 w 156390"/>
                <a:gd name="connsiteY1" fmla="*/ 53738 h 143013"/>
                <a:gd name="connsiteX2" fmla="*/ 156391 w 156390"/>
                <a:gd name="connsiteY2" fmla="*/ 63851 h 143013"/>
                <a:gd name="connsiteX3" fmla="*/ 114213 w 156390"/>
                <a:gd name="connsiteY3" fmla="*/ 89131 h 143013"/>
                <a:gd name="connsiteX4" fmla="*/ 138708 w 156390"/>
                <a:gd name="connsiteY4" fmla="*/ 143014 h 143013"/>
                <a:gd name="connsiteX5" fmla="*/ 85805 w 156390"/>
                <a:gd name="connsiteY5" fmla="*/ 105166 h 143013"/>
                <a:gd name="connsiteX6" fmla="*/ 41743 w 156390"/>
                <a:gd name="connsiteY6" fmla="*/ 128713 h 143013"/>
                <a:gd name="connsiteX7" fmla="*/ 51599 w 156390"/>
                <a:gd name="connsiteY7" fmla="*/ 79597 h 143013"/>
                <a:gd name="connsiteX8" fmla="*/ 0 w 156390"/>
                <a:gd name="connsiteY8" fmla="*/ 39437 h 143013"/>
                <a:gd name="connsiteX9" fmla="*/ 58701 w 156390"/>
                <a:gd name="connsiteY9" fmla="*/ 47671 h 143013"/>
                <a:gd name="connsiteX10" fmla="*/ 70731 w 156390"/>
                <a:gd name="connsiteY10" fmla="*/ 0 h 14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390" h="143013">
                  <a:moveTo>
                    <a:pt x="70731" y="0"/>
                  </a:moveTo>
                  <a:lnTo>
                    <a:pt x="97400" y="53738"/>
                  </a:lnTo>
                  <a:lnTo>
                    <a:pt x="156391" y="63851"/>
                  </a:lnTo>
                  <a:lnTo>
                    <a:pt x="114213" y="89131"/>
                  </a:lnTo>
                  <a:lnTo>
                    <a:pt x="138708" y="143014"/>
                  </a:lnTo>
                  <a:lnTo>
                    <a:pt x="85805" y="105166"/>
                  </a:lnTo>
                  <a:lnTo>
                    <a:pt x="41743" y="128713"/>
                  </a:lnTo>
                  <a:lnTo>
                    <a:pt x="51599" y="79597"/>
                  </a:lnTo>
                  <a:lnTo>
                    <a:pt x="0" y="39437"/>
                  </a:lnTo>
                  <a:lnTo>
                    <a:pt x="58701" y="47671"/>
                  </a:lnTo>
                  <a:lnTo>
                    <a:pt x="70731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B223BFB-FE59-E90A-4B08-60A7EA9463A3}"/>
                </a:ext>
              </a:extLst>
            </p:cNvPr>
            <p:cNvSpPr/>
            <p:nvPr/>
          </p:nvSpPr>
          <p:spPr>
            <a:xfrm>
              <a:off x="594066" y="5230613"/>
              <a:ext cx="203351" cy="191118"/>
            </a:xfrm>
            <a:custGeom>
              <a:avLst/>
              <a:gdLst>
                <a:gd name="connsiteX0" fmla="*/ 92472 w 203351"/>
                <a:gd name="connsiteY0" fmla="*/ 0 h 191118"/>
                <a:gd name="connsiteX1" fmla="*/ 126533 w 203351"/>
                <a:gd name="connsiteY1" fmla="*/ 71940 h 191118"/>
                <a:gd name="connsiteX2" fmla="*/ 203352 w 203351"/>
                <a:gd name="connsiteY2" fmla="*/ 94620 h 191118"/>
                <a:gd name="connsiteX3" fmla="*/ 147839 w 203351"/>
                <a:gd name="connsiteY3" fmla="*/ 119178 h 191118"/>
                <a:gd name="connsiteX4" fmla="*/ 179437 w 203351"/>
                <a:gd name="connsiteY4" fmla="*/ 191119 h 191118"/>
                <a:gd name="connsiteX5" fmla="*/ 110735 w 203351"/>
                <a:gd name="connsiteY5" fmla="*/ 134924 h 191118"/>
                <a:gd name="connsiteX6" fmla="*/ 53048 w 203351"/>
                <a:gd name="connsiteY6" fmla="*/ 157893 h 191118"/>
                <a:gd name="connsiteX7" fmla="*/ 66383 w 203351"/>
                <a:gd name="connsiteY7" fmla="*/ 97076 h 191118"/>
                <a:gd name="connsiteX8" fmla="*/ 0 w 203351"/>
                <a:gd name="connsiteY8" fmla="*/ 38426 h 191118"/>
                <a:gd name="connsiteX9" fmla="*/ 76239 w 203351"/>
                <a:gd name="connsiteY9" fmla="*/ 58072 h 191118"/>
                <a:gd name="connsiteX10" fmla="*/ 92472 w 203351"/>
                <a:gd name="connsiteY10" fmla="*/ 0 h 19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351" h="191118">
                  <a:moveTo>
                    <a:pt x="92472" y="0"/>
                  </a:moveTo>
                  <a:lnTo>
                    <a:pt x="126533" y="71940"/>
                  </a:lnTo>
                  <a:lnTo>
                    <a:pt x="203352" y="94620"/>
                  </a:lnTo>
                  <a:lnTo>
                    <a:pt x="147839" y="119178"/>
                  </a:lnTo>
                  <a:lnTo>
                    <a:pt x="179437" y="191119"/>
                  </a:lnTo>
                  <a:lnTo>
                    <a:pt x="110735" y="134924"/>
                  </a:lnTo>
                  <a:lnTo>
                    <a:pt x="53048" y="157893"/>
                  </a:lnTo>
                  <a:lnTo>
                    <a:pt x="66383" y="97076"/>
                  </a:lnTo>
                  <a:lnTo>
                    <a:pt x="0" y="38426"/>
                  </a:lnTo>
                  <a:lnTo>
                    <a:pt x="76239" y="58072"/>
                  </a:lnTo>
                  <a:lnTo>
                    <a:pt x="92472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8976C58-B281-C4B8-D7B5-3B514C928ED0}"/>
                </a:ext>
              </a:extLst>
            </p:cNvPr>
            <p:cNvSpPr/>
            <p:nvPr/>
          </p:nvSpPr>
          <p:spPr>
            <a:xfrm>
              <a:off x="639722" y="6151680"/>
              <a:ext cx="172044" cy="161215"/>
            </a:xfrm>
            <a:custGeom>
              <a:avLst/>
              <a:gdLst>
                <a:gd name="connsiteX0" fmla="*/ 78123 w 172044"/>
                <a:gd name="connsiteY0" fmla="*/ 0 h 161215"/>
                <a:gd name="connsiteX1" fmla="*/ 107111 w 172044"/>
                <a:gd name="connsiteY1" fmla="*/ 60528 h 161215"/>
                <a:gd name="connsiteX2" fmla="*/ 172045 w 172044"/>
                <a:gd name="connsiteY2" fmla="*/ 72952 h 161215"/>
                <a:gd name="connsiteX3" fmla="*/ 125374 w 172044"/>
                <a:gd name="connsiteY3" fmla="*/ 100399 h 161215"/>
                <a:gd name="connsiteX4" fmla="*/ 152043 w 172044"/>
                <a:gd name="connsiteY4" fmla="*/ 161216 h 161215"/>
                <a:gd name="connsiteX5" fmla="*/ 94066 w 172044"/>
                <a:gd name="connsiteY5" fmla="*/ 117734 h 161215"/>
                <a:gd name="connsiteX6" fmla="*/ 45366 w 172044"/>
                <a:gd name="connsiteY6" fmla="*/ 143447 h 161215"/>
                <a:gd name="connsiteX7" fmla="*/ 56382 w 172044"/>
                <a:gd name="connsiteY7" fmla="*/ 88553 h 161215"/>
                <a:gd name="connsiteX8" fmla="*/ 0 w 172044"/>
                <a:gd name="connsiteY8" fmla="*/ 42760 h 161215"/>
                <a:gd name="connsiteX9" fmla="*/ 64499 w 172044"/>
                <a:gd name="connsiteY9" fmla="*/ 53016 h 161215"/>
                <a:gd name="connsiteX10" fmla="*/ 78123 w 172044"/>
                <a:gd name="connsiteY10" fmla="*/ 0 h 16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044" h="161215">
                  <a:moveTo>
                    <a:pt x="78123" y="0"/>
                  </a:moveTo>
                  <a:lnTo>
                    <a:pt x="107111" y="60528"/>
                  </a:lnTo>
                  <a:lnTo>
                    <a:pt x="172045" y="72952"/>
                  </a:lnTo>
                  <a:lnTo>
                    <a:pt x="125374" y="100399"/>
                  </a:lnTo>
                  <a:lnTo>
                    <a:pt x="152043" y="161216"/>
                  </a:lnTo>
                  <a:lnTo>
                    <a:pt x="94066" y="117734"/>
                  </a:lnTo>
                  <a:lnTo>
                    <a:pt x="45366" y="143447"/>
                  </a:lnTo>
                  <a:lnTo>
                    <a:pt x="56382" y="88553"/>
                  </a:lnTo>
                  <a:lnTo>
                    <a:pt x="0" y="42760"/>
                  </a:lnTo>
                  <a:lnTo>
                    <a:pt x="64499" y="53016"/>
                  </a:lnTo>
                  <a:lnTo>
                    <a:pt x="78123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40F8629-3A23-74B6-2755-C64B84CD8C8A}"/>
                </a:ext>
              </a:extLst>
            </p:cNvPr>
            <p:cNvSpPr/>
            <p:nvPr/>
          </p:nvSpPr>
          <p:spPr>
            <a:xfrm>
              <a:off x="446226" y="5412920"/>
              <a:ext cx="233644" cy="222754"/>
            </a:xfrm>
            <a:custGeom>
              <a:avLst/>
              <a:gdLst>
                <a:gd name="connsiteX0" fmla="*/ 106531 w 233644"/>
                <a:gd name="connsiteY0" fmla="*/ 0 h 222754"/>
                <a:gd name="connsiteX1" fmla="*/ 145231 w 233644"/>
                <a:gd name="connsiteY1" fmla="*/ 83786 h 222754"/>
                <a:gd name="connsiteX2" fmla="*/ 233644 w 233644"/>
                <a:gd name="connsiteY2" fmla="*/ 107188 h 222754"/>
                <a:gd name="connsiteX3" fmla="*/ 169725 w 233644"/>
                <a:gd name="connsiteY3" fmla="*/ 138825 h 222754"/>
                <a:gd name="connsiteX4" fmla="*/ 205526 w 233644"/>
                <a:gd name="connsiteY4" fmla="*/ 222755 h 222754"/>
                <a:gd name="connsiteX5" fmla="*/ 126823 w 233644"/>
                <a:gd name="connsiteY5" fmla="*/ 159049 h 222754"/>
                <a:gd name="connsiteX6" fmla="*/ 60440 w 233644"/>
                <a:gd name="connsiteY6" fmla="*/ 188807 h 222754"/>
                <a:gd name="connsiteX7" fmla="*/ 75949 w 233644"/>
                <a:gd name="connsiteY7" fmla="*/ 116145 h 222754"/>
                <a:gd name="connsiteX8" fmla="*/ 0 w 233644"/>
                <a:gd name="connsiteY8" fmla="*/ 49549 h 222754"/>
                <a:gd name="connsiteX9" fmla="*/ 87544 w 233644"/>
                <a:gd name="connsiteY9" fmla="*/ 69485 h 222754"/>
                <a:gd name="connsiteX10" fmla="*/ 106531 w 233644"/>
                <a:gd name="connsiteY10" fmla="*/ 0 h 22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644" h="222754">
                  <a:moveTo>
                    <a:pt x="106531" y="0"/>
                  </a:moveTo>
                  <a:lnTo>
                    <a:pt x="145231" y="83786"/>
                  </a:lnTo>
                  <a:lnTo>
                    <a:pt x="233644" y="107188"/>
                  </a:lnTo>
                  <a:lnTo>
                    <a:pt x="169725" y="138825"/>
                  </a:lnTo>
                  <a:lnTo>
                    <a:pt x="205526" y="222755"/>
                  </a:lnTo>
                  <a:lnTo>
                    <a:pt x="126823" y="159049"/>
                  </a:lnTo>
                  <a:lnTo>
                    <a:pt x="60440" y="188807"/>
                  </a:lnTo>
                  <a:lnTo>
                    <a:pt x="75949" y="116145"/>
                  </a:lnTo>
                  <a:lnTo>
                    <a:pt x="0" y="49549"/>
                  </a:lnTo>
                  <a:lnTo>
                    <a:pt x="87544" y="69485"/>
                  </a:lnTo>
                  <a:lnTo>
                    <a:pt x="106531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301960E-FC4E-9FD4-DE2B-2D9922DA2C06}"/>
                </a:ext>
              </a:extLst>
            </p:cNvPr>
            <p:cNvSpPr/>
            <p:nvPr/>
          </p:nvSpPr>
          <p:spPr>
            <a:xfrm>
              <a:off x="483476" y="5931670"/>
              <a:ext cx="202771" cy="192707"/>
            </a:xfrm>
            <a:custGeom>
              <a:avLst/>
              <a:gdLst>
                <a:gd name="connsiteX0" fmla="*/ 92472 w 202771"/>
                <a:gd name="connsiteY0" fmla="*/ 0 h 192707"/>
                <a:gd name="connsiteX1" fmla="*/ 126098 w 202771"/>
                <a:gd name="connsiteY1" fmla="*/ 72374 h 192707"/>
                <a:gd name="connsiteX2" fmla="*/ 202772 w 202771"/>
                <a:gd name="connsiteY2" fmla="*/ 88697 h 192707"/>
                <a:gd name="connsiteX3" fmla="*/ 147405 w 202771"/>
                <a:gd name="connsiteY3" fmla="*/ 120045 h 192707"/>
                <a:gd name="connsiteX4" fmla="*/ 178567 w 202771"/>
                <a:gd name="connsiteY4" fmla="*/ 192708 h 192707"/>
                <a:gd name="connsiteX5" fmla="*/ 110445 w 202771"/>
                <a:gd name="connsiteY5" fmla="*/ 139836 h 192707"/>
                <a:gd name="connsiteX6" fmla="*/ 52758 w 202771"/>
                <a:gd name="connsiteY6" fmla="*/ 169016 h 192707"/>
                <a:gd name="connsiteX7" fmla="*/ 66238 w 202771"/>
                <a:gd name="connsiteY7" fmla="*/ 104299 h 192707"/>
                <a:gd name="connsiteX8" fmla="*/ 0 w 202771"/>
                <a:gd name="connsiteY8" fmla="*/ 48683 h 192707"/>
                <a:gd name="connsiteX9" fmla="*/ 75949 w 202771"/>
                <a:gd name="connsiteY9" fmla="*/ 62406 h 192707"/>
                <a:gd name="connsiteX10" fmla="*/ 92472 w 202771"/>
                <a:gd name="connsiteY10" fmla="*/ 0 h 19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771" h="192707">
                  <a:moveTo>
                    <a:pt x="92472" y="0"/>
                  </a:moveTo>
                  <a:lnTo>
                    <a:pt x="126098" y="72374"/>
                  </a:lnTo>
                  <a:lnTo>
                    <a:pt x="202772" y="88697"/>
                  </a:lnTo>
                  <a:lnTo>
                    <a:pt x="147405" y="120045"/>
                  </a:lnTo>
                  <a:lnTo>
                    <a:pt x="178567" y="192708"/>
                  </a:lnTo>
                  <a:lnTo>
                    <a:pt x="110445" y="139836"/>
                  </a:lnTo>
                  <a:lnTo>
                    <a:pt x="52758" y="169016"/>
                  </a:lnTo>
                  <a:lnTo>
                    <a:pt x="66238" y="104299"/>
                  </a:lnTo>
                  <a:lnTo>
                    <a:pt x="0" y="48683"/>
                  </a:lnTo>
                  <a:lnTo>
                    <a:pt x="75949" y="62406"/>
                  </a:lnTo>
                  <a:lnTo>
                    <a:pt x="92472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29AA334-5336-6AAA-E167-698223DAFBE0}"/>
                </a:ext>
              </a:extLst>
            </p:cNvPr>
            <p:cNvSpPr/>
            <p:nvPr/>
          </p:nvSpPr>
          <p:spPr>
            <a:xfrm>
              <a:off x="410861" y="5678579"/>
              <a:ext cx="220454" cy="210764"/>
            </a:xfrm>
            <a:custGeom>
              <a:avLst/>
              <a:gdLst>
                <a:gd name="connsiteX0" fmla="*/ 100734 w 220454"/>
                <a:gd name="connsiteY0" fmla="*/ 0 h 210764"/>
                <a:gd name="connsiteX1" fmla="*/ 137114 w 220454"/>
                <a:gd name="connsiteY1" fmla="*/ 79163 h 210764"/>
                <a:gd name="connsiteX2" fmla="*/ 220455 w 220454"/>
                <a:gd name="connsiteY2" fmla="*/ 98954 h 210764"/>
                <a:gd name="connsiteX3" fmla="*/ 160159 w 220454"/>
                <a:gd name="connsiteY3" fmla="*/ 131313 h 210764"/>
                <a:gd name="connsiteX4" fmla="*/ 193931 w 220454"/>
                <a:gd name="connsiteY4" fmla="*/ 210765 h 210764"/>
                <a:gd name="connsiteX5" fmla="*/ 119721 w 220454"/>
                <a:gd name="connsiteY5" fmla="*/ 151826 h 210764"/>
                <a:gd name="connsiteX6" fmla="*/ 57107 w 220454"/>
                <a:gd name="connsiteY6" fmla="*/ 182162 h 210764"/>
                <a:gd name="connsiteX7" fmla="*/ 71891 w 220454"/>
                <a:gd name="connsiteY7" fmla="*/ 112244 h 210764"/>
                <a:gd name="connsiteX8" fmla="*/ 0 w 220454"/>
                <a:gd name="connsiteY8" fmla="*/ 50416 h 210764"/>
                <a:gd name="connsiteX9" fmla="*/ 82616 w 220454"/>
                <a:gd name="connsiteY9" fmla="*/ 67173 h 210764"/>
                <a:gd name="connsiteX10" fmla="*/ 100734 w 220454"/>
                <a:gd name="connsiteY10" fmla="*/ 0 h 210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54" h="210764">
                  <a:moveTo>
                    <a:pt x="100734" y="0"/>
                  </a:moveTo>
                  <a:lnTo>
                    <a:pt x="137114" y="79163"/>
                  </a:lnTo>
                  <a:lnTo>
                    <a:pt x="220455" y="98954"/>
                  </a:lnTo>
                  <a:lnTo>
                    <a:pt x="160159" y="131313"/>
                  </a:lnTo>
                  <a:lnTo>
                    <a:pt x="193931" y="210765"/>
                  </a:lnTo>
                  <a:lnTo>
                    <a:pt x="119721" y="151826"/>
                  </a:lnTo>
                  <a:lnTo>
                    <a:pt x="57107" y="182162"/>
                  </a:lnTo>
                  <a:lnTo>
                    <a:pt x="71891" y="112244"/>
                  </a:lnTo>
                  <a:lnTo>
                    <a:pt x="0" y="50416"/>
                  </a:lnTo>
                  <a:lnTo>
                    <a:pt x="82616" y="67173"/>
                  </a:lnTo>
                  <a:lnTo>
                    <a:pt x="100734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DC53F9B-9444-8909-ABF0-644955C4225F}"/>
                </a:ext>
              </a:extLst>
            </p:cNvPr>
            <p:cNvSpPr/>
            <p:nvPr/>
          </p:nvSpPr>
          <p:spPr>
            <a:xfrm>
              <a:off x="1021206" y="6309429"/>
              <a:ext cx="146390" cy="130445"/>
            </a:xfrm>
            <a:custGeom>
              <a:avLst/>
              <a:gdLst>
                <a:gd name="connsiteX0" fmla="*/ 66093 w 146390"/>
                <a:gd name="connsiteY0" fmla="*/ 0 h 130445"/>
                <a:gd name="connsiteX1" fmla="*/ 91168 w 146390"/>
                <a:gd name="connsiteY1" fmla="*/ 48971 h 130445"/>
                <a:gd name="connsiteX2" fmla="*/ 146390 w 146390"/>
                <a:gd name="connsiteY2" fmla="*/ 57639 h 130445"/>
                <a:gd name="connsiteX3" fmla="*/ 106966 w 146390"/>
                <a:gd name="connsiteY3" fmla="*/ 81330 h 130445"/>
                <a:gd name="connsiteX4" fmla="*/ 130157 w 146390"/>
                <a:gd name="connsiteY4" fmla="*/ 130446 h 130445"/>
                <a:gd name="connsiteX5" fmla="*/ 80587 w 146390"/>
                <a:gd name="connsiteY5" fmla="*/ 96209 h 130445"/>
                <a:gd name="connsiteX6" fmla="*/ 39424 w 146390"/>
                <a:gd name="connsiteY6" fmla="*/ 118311 h 130445"/>
                <a:gd name="connsiteX7" fmla="*/ 48410 w 146390"/>
                <a:gd name="connsiteY7" fmla="*/ 73096 h 130445"/>
                <a:gd name="connsiteX8" fmla="*/ 0 w 146390"/>
                <a:gd name="connsiteY8" fmla="*/ 36692 h 130445"/>
                <a:gd name="connsiteX9" fmla="*/ 54933 w 146390"/>
                <a:gd name="connsiteY9" fmla="*/ 43771 h 130445"/>
                <a:gd name="connsiteX10" fmla="*/ 66093 w 146390"/>
                <a:gd name="connsiteY10" fmla="*/ 0 h 13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90" h="130445">
                  <a:moveTo>
                    <a:pt x="66093" y="0"/>
                  </a:moveTo>
                  <a:lnTo>
                    <a:pt x="91168" y="48971"/>
                  </a:lnTo>
                  <a:lnTo>
                    <a:pt x="146390" y="57639"/>
                  </a:lnTo>
                  <a:lnTo>
                    <a:pt x="106966" y="81330"/>
                  </a:lnTo>
                  <a:lnTo>
                    <a:pt x="130157" y="130446"/>
                  </a:lnTo>
                  <a:lnTo>
                    <a:pt x="80587" y="96209"/>
                  </a:lnTo>
                  <a:lnTo>
                    <a:pt x="39424" y="118311"/>
                  </a:lnTo>
                  <a:lnTo>
                    <a:pt x="48410" y="73096"/>
                  </a:lnTo>
                  <a:lnTo>
                    <a:pt x="0" y="36692"/>
                  </a:lnTo>
                  <a:lnTo>
                    <a:pt x="54933" y="43771"/>
                  </a:lnTo>
                  <a:lnTo>
                    <a:pt x="66093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B3BE2FC-8F50-EE07-5916-C9BC0FDDD046}"/>
                </a:ext>
              </a:extLst>
            </p:cNvPr>
            <p:cNvSpPr/>
            <p:nvPr/>
          </p:nvSpPr>
          <p:spPr>
            <a:xfrm>
              <a:off x="1209484" y="6302350"/>
              <a:ext cx="107690" cy="93464"/>
            </a:xfrm>
            <a:custGeom>
              <a:avLst/>
              <a:gdLst>
                <a:gd name="connsiteX0" fmla="*/ 48410 w 107690"/>
                <a:gd name="connsiteY0" fmla="*/ 0 h 93464"/>
                <a:gd name="connsiteX1" fmla="*/ 67107 w 107690"/>
                <a:gd name="connsiteY1" fmla="*/ 35248 h 93464"/>
                <a:gd name="connsiteX2" fmla="*/ 107691 w 107690"/>
                <a:gd name="connsiteY2" fmla="*/ 41315 h 93464"/>
                <a:gd name="connsiteX3" fmla="*/ 78703 w 107690"/>
                <a:gd name="connsiteY3" fmla="*/ 58217 h 93464"/>
                <a:gd name="connsiteX4" fmla="*/ 95806 w 107690"/>
                <a:gd name="connsiteY4" fmla="*/ 93465 h 93464"/>
                <a:gd name="connsiteX5" fmla="*/ 59281 w 107690"/>
                <a:gd name="connsiteY5" fmla="*/ 69051 h 93464"/>
                <a:gd name="connsiteX6" fmla="*/ 29278 w 107690"/>
                <a:gd name="connsiteY6" fmla="*/ 84942 h 93464"/>
                <a:gd name="connsiteX7" fmla="*/ 35655 w 107690"/>
                <a:gd name="connsiteY7" fmla="*/ 52583 h 93464"/>
                <a:gd name="connsiteX8" fmla="*/ 0 w 107690"/>
                <a:gd name="connsiteY8" fmla="*/ 26580 h 93464"/>
                <a:gd name="connsiteX9" fmla="*/ 40438 w 107690"/>
                <a:gd name="connsiteY9" fmla="*/ 31492 h 93464"/>
                <a:gd name="connsiteX10" fmla="*/ 48410 w 107690"/>
                <a:gd name="connsiteY10" fmla="*/ 0 h 9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90" h="93464">
                  <a:moveTo>
                    <a:pt x="48410" y="0"/>
                  </a:moveTo>
                  <a:lnTo>
                    <a:pt x="67107" y="35248"/>
                  </a:lnTo>
                  <a:lnTo>
                    <a:pt x="107691" y="41315"/>
                  </a:lnTo>
                  <a:lnTo>
                    <a:pt x="78703" y="58217"/>
                  </a:lnTo>
                  <a:lnTo>
                    <a:pt x="95806" y="93465"/>
                  </a:lnTo>
                  <a:lnTo>
                    <a:pt x="59281" y="69051"/>
                  </a:lnTo>
                  <a:lnTo>
                    <a:pt x="29278" y="84942"/>
                  </a:lnTo>
                  <a:lnTo>
                    <a:pt x="35655" y="52583"/>
                  </a:lnTo>
                  <a:lnTo>
                    <a:pt x="0" y="26580"/>
                  </a:lnTo>
                  <a:lnTo>
                    <a:pt x="40438" y="31492"/>
                  </a:lnTo>
                  <a:lnTo>
                    <a:pt x="48410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F8DD5D54-C764-7DA4-F703-33745C37613D}"/>
                </a:ext>
              </a:extLst>
            </p:cNvPr>
            <p:cNvSpPr/>
            <p:nvPr/>
          </p:nvSpPr>
          <p:spPr>
            <a:xfrm>
              <a:off x="1347467" y="6240667"/>
              <a:ext cx="107690" cy="91008"/>
            </a:xfrm>
            <a:custGeom>
              <a:avLst/>
              <a:gdLst>
                <a:gd name="connsiteX0" fmla="*/ 48410 w 107690"/>
                <a:gd name="connsiteY0" fmla="*/ 0 h 91008"/>
                <a:gd name="connsiteX1" fmla="*/ 67108 w 107690"/>
                <a:gd name="connsiteY1" fmla="*/ 34237 h 91008"/>
                <a:gd name="connsiteX2" fmla="*/ 107691 w 107690"/>
                <a:gd name="connsiteY2" fmla="*/ 40448 h 91008"/>
                <a:gd name="connsiteX3" fmla="*/ 78848 w 107690"/>
                <a:gd name="connsiteY3" fmla="*/ 56772 h 91008"/>
                <a:gd name="connsiteX4" fmla="*/ 95951 w 107690"/>
                <a:gd name="connsiteY4" fmla="*/ 91009 h 91008"/>
                <a:gd name="connsiteX5" fmla="*/ 59426 w 107690"/>
                <a:gd name="connsiteY5" fmla="*/ 67173 h 91008"/>
                <a:gd name="connsiteX6" fmla="*/ 29423 w 107690"/>
                <a:gd name="connsiteY6" fmla="*/ 82341 h 91008"/>
                <a:gd name="connsiteX7" fmla="*/ 35800 w 107690"/>
                <a:gd name="connsiteY7" fmla="*/ 50994 h 91008"/>
                <a:gd name="connsiteX8" fmla="*/ 0 w 107690"/>
                <a:gd name="connsiteY8" fmla="*/ 25569 h 91008"/>
                <a:gd name="connsiteX9" fmla="*/ 40438 w 107690"/>
                <a:gd name="connsiteY9" fmla="*/ 30625 h 91008"/>
                <a:gd name="connsiteX10" fmla="*/ 48410 w 107690"/>
                <a:gd name="connsiteY10" fmla="*/ 0 h 9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90" h="91008">
                  <a:moveTo>
                    <a:pt x="48410" y="0"/>
                  </a:moveTo>
                  <a:lnTo>
                    <a:pt x="67108" y="34237"/>
                  </a:lnTo>
                  <a:lnTo>
                    <a:pt x="107691" y="40448"/>
                  </a:lnTo>
                  <a:lnTo>
                    <a:pt x="78848" y="56772"/>
                  </a:lnTo>
                  <a:lnTo>
                    <a:pt x="95951" y="91009"/>
                  </a:lnTo>
                  <a:lnTo>
                    <a:pt x="59426" y="67173"/>
                  </a:lnTo>
                  <a:lnTo>
                    <a:pt x="29423" y="82341"/>
                  </a:lnTo>
                  <a:lnTo>
                    <a:pt x="35800" y="50994"/>
                  </a:lnTo>
                  <a:lnTo>
                    <a:pt x="0" y="25569"/>
                  </a:lnTo>
                  <a:lnTo>
                    <a:pt x="40438" y="30625"/>
                  </a:lnTo>
                  <a:lnTo>
                    <a:pt x="48410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6C75DD3-E440-DA4F-FC78-16C064CA3486}"/>
                </a:ext>
              </a:extLst>
            </p:cNvPr>
            <p:cNvSpPr/>
            <p:nvPr/>
          </p:nvSpPr>
          <p:spPr>
            <a:xfrm>
              <a:off x="1224558" y="5233936"/>
              <a:ext cx="143201" cy="122067"/>
            </a:xfrm>
            <a:custGeom>
              <a:avLst/>
              <a:gdLst>
                <a:gd name="connsiteX0" fmla="*/ 64499 w 143201"/>
                <a:gd name="connsiteY0" fmla="*/ 0 h 122067"/>
                <a:gd name="connsiteX1" fmla="*/ 89139 w 143201"/>
                <a:gd name="connsiteY1" fmla="*/ 46082 h 122067"/>
                <a:gd name="connsiteX2" fmla="*/ 143201 w 143201"/>
                <a:gd name="connsiteY2" fmla="*/ 64140 h 122067"/>
                <a:gd name="connsiteX3" fmla="*/ 104647 w 143201"/>
                <a:gd name="connsiteY3" fmla="*/ 76274 h 122067"/>
                <a:gd name="connsiteX4" fmla="*/ 127403 w 143201"/>
                <a:gd name="connsiteY4" fmla="*/ 122067 h 122067"/>
                <a:gd name="connsiteX5" fmla="*/ 78848 w 143201"/>
                <a:gd name="connsiteY5" fmla="*/ 83930 h 122067"/>
                <a:gd name="connsiteX6" fmla="*/ 38844 w 143201"/>
                <a:gd name="connsiteY6" fmla="*/ 95054 h 122067"/>
                <a:gd name="connsiteX7" fmla="*/ 47396 w 143201"/>
                <a:gd name="connsiteY7" fmla="*/ 58361 h 122067"/>
                <a:gd name="connsiteX8" fmla="*/ 0 w 143201"/>
                <a:gd name="connsiteY8" fmla="*/ 18635 h 122067"/>
                <a:gd name="connsiteX9" fmla="*/ 53773 w 143201"/>
                <a:gd name="connsiteY9" fmla="*/ 34814 h 122067"/>
                <a:gd name="connsiteX10" fmla="*/ 64499 w 143201"/>
                <a:gd name="connsiteY10" fmla="*/ 0 h 1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201" h="122067">
                  <a:moveTo>
                    <a:pt x="64499" y="0"/>
                  </a:moveTo>
                  <a:lnTo>
                    <a:pt x="89139" y="46082"/>
                  </a:lnTo>
                  <a:lnTo>
                    <a:pt x="143201" y="64140"/>
                  </a:lnTo>
                  <a:lnTo>
                    <a:pt x="104647" y="76274"/>
                  </a:lnTo>
                  <a:lnTo>
                    <a:pt x="127403" y="122067"/>
                  </a:lnTo>
                  <a:lnTo>
                    <a:pt x="78848" y="83930"/>
                  </a:lnTo>
                  <a:lnTo>
                    <a:pt x="38844" y="95054"/>
                  </a:lnTo>
                  <a:lnTo>
                    <a:pt x="47396" y="58361"/>
                  </a:lnTo>
                  <a:lnTo>
                    <a:pt x="0" y="18635"/>
                  </a:lnTo>
                  <a:lnTo>
                    <a:pt x="53773" y="34814"/>
                  </a:lnTo>
                  <a:lnTo>
                    <a:pt x="64499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A394F5F-F773-A56A-3B2B-F5F141399F88}"/>
                </a:ext>
              </a:extLst>
            </p:cNvPr>
            <p:cNvSpPr/>
            <p:nvPr/>
          </p:nvSpPr>
          <p:spPr>
            <a:xfrm>
              <a:off x="1021061" y="5153472"/>
              <a:ext cx="163058" cy="144025"/>
            </a:xfrm>
            <a:custGeom>
              <a:avLst/>
              <a:gdLst>
                <a:gd name="connsiteX0" fmla="*/ 73630 w 163058"/>
                <a:gd name="connsiteY0" fmla="*/ 0 h 144025"/>
                <a:gd name="connsiteX1" fmla="*/ 101458 w 163058"/>
                <a:gd name="connsiteY1" fmla="*/ 54461 h 144025"/>
                <a:gd name="connsiteX2" fmla="*/ 163058 w 163058"/>
                <a:gd name="connsiteY2" fmla="*/ 74974 h 144025"/>
                <a:gd name="connsiteX3" fmla="*/ 118996 w 163058"/>
                <a:gd name="connsiteY3" fmla="*/ 89998 h 144025"/>
                <a:gd name="connsiteX4" fmla="*/ 144651 w 163058"/>
                <a:gd name="connsiteY4" fmla="*/ 144025 h 144025"/>
                <a:gd name="connsiteX5" fmla="*/ 89428 w 163058"/>
                <a:gd name="connsiteY5" fmla="*/ 99532 h 144025"/>
                <a:gd name="connsiteX6" fmla="*/ 43627 w 163058"/>
                <a:gd name="connsiteY6" fmla="*/ 113400 h 144025"/>
                <a:gd name="connsiteX7" fmla="*/ 53773 w 163058"/>
                <a:gd name="connsiteY7" fmla="*/ 69629 h 144025"/>
                <a:gd name="connsiteX8" fmla="*/ 0 w 163058"/>
                <a:gd name="connsiteY8" fmla="*/ 23113 h 144025"/>
                <a:gd name="connsiteX9" fmla="*/ 61165 w 163058"/>
                <a:gd name="connsiteY9" fmla="*/ 41604 h 144025"/>
                <a:gd name="connsiteX10" fmla="*/ 73630 w 163058"/>
                <a:gd name="connsiteY10" fmla="*/ 0 h 14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058" h="144025">
                  <a:moveTo>
                    <a:pt x="73630" y="0"/>
                  </a:moveTo>
                  <a:lnTo>
                    <a:pt x="101458" y="54461"/>
                  </a:lnTo>
                  <a:lnTo>
                    <a:pt x="163058" y="74974"/>
                  </a:lnTo>
                  <a:lnTo>
                    <a:pt x="118996" y="89998"/>
                  </a:lnTo>
                  <a:lnTo>
                    <a:pt x="144651" y="144025"/>
                  </a:lnTo>
                  <a:lnTo>
                    <a:pt x="89428" y="99532"/>
                  </a:lnTo>
                  <a:lnTo>
                    <a:pt x="43627" y="113400"/>
                  </a:lnTo>
                  <a:lnTo>
                    <a:pt x="53773" y="69629"/>
                  </a:lnTo>
                  <a:lnTo>
                    <a:pt x="0" y="23113"/>
                  </a:lnTo>
                  <a:lnTo>
                    <a:pt x="61165" y="41604"/>
                  </a:lnTo>
                  <a:lnTo>
                    <a:pt x="73630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40AFE4F-2158-3848-5994-803A6897B423}"/>
                </a:ext>
              </a:extLst>
            </p:cNvPr>
            <p:cNvSpPr/>
            <p:nvPr/>
          </p:nvSpPr>
          <p:spPr>
            <a:xfrm>
              <a:off x="805534" y="5142060"/>
              <a:ext cx="180161" cy="164827"/>
            </a:xfrm>
            <a:custGeom>
              <a:avLst/>
              <a:gdLst>
                <a:gd name="connsiteX0" fmla="*/ 81602 w 180161"/>
                <a:gd name="connsiteY0" fmla="*/ 0 h 164827"/>
                <a:gd name="connsiteX1" fmla="*/ 112184 w 180161"/>
                <a:gd name="connsiteY1" fmla="*/ 62117 h 164827"/>
                <a:gd name="connsiteX2" fmla="*/ 180161 w 180161"/>
                <a:gd name="connsiteY2" fmla="*/ 84075 h 164827"/>
                <a:gd name="connsiteX3" fmla="*/ 131316 w 180161"/>
                <a:gd name="connsiteY3" fmla="*/ 102854 h 164827"/>
                <a:gd name="connsiteX4" fmla="*/ 159435 w 180161"/>
                <a:gd name="connsiteY4" fmla="*/ 164827 h 164827"/>
                <a:gd name="connsiteX5" fmla="*/ 98560 w 180161"/>
                <a:gd name="connsiteY5" fmla="*/ 114844 h 164827"/>
                <a:gd name="connsiteX6" fmla="*/ 47685 w 180161"/>
                <a:gd name="connsiteY6" fmla="*/ 132468 h 164827"/>
                <a:gd name="connsiteX7" fmla="*/ 59136 w 180161"/>
                <a:gd name="connsiteY7" fmla="*/ 81475 h 164827"/>
                <a:gd name="connsiteX8" fmla="*/ 0 w 180161"/>
                <a:gd name="connsiteY8" fmla="*/ 29325 h 164827"/>
                <a:gd name="connsiteX9" fmla="*/ 67542 w 180161"/>
                <a:gd name="connsiteY9" fmla="*/ 48682 h 164827"/>
                <a:gd name="connsiteX10" fmla="*/ 81602 w 180161"/>
                <a:gd name="connsiteY10" fmla="*/ 0 h 164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161" h="164827">
                  <a:moveTo>
                    <a:pt x="81602" y="0"/>
                  </a:moveTo>
                  <a:lnTo>
                    <a:pt x="112184" y="62117"/>
                  </a:lnTo>
                  <a:lnTo>
                    <a:pt x="180161" y="84075"/>
                  </a:lnTo>
                  <a:lnTo>
                    <a:pt x="131316" y="102854"/>
                  </a:lnTo>
                  <a:lnTo>
                    <a:pt x="159435" y="164827"/>
                  </a:lnTo>
                  <a:lnTo>
                    <a:pt x="98560" y="114844"/>
                  </a:lnTo>
                  <a:lnTo>
                    <a:pt x="47685" y="132468"/>
                  </a:lnTo>
                  <a:lnTo>
                    <a:pt x="59136" y="81475"/>
                  </a:lnTo>
                  <a:lnTo>
                    <a:pt x="0" y="29325"/>
                  </a:lnTo>
                  <a:lnTo>
                    <a:pt x="67542" y="48682"/>
                  </a:lnTo>
                  <a:lnTo>
                    <a:pt x="81602" y="0"/>
                  </a:lnTo>
                  <a:close/>
                </a:path>
              </a:pathLst>
            </a:custGeom>
            <a:solidFill>
              <a:srgbClr val="FFCC00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B56802-BC99-A7DB-D256-E14C1B9FD984}"/>
              </a:ext>
            </a:extLst>
          </p:cNvPr>
          <p:cNvCxnSpPr>
            <a:cxnSpLocks/>
          </p:cNvCxnSpPr>
          <p:nvPr userDrawn="1"/>
        </p:nvCxnSpPr>
        <p:spPr>
          <a:xfrm>
            <a:off x="6083417" y="3412770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F8C39D98-4355-AF83-4A19-0E3108364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37" name="Picture Placeholder 12">
            <a:extLst>
              <a:ext uri="{FF2B5EF4-FFF2-40B4-BE49-F238E27FC236}">
                <a16:creationId xmlns:a16="http://schemas.microsoft.com/office/drawing/2014/main" id="{1F65D960-8649-FF58-47B0-209FD40F7CF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992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38" name="Picture Placeholder 12">
            <a:extLst>
              <a:ext uri="{FF2B5EF4-FFF2-40B4-BE49-F238E27FC236}">
                <a16:creationId xmlns:a16="http://schemas.microsoft.com/office/drawing/2014/main" id="{DB93C1AD-8766-2E98-510C-BB279D1BD9E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3454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8CE4EEC-2117-3C0B-CAF5-AAA45A472A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0D90D07-5D69-D8E0-784D-9ABCEF8D3B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03350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351FCF7-E9A9-B623-5ED7-C2F8FF6A21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3350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6297294-3140-20BD-7994-0CD8247DE4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127648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6EEC97EA-26E1-3370-EFB3-B20679185F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395665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chemeClr val="bg1">
                    <a:lumMod val="95000"/>
                  </a:schemeClr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86985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- Blu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icture 6">
            <a:extLst>
              <a:ext uri="{FF2B5EF4-FFF2-40B4-BE49-F238E27FC236}">
                <a16:creationId xmlns:a16="http://schemas.microsoft.com/office/drawing/2014/main" id="{457FCABF-54EE-4909-7FCE-86E439C24C54}"/>
              </a:ext>
            </a:extLst>
          </p:cNvPr>
          <p:cNvGrpSpPr/>
          <p:nvPr/>
        </p:nvGrpSpPr>
        <p:grpSpPr>
          <a:xfrm>
            <a:off x="-15694" y="4517971"/>
            <a:ext cx="12221795" cy="2340605"/>
            <a:chOff x="-15694" y="4517971"/>
            <a:chExt cx="12221795" cy="234060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281D481-A84C-940C-73F1-0E617A2DB2A1}"/>
                </a:ext>
              </a:extLst>
            </p:cNvPr>
            <p:cNvSpPr/>
            <p:nvPr/>
          </p:nvSpPr>
          <p:spPr>
            <a:xfrm>
              <a:off x="-15694" y="4628855"/>
              <a:ext cx="12221650" cy="2229721"/>
            </a:xfrm>
            <a:custGeom>
              <a:avLst/>
              <a:gdLst>
                <a:gd name="connsiteX0" fmla="*/ 0 w 12221650"/>
                <a:gd name="connsiteY0" fmla="*/ 2229577 h 2229721"/>
                <a:gd name="connsiteX1" fmla="*/ 0 w 12221650"/>
                <a:gd name="connsiteY1" fmla="*/ 165033 h 2229721"/>
                <a:gd name="connsiteX2" fmla="*/ 5165615 w 12221650"/>
                <a:gd name="connsiteY2" fmla="*/ 77933 h 2229721"/>
                <a:gd name="connsiteX3" fmla="*/ 12221651 w 12221650"/>
                <a:gd name="connsiteY3" fmla="*/ 619744 h 2229721"/>
                <a:gd name="connsiteX4" fmla="*/ 12221651 w 12221650"/>
                <a:gd name="connsiteY4" fmla="*/ 2229722 h 2229721"/>
                <a:gd name="connsiteX5" fmla="*/ 0 w 12221650"/>
                <a:gd name="connsiteY5" fmla="*/ 2229722 h 222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21650" h="2229721">
                  <a:moveTo>
                    <a:pt x="0" y="2229577"/>
                  </a:moveTo>
                  <a:lnTo>
                    <a:pt x="0" y="165033"/>
                  </a:lnTo>
                  <a:cubicBezTo>
                    <a:pt x="978834" y="54533"/>
                    <a:pt x="2299259" y="-92945"/>
                    <a:pt x="5165615" y="77933"/>
                  </a:cubicBezTo>
                  <a:cubicBezTo>
                    <a:pt x="9036311" y="308611"/>
                    <a:pt x="9184571" y="439189"/>
                    <a:pt x="12221651" y="619744"/>
                  </a:cubicBezTo>
                  <a:lnTo>
                    <a:pt x="12221651" y="2229722"/>
                  </a:lnTo>
                  <a:lnTo>
                    <a:pt x="0" y="2229722"/>
                  </a:lnTo>
                  <a:close/>
                </a:path>
              </a:pathLst>
            </a:custGeom>
            <a:solidFill>
              <a:srgbClr val="006BA6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BE842D9-AF60-F4BC-2479-7A8C11901F86}"/>
                </a:ext>
              </a:extLst>
            </p:cNvPr>
            <p:cNvSpPr/>
            <p:nvPr/>
          </p:nvSpPr>
          <p:spPr>
            <a:xfrm>
              <a:off x="-15694" y="4517971"/>
              <a:ext cx="12221795" cy="733372"/>
            </a:xfrm>
            <a:custGeom>
              <a:avLst/>
              <a:gdLst>
                <a:gd name="connsiteX0" fmla="*/ 12221795 w 12221795"/>
                <a:gd name="connsiteY0" fmla="*/ 733373 h 733372"/>
                <a:gd name="connsiteX1" fmla="*/ 5165760 w 12221795"/>
                <a:gd name="connsiteY1" fmla="*/ 191561 h 733372"/>
                <a:gd name="connsiteX2" fmla="*/ 0 w 12221795"/>
                <a:gd name="connsiteY2" fmla="*/ 278806 h 733372"/>
                <a:gd name="connsiteX3" fmla="*/ 0 w 12221795"/>
                <a:gd name="connsiteY3" fmla="*/ 153284 h 733372"/>
                <a:gd name="connsiteX4" fmla="*/ 5160397 w 12221795"/>
                <a:gd name="connsiteY4" fmla="*/ 68495 h 733372"/>
                <a:gd name="connsiteX5" fmla="*/ 12221795 w 12221795"/>
                <a:gd name="connsiteY5" fmla="*/ 542850 h 733372"/>
                <a:gd name="connsiteX6" fmla="*/ 12221795 w 12221795"/>
                <a:gd name="connsiteY6" fmla="*/ 733373 h 73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1795" h="733372">
                  <a:moveTo>
                    <a:pt x="12221795" y="733373"/>
                  </a:moveTo>
                  <a:cubicBezTo>
                    <a:pt x="9184716" y="552817"/>
                    <a:pt x="9036456" y="422239"/>
                    <a:pt x="5165760" y="191561"/>
                  </a:cubicBezTo>
                  <a:cubicBezTo>
                    <a:pt x="2299259" y="20828"/>
                    <a:pt x="978834" y="168306"/>
                    <a:pt x="0" y="278806"/>
                  </a:cubicBezTo>
                  <a:lnTo>
                    <a:pt x="0" y="153284"/>
                  </a:lnTo>
                  <a:cubicBezTo>
                    <a:pt x="975790" y="33395"/>
                    <a:pt x="2293317" y="-75083"/>
                    <a:pt x="5160397" y="68495"/>
                  </a:cubicBezTo>
                  <a:cubicBezTo>
                    <a:pt x="9031963" y="262195"/>
                    <a:pt x="9183991" y="391184"/>
                    <a:pt x="12221795" y="542850"/>
                  </a:cubicBezTo>
                  <a:lnTo>
                    <a:pt x="12221795" y="733373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752D5B-238B-3B69-3DF2-AF43DB5934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60030" y="5136132"/>
            <a:ext cx="4572000" cy="13156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R" dirty="0"/>
              <a:t>Click to insert your logo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4D14BB10-10DB-4DCC-822F-0150289579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773" y="-6120"/>
            <a:ext cx="12201029" cy="50801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22 w 21600"/>
              <a:gd name="connsiteY0" fmla="*/ 0 h 51124"/>
              <a:gd name="connsiteX1" fmla="*/ 21600 w 21600"/>
              <a:gd name="connsiteY1" fmla="*/ 30154 h 51124"/>
              <a:gd name="connsiteX2" fmla="*/ 21586 w 21600"/>
              <a:gd name="connsiteY2" fmla="*/ 51124 h 51124"/>
              <a:gd name="connsiteX3" fmla="*/ 5 w 21600"/>
              <a:gd name="connsiteY3" fmla="*/ 47215 h 51124"/>
              <a:gd name="connsiteX4" fmla="*/ 22 w 21600"/>
              <a:gd name="connsiteY4" fmla="*/ 0 h 51124"/>
              <a:gd name="connsiteX0" fmla="*/ 22 w 21619"/>
              <a:gd name="connsiteY0" fmla="*/ 0 h 51124"/>
              <a:gd name="connsiteX1" fmla="*/ 21619 w 21619"/>
              <a:gd name="connsiteY1" fmla="*/ 328 h 51124"/>
              <a:gd name="connsiteX2" fmla="*/ 21586 w 21619"/>
              <a:gd name="connsiteY2" fmla="*/ 51124 h 51124"/>
              <a:gd name="connsiteX3" fmla="*/ 5 w 21619"/>
              <a:gd name="connsiteY3" fmla="*/ 47215 h 51124"/>
              <a:gd name="connsiteX4" fmla="*/ 22 w 21619"/>
              <a:gd name="connsiteY4" fmla="*/ 0 h 51124"/>
              <a:gd name="connsiteX0" fmla="*/ 0 w 21635"/>
              <a:gd name="connsiteY0" fmla="*/ 0 h 50909"/>
              <a:gd name="connsiteX1" fmla="*/ 21635 w 21635"/>
              <a:gd name="connsiteY1" fmla="*/ 113 h 50909"/>
              <a:gd name="connsiteX2" fmla="*/ 21602 w 21635"/>
              <a:gd name="connsiteY2" fmla="*/ 50909 h 50909"/>
              <a:gd name="connsiteX3" fmla="*/ 21 w 21635"/>
              <a:gd name="connsiteY3" fmla="*/ 47000 h 50909"/>
              <a:gd name="connsiteX4" fmla="*/ 0 w 21635"/>
              <a:gd name="connsiteY4" fmla="*/ 0 h 50909"/>
              <a:gd name="connsiteX0" fmla="*/ 0 w 21635"/>
              <a:gd name="connsiteY0" fmla="*/ 0 h 50803"/>
              <a:gd name="connsiteX1" fmla="*/ 21635 w 21635"/>
              <a:gd name="connsiteY1" fmla="*/ 7 h 50803"/>
              <a:gd name="connsiteX2" fmla="*/ 21602 w 21635"/>
              <a:gd name="connsiteY2" fmla="*/ 50803 h 50803"/>
              <a:gd name="connsiteX3" fmla="*/ 21 w 21635"/>
              <a:gd name="connsiteY3" fmla="*/ 46894 h 50803"/>
              <a:gd name="connsiteX4" fmla="*/ 0 w 21635"/>
              <a:gd name="connsiteY4" fmla="*/ 0 h 50803"/>
              <a:gd name="connsiteX0" fmla="*/ 0 w 21602"/>
              <a:gd name="connsiteY0" fmla="*/ 0 h 50803"/>
              <a:gd name="connsiteX1" fmla="*/ 21532 w 21602"/>
              <a:gd name="connsiteY1" fmla="*/ 324 h 50803"/>
              <a:gd name="connsiteX2" fmla="*/ 21602 w 21602"/>
              <a:gd name="connsiteY2" fmla="*/ 50803 h 50803"/>
              <a:gd name="connsiteX3" fmla="*/ 21 w 21602"/>
              <a:gd name="connsiteY3" fmla="*/ 46894 h 50803"/>
              <a:gd name="connsiteX4" fmla="*/ 0 w 21602"/>
              <a:gd name="connsiteY4" fmla="*/ 0 h 50803"/>
              <a:gd name="connsiteX0" fmla="*/ 0 w 21616"/>
              <a:gd name="connsiteY0" fmla="*/ 46 h 50849"/>
              <a:gd name="connsiteX1" fmla="*/ 21616 w 21616"/>
              <a:gd name="connsiteY1" fmla="*/ 0 h 50849"/>
              <a:gd name="connsiteX2" fmla="*/ 21602 w 21616"/>
              <a:gd name="connsiteY2" fmla="*/ 50849 h 50849"/>
              <a:gd name="connsiteX3" fmla="*/ 21 w 21616"/>
              <a:gd name="connsiteY3" fmla="*/ 46940 h 50849"/>
              <a:gd name="connsiteX4" fmla="*/ 0 w 21616"/>
              <a:gd name="connsiteY4" fmla="*/ 46 h 5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6" h="50849">
                <a:moveTo>
                  <a:pt x="0" y="46"/>
                </a:moveTo>
                <a:lnTo>
                  <a:pt x="21616" y="0"/>
                </a:lnTo>
                <a:cubicBezTo>
                  <a:pt x="21616" y="1619"/>
                  <a:pt x="21612" y="47309"/>
                  <a:pt x="21602" y="50849"/>
                </a:cubicBezTo>
                <a:cubicBezTo>
                  <a:pt x="13432" y="48476"/>
                  <a:pt x="6998" y="42911"/>
                  <a:pt x="21" y="46940"/>
                </a:cubicBezTo>
                <a:cubicBezTo>
                  <a:pt x="4" y="45118"/>
                  <a:pt x="0" y="3362"/>
                  <a:pt x="0" y="46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2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in the middle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background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</p:txBody>
      </p:sp>
      <p:grpSp>
        <p:nvGrpSpPr>
          <p:cNvPr id="10" name="Picture 6">
            <a:extLst>
              <a:ext uri="{FF2B5EF4-FFF2-40B4-BE49-F238E27FC236}">
                <a16:creationId xmlns:a16="http://schemas.microsoft.com/office/drawing/2014/main" id="{25C351E3-ED04-860F-38DB-9971E1BA6A1E}"/>
              </a:ext>
            </a:extLst>
          </p:cNvPr>
          <p:cNvGrpSpPr/>
          <p:nvPr/>
        </p:nvGrpSpPr>
        <p:grpSpPr>
          <a:xfrm>
            <a:off x="410823" y="5142000"/>
            <a:ext cx="1505496" cy="1297688"/>
            <a:chOff x="410823" y="5142000"/>
            <a:chExt cx="1505496" cy="1297688"/>
          </a:xfrm>
          <a:solidFill>
            <a:srgbClr val="FFFFFF"/>
          </a:solidFill>
        </p:grpSpPr>
        <p:grpSp>
          <p:nvGrpSpPr>
            <p:cNvPr id="12" name="Picture 6">
              <a:extLst>
                <a:ext uri="{FF2B5EF4-FFF2-40B4-BE49-F238E27FC236}">
                  <a16:creationId xmlns:a16="http://schemas.microsoft.com/office/drawing/2014/main" id="{CF5C4BF5-1F56-9B20-33AC-869B01D1C4CE}"/>
                </a:ext>
              </a:extLst>
            </p:cNvPr>
            <p:cNvGrpSpPr/>
            <p:nvPr/>
          </p:nvGrpSpPr>
          <p:grpSpPr>
            <a:xfrm>
              <a:off x="780821" y="5404744"/>
              <a:ext cx="1135499" cy="748366"/>
              <a:chOff x="780821" y="5404744"/>
              <a:chExt cx="1135499" cy="748366"/>
            </a:xfrm>
            <a:solidFill>
              <a:srgbClr val="FFFFFF"/>
            </a:solidFill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F14D0EDC-B7DE-0E3C-7D70-E98AF83AF048}"/>
                  </a:ext>
                </a:extLst>
              </p:cNvPr>
              <p:cNvSpPr/>
              <p:nvPr/>
            </p:nvSpPr>
            <p:spPr>
              <a:xfrm>
                <a:off x="780821" y="5458188"/>
                <a:ext cx="124201" cy="159466"/>
              </a:xfrm>
              <a:custGeom>
                <a:avLst/>
                <a:gdLst>
                  <a:gd name="connsiteX0" fmla="*/ 30869 w 124201"/>
                  <a:gd name="connsiteY0" fmla="*/ 78867 h 159466"/>
                  <a:gd name="connsiteX1" fmla="*/ 71449 w 124201"/>
                  <a:gd name="connsiteY1" fmla="*/ 127256 h 159466"/>
                  <a:gd name="connsiteX2" fmla="*/ 106521 w 124201"/>
                  <a:gd name="connsiteY2" fmla="*/ 107900 h 159466"/>
                  <a:gd name="connsiteX3" fmla="*/ 116521 w 124201"/>
                  <a:gd name="connsiteY3" fmla="*/ 99378 h 159466"/>
                  <a:gd name="connsiteX4" fmla="*/ 124202 w 124201"/>
                  <a:gd name="connsiteY4" fmla="*/ 108478 h 159466"/>
                  <a:gd name="connsiteX5" fmla="*/ 65942 w 124201"/>
                  <a:gd name="connsiteY5" fmla="*/ 159467 h 159466"/>
                  <a:gd name="connsiteX6" fmla="*/ 0 w 124201"/>
                  <a:gd name="connsiteY6" fmla="*/ 79444 h 159466"/>
                  <a:gd name="connsiteX7" fmla="*/ 65942 w 124201"/>
                  <a:gd name="connsiteY7" fmla="*/ 0 h 159466"/>
                  <a:gd name="connsiteX8" fmla="*/ 122753 w 124201"/>
                  <a:gd name="connsiteY8" fmla="*/ 55178 h 159466"/>
                  <a:gd name="connsiteX9" fmla="*/ 112463 w 124201"/>
                  <a:gd name="connsiteY9" fmla="*/ 66878 h 159466"/>
                  <a:gd name="connsiteX10" fmla="*/ 31014 w 124201"/>
                  <a:gd name="connsiteY10" fmla="*/ 78867 h 159466"/>
                  <a:gd name="connsiteX11" fmla="*/ 85941 w 124201"/>
                  <a:gd name="connsiteY11" fmla="*/ 51567 h 159466"/>
                  <a:gd name="connsiteX12" fmla="*/ 60289 w 124201"/>
                  <a:gd name="connsiteY12" fmla="*/ 21956 h 159466"/>
                  <a:gd name="connsiteX13" fmla="*/ 29420 w 124201"/>
                  <a:gd name="connsiteY13" fmla="*/ 60667 h 159466"/>
                  <a:gd name="connsiteX14" fmla="*/ 85941 w 124201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1" h="159466">
                    <a:moveTo>
                      <a:pt x="30869" y="78867"/>
                    </a:moveTo>
                    <a:cubicBezTo>
                      <a:pt x="35942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159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2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2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285AACCA-4D19-8774-6423-FEDFF66AA640}"/>
                  </a:ext>
                </a:extLst>
              </p:cNvPr>
              <p:cNvSpPr/>
              <p:nvPr/>
            </p:nvSpPr>
            <p:spPr>
              <a:xfrm>
                <a:off x="918936" y="5458044"/>
                <a:ext cx="121883" cy="155855"/>
              </a:xfrm>
              <a:custGeom>
                <a:avLst/>
                <a:gdLst>
                  <a:gd name="connsiteX0" fmla="*/ 121883 w 121883"/>
                  <a:gd name="connsiteY0" fmla="*/ 149644 h 155855"/>
                  <a:gd name="connsiteX1" fmla="*/ 115361 w 121883"/>
                  <a:gd name="connsiteY1" fmla="*/ 155856 h 155855"/>
                  <a:gd name="connsiteX2" fmla="*/ 91883 w 121883"/>
                  <a:gd name="connsiteY2" fmla="*/ 155856 h 155855"/>
                  <a:gd name="connsiteX3" fmla="*/ 85362 w 121883"/>
                  <a:gd name="connsiteY3" fmla="*/ 149067 h 155855"/>
                  <a:gd name="connsiteX4" fmla="*/ 85362 w 121883"/>
                  <a:gd name="connsiteY4" fmla="*/ 49978 h 155855"/>
                  <a:gd name="connsiteX5" fmla="*/ 60000 w 121883"/>
                  <a:gd name="connsiteY5" fmla="*/ 20078 h 155855"/>
                  <a:gd name="connsiteX6" fmla="*/ 36522 w 121883"/>
                  <a:gd name="connsiteY6" fmla="*/ 44633 h 155855"/>
                  <a:gd name="connsiteX7" fmla="*/ 36522 w 121883"/>
                  <a:gd name="connsiteY7" fmla="*/ 148778 h 155855"/>
                  <a:gd name="connsiteX8" fmla="*/ 29420 w 121883"/>
                  <a:gd name="connsiteY8" fmla="*/ 155856 h 155855"/>
                  <a:gd name="connsiteX9" fmla="*/ 6232 w 121883"/>
                  <a:gd name="connsiteY9" fmla="*/ 155856 h 155855"/>
                  <a:gd name="connsiteX10" fmla="*/ 0 w 121883"/>
                  <a:gd name="connsiteY10" fmla="*/ 149644 h 155855"/>
                  <a:gd name="connsiteX11" fmla="*/ 0 w 121883"/>
                  <a:gd name="connsiteY11" fmla="*/ 33800 h 155855"/>
                  <a:gd name="connsiteX12" fmla="*/ 13768 w 121883"/>
                  <a:gd name="connsiteY12" fmla="*/ 9100 h 155855"/>
                  <a:gd name="connsiteX13" fmla="*/ 63478 w 121883"/>
                  <a:gd name="connsiteY13" fmla="*/ 0 h 155855"/>
                  <a:gd name="connsiteX14" fmla="*/ 108260 w 121883"/>
                  <a:gd name="connsiteY14" fmla="*/ 11411 h 155855"/>
                  <a:gd name="connsiteX15" fmla="*/ 121738 w 121883"/>
                  <a:gd name="connsiteY15" fmla="*/ 46367 h 155855"/>
                  <a:gd name="connsiteX16" fmla="*/ 121738 w 121883"/>
                  <a:gd name="connsiteY16" fmla="*/ 149500 h 155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883" h="155855">
                    <a:moveTo>
                      <a:pt x="121883" y="149644"/>
                    </a:moveTo>
                    <a:cubicBezTo>
                      <a:pt x="121883" y="154989"/>
                      <a:pt x="120144" y="155856"/>
                      <a:pt x="115361" y="155856"/>
                    </a:cubicBezTo>
                    <a:lnTo>
                      <a:pt x="91883" y="155856"/>
                    </a:lnTo>
                    <a:cubicBezTo>
                      <a:pt x="85941" y="155856"/>
                      <a:pt x="85362" y="153544"/>
                      <a:pt x="85362" y="149067"/>
                    </a:cubicBezTo>
                    <a:lnTo>
                      <a:pt x="85362" y="49978"/>
                    </a:lnTo>
                    <a:cubicBezTo>
                      <a:pt x="85362" y="38278"/>
                      <a:pt x="85072" y="20078"/>
                      <a:pt x="60000" y="20078"/>
                    </a:cubicBezTo>
                    <a:cubicBezTo>
                      <a:pt x="36522" y="20078"/>
                      <a:pt x="36522" y="37989"/>
                      <a:pt x="36522" y="44633"/>
                    </a:cubicBezTo>
                    <a:lnTo>
                      <a:pt x="36522" y="148778"/>
                    </a:lnTo>
                    <a:cubicBezTo>
                      <a:pt x="36522" y="154700"/>
                      <a:pt x="35072" y="155856"/>
                      <a:pt x="29420" y="155856"/>
                    </a:cubicBezTo>
                    <a:lnTo>
                      <a:pt x="6232" y="155856"/>
                    </a:lnTo>
                    <a:cubicBezTo>
                      <a:pt x="1594" y="155856"/>
                      <a:pt x="0" y="154700"/>
                      <a:pt x="0" y="149644"/>
                    </a:cubicBezTo>
                    <a:lnTo>
                      <a:pt x="0" y="33800"/>
                    </a:lnTo>
                    <a:cubicBezTo>
                      <a:pt x="0" y="22100"/>
                      <a:pt x="580" y="15311"/>
                      <a:pt x="13768" y="9100"/>
                    </a:cubicBezTo>
                    <a:cubicBezTo>
                      <a:pt x="29420" y="2022"/>
                      <a:pt x="46377" y="0"/>
                      <a:pt x="63478" y="0"/>
                    </a:cubicBezTo>
                    <a:cubicBezTo>
                      <a:pt x="92898" y="0"/>
                      <a:pt x="103188" y="7367"/>
                      <a:pt x="108260" y="11411"/>
                    </a:cubicBezTo>
                    <a:cubicBezTo>
                      <a:pt x="121448" y="22244"/>
                      <a:pt x="121738" y="35967"/>
                      <a:pt x="121738" y="46367"/>
                    </a:cubicBezTo>
                    <a:lnTo>
                      <a:pt x="121738" y="149500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6550D97A-34D2-8E8B-71F1-CFEBDC7ACB3D}"/>
                  </a:ext>
                </a:extLst>
              </p:cNvPr>
              <p:cNvSpPr/>
              <p:nvPr/>
            </p:nvSpPr>
            <p:spPr>
              <a:xfrm>
                <a:off x="1048065" y="5419622"/>
                <a:ext cx="88260" cy="197744"/>
              </a:xfrm>
              <a:custGeom>
                <a:avLst/>
                <a:gdLst>
                  <a:gd name="connsiteX0" fmla="*/ 55362 w 88260"/>
                  <a:gd name="connsiteY0" fmla="*/ 58500 h 197744"/>
                  <a:gd name="connsiteX1" fmla="*/ 55362 w 88260"/>
                  <a:gd name="connsiteY1" fmla="*/ 149067 h 197744"/>
                  <a:gd name="connsiteX2" fmla="*/ 75362 w 88260"/>
                  <a:gd name="connsiteY2" fmla="*/ 177233 h 197744"/>
                  <a:gd name="connsiteX3" fmla="*/ 88260 w 88260"/>
                  <a:gd name="connsiteY3" fmla="*/ 184889 h 197744"/>
                  <a:gd name="connsiteX4" fmla="*/ 60000 w 88260"/>
                  <a:gd name="connsiteY4" fmla="*/ 197744 h 197744"/>
                  <a:gd name="connsiteX5" fmla="*/ 27971 w 88260"/>
                  <a:gd name="connsiteY5" fmla="*/ 184889 h 197744"/>
                  <a:gd name="connsiteX6" fmla="*/ 19420 w 88260"/>
                  <a:gd name="connsiteY6" fmla="*/ 154989 h 197744"/>
                  <a:gd name="connsiteX7" fmla="*/ 19420 w 88260"/>
                  <a:gd name="connsiteY7" fmla="*/ 58500 h 197744"/>
                  <a:gd name="connsiteX8" fmla="*/ 5362 w 88260"/>
                  <a:gd name="connsiteY8" fmla="*/ 58500 h 197744"/>
                  <a:gd name="connsiteX9" fmla="*/ 0 w 88260"/>
                  <a:gd name="connsiteY9" fmla="*/ 47089 h 197744"/>
                  <a:gd name="connsiteX10" fmla="*/ 5072 w 88260"/>
                  <a:gd name="connsiteY10" fmla="*/ 42467 h 197744"/>
                  <a:gd name="connsiteX11" fmla="*/ 19420 w 88260"/>
                  <a:gd name="connsiteY11" fmla="*/ 42467 h 197744"/>
                  <a:gd name="connsiteX12" fmla="*/ 19420 w 88260"/>
                  <a:gd name="connsiteY12" fmla="*/ 26000 h 197744"/>
                  <a:gd name="connsiteX13" fmla="*/ 24782 w 88260"/>
                  <a:gd name="connsiteY13" fmla="*/ 15744 h 197744"/>
                  <a:gd name="connsiteX14" fmla="*/ 45942 w 88260"/>
                  <a:gd name="connsiteY14" fmla="*/ 2311 h 197744"/>
                  <a:gd name="connsiteX15" fmla="*/ 51304 w 88260"/>
                  <a:gd name="connsiteY15" fmla="*/ 0 h 197744"/>
                  <a:gd name="connsiteX16" fmla="*/ 55362 w 88260"/>
                  <a:gd name="connsiteY16" fmla="*/ 8233 h 197744"/>
                  <a:gd name="connsiteX17" fmla="*/ 55362 w 88260"/>
                  <a:gd name="connsiteY17" fmla="*/ 42467 h 197744"/>
                  <a:gd name="connsiteX18" fmla="*/ 77681 w 88260"/>
                  <a:gd name="connsiteY18" fmla="*/ 42467 h 197744"/>
                  <a:gd name="connsiteX19" fmla="*/ 83333 w 88260"/>
                  <a:gd name="connsiteY19" fmla="*/ 46511 h 197744"/>
                  <a:gd name="connsiteX20" fmla="*/ 78260 w 88260"/>
                  <a:gd name="connsiteY20" fmla="*/ 58500 h 197744"/>
                  <a:gd name="connsiteX21" fmla="*/ 55362 w 88260"/>
                  <a:gd name="connsiteY21" fmla="*/ 58500 h 197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260" h="197744">
                    <a:moveTo>
                      <a:pt x="55362" y="58500"/>
                    </a:moveTo>
                    <a:lnTo>
                      <a:pt x="55362" y="149067"/>
                    </a:lnTo>
                    <a:cubicBezTo>
                      <a:pt x="55362" y="157589"/>
                      <a:pt x="55652" y="176367"/>
                      <a:pt x="75362" y="177233"/>
                    </a:cubicBezTo>
                    <a:cubicBezTo>
                      <a:pt x="82753" y="177233"/>
                      <a:pt x="88260" y="177233"/>
                      <a:pt x="88260" y="184889"/>
                    </a:cubicBezTo>
                    <a:cubicBezTo>
                      <a:pt x="88260" y="193122"/>
                      <a:pt x="71739" y="197744"/>
                      <a:pt x="60000" y="197744"/>
                    </a:cubicBezTo>
                    <a:cubicBezTo>
                      <a:pt x="44058" y="197744"/>
                      <a:pt x="33768" y="191822"/>
                      <a:pt x="27971" y="184889"/>
                    </a:cubicBezTo>
                    <a:cubicBezTo>
                      <a:pt x="19710" y="174922"/>
                      <a:pt x="19420" y="164378"/>
                      <a:pt x="19420" y="154989"/>
                    </a:cubicBezTo>
                    <a:lnTo>
                      <a:pt x="19420" y="58500"/>
                    </a:lnTo>
                    <a:lnTo>
                      <a:pt x="5362" y="58500"/>
                    </a:lnTo>
                    <a:cubicBezTo>
                      <a:pt x="0" y="58500"/>
                      <a:pt x="0" y="57344"/>
                      <a:pt x="0" y="47089"/>
                    </a:cubicBezTo>
                    <a:cubicBezTo>
                      <a:pt x="0" y="43622"/>
                      <a:pt x="1159" y="42467"/>
                      <a:pt x="5072" y="42467"/>
                    </a:cubicBezTo>
                    <a:lnTo>
                      <a:pt x="19420" y="42467"/>
                    </a:lnTo>
                    <a:lnTo>
                      <a:pt x="19420" y="26000"/>
                    </a:lnTo>
                    <a:cubicBezTo>
                      <a:pt x="19420" y="20367"/>
                      <a:pt x="20290" y="18922"/>
                      <a:pt x="24782" y="15744"/>
                    </a:cubicBezTo>
                    <a:lnTo>
                      <a:pt x="45942" y="2311"/>
                    </a:lnTo>
                    <a:cubicBezTo>
                      <a:pt x="49130" y="289"/>
                      <a:pt x="50000" y="0"/>
                      <a:pt x="51304" y="0"/>
                    </a:cubicBezTo>
                    <a:cubicBezTo>
                      <a:pt x="55072" y="0"/>
                      <a:pt x="55362" y="4622"/>
                      <a:pt x="55362" y="8233"/>
                    </a:cubicBezTo>
                    <a:lnTo>
                      <a:pt x="55362" y="42467"/>
                    </a:lnTo>
                    <a:lnTo>
                      <a:pt x="77681" y="42467"/>
                    </a:lnTo>
                    <a:cubicBezTo>
                      <a:pt x="80869" y="42467"/>
                      <a:pt x="83333" y="42467"/>
                      <a:pt x="83333" y="46511"/>
                    </a:cubicBezTo>
                    <a:cubicBezTo>
                      <a:pt x="83333" y="57344"/>
                      <a:pt x="83333" y="58500"/>
                      <a:pt x="78260" y="58500"/>
                    </a:cubicBezTo>
                    <a:lnTo>
                      <a:pt x="55362" y="58500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F8CB0E30-442F-9D7A-0A3B-A8CA2128A416}"/>
                  </a:ext>
                </a:extLst>
              </p:cNvPr>
              <p:cNvSpPr/>
              <p:nvPr/>
            </p:nvSpPr>
            <p:spPr>
              <a:xfrm>
                <a:off x="1134441" y="5458188"/>
                <a:ext cx="124201" cy="159466"/>
              </a:xfrm>
              <a:custGeom>
                <a:avLst/>
                <a:gdLst>
                  <a:gd name="connsiteX0" fmla="*/ 30869 w 124201"/>
                  <a:gd name="connsiteY0" fmla="*/ 78867 h 159466"/>
                  <a:gd name="connsiteX1" fmla="*/ 71449 w 124201"/>
                  <a:gd name="connsiteY1" fmla="*/ 127256 h 159466"/>
                  <a:gd name="connsiteX2" fmla="*/ 106521 w 124201"/>
                  <a:gd name="connsiteY2" fmla="*/ 107900 h 159466"/>
                  <a:gd name="connsiteX3" fmla="*/ 116521 w 124201"/>
                  <a:gd name="connsiteY3" fmla="*/ 99378 h 159466"/>
                  <a:gd name="connsiteX4" fmla="*/ 124202 w 124201"/>
                  <a:gd name="connsiteY4" fmla="*/ 108478 h 159466"/>
                  <a:gd name="connsiteX5" fmla="*/ 65941 w 124201"/>
                  <a:gd name="connsiteY5" fmla="*/ 159467 h 159466"/>
                  <a:gd name="connsiteX6" fmla="*/ 0 w 124201"/>
                  <a:gd name="connsiteY6" fmla="*/ 79444 h 159466"/>
                  <a:gd name="connsiteX7" fmla="*/ 65941 w 124201"/>
                  <a:gd name="connsiteY7" fmla="*/ 0 h 159466"/>
                  <a:gd name="connsiteX8" fmla="*/ 122753 w 124201"/>
                  <a:gd name="connsiteY8" fmla="*/ 55178 h 159466"/>
                  <a:gd name="connsiteX9" fmla="*/ 112463 w 124201"/>
                  <a:gd name="connsiteY9" fmla="*/ 66878 h 159466"/>
                  <a:gd name="connsiteX10" fmla="*/ 31014 w 124201"/>
                  <a:gd name="connsiteY10" fmla="*/ 78867 h 159466"/>
                  <a:gd name="connsiteX11" fmla="*/ 85941 w 124201"/>
                  <a:gd name="connsiteY11" fmla="*/ 51567 h 159466"/>
                  <a:gd name="connsiteX12" fmla="*/ 60289 w 124201"/>
                  <a:gd name="connsiteY12" fmla="*/ 21956 h 159466"/>
                  <a:gd name="connsiteX13" fmla="*/ 29420 w 124201"/>
                  <a:gd name="connsiteY13" fmla="*/ 60667 h 159466"/>
                  <a:gd name="connsiteX14" fmla="*/ 85941 w 124201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1" h="159466">
                    <a:moveTo>
                      <a:pt x="30869" y="78867"/>
                    </a:moveTo>
                    <a:cubicBezTo>
                      <a:pt x="35797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304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1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1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AD5F5EA-16CE-0F11-2123-752A6146ADD1}"/>
                  </a:ext>
                </a:extLst>
              </p:cNvPr>
              <p:cNvSpPr/>
              <p:nvPr/>
            </p:nvSpPr>
            <p:spPr>
              <a:xfrm>
                <a:off x="1272556" y="5458188"/>
                <a:ext cx="97680" cy="155711"/>
              </a:xfrm>
              <a:custGeom>
                <a:avLst/>
                <a:gdLst>
                  <a:gd name="connsiteX0" fmla="*/ 36811 w 97680"/>
                  <a:gd name="connsiteY0" fmla="*/ 149500 h 155711"/>
                  <a:gd name="connsiteX1" fmla="*/ 30579 w 97680"/>
                  <a:gd name="connsiteY1" fmla="*/ 155711 h 155711"/>
                  <a:gd name="connsiteX2" fmla="*/ 6522 w 97680"/>
                  <a:gd name="connsiteY2" fmla="*/ 155711 h 155711"/>
                  <a:gd name="connsiteX3" fmla="*/ 0 w 97680"/>
                  <a:gd name="connsiteY3" fmla="*/ 149500 h 155711"/>
                  <a:gd name="connsiteX4" fmla="*/ 0 w 97680"/>
                  <a:gd name="connsiteY4" fmla="*/ 27011 h 155711"/>
                  <a:gd name="connsiteX5" fmla="*/ 8551 w 97680"/>
                  <a:gd name="connsiteY5" fmla="*/ 10256 h 155711"/>
                  <a:gd name="connsiteX6" fmla="*/ 62318 w 97680"/>
                  <a:gd name="connsiteY6" fmla="*/ 0 h 155711"/>
                  <a:gd name="connsiteX7" fmla="*/ 97680 w 97680"/>
                  <a:gd name="connsiteY7" fmla="*/ 21956 h 155711"/>
                  <a:gd name="connsiteX8" fmla="*/ 82028 w 97680"/>
                  <a:gd name="connsiteY8" fmla="*/ 37844 h 155711"/>
                  <a:gd name="connsiteX9" fmla="*/ 66956 w 97680"/>
                  <a:gd name="connsiteY9" fmla="*/ 26722 h 155711"/>
                  <a:gd name="connsiteX10" fmla="*/ 52174 w 97680"/>
                  <a:gd name="connsiteY10" fmla="*/ 18489 h 155711"/>
                  <a:gd name="connsiteX11" fmla="*/ 36521 w 97680"/>
                  <a:gd name="connsiteY11" fmla="*/ 36111 h 155711"/>
                  <a:gd name="connsiteX12" fmla="*/ 36521 w 97680"/>
                  <a:gd name="connsiteY12" fmla="*/ 149644 h 15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0" h="155711">
                    <a:moveTo>
                      <a:pt x="36811" y="149500"/>
                    </a:moveTo>
                    <a:cubicBezTo>
                      <a:pt x="36521" y="154122"/>
                      <a:pt x="35652" y="155711"/>
                      <a:pt x="30579" y="155711"/>
                    </a:cubicBezTo>
                    <a:lnTo>
                      <a:pt x="6522" y="155711"/>
                    </a:lnTo>
                    <a:cubicBezTo>
                      <a:pt x="1449" y="155711"/>
                      <a:pt x="0" y="154556"/>
                      <a:pt x="0" y="149500"/>
                    </a:cubicBezTo>
                    <a:lnTo>
                      <a:pt x="0" y="27011"/>
                    </a:lnTo>
                    <a:cubicBezTo>
                      <a:pt x="0" y="17911"/>
                      <a:pt x="1159" y="14156"/>
                      <a:pt x="8551" y="10256"/>
                    </a:cubicBezTo>
                    <a:cubicBezTo>
                      <a:pt x="18551" y="4622"/>
                      <a:pt x="39710" y="0"/>
                      <a:pt x="62318" y="0"/>
                    </a:cubicBezTo>
                    <a:cubicBezTo>
                      <a:pt x="80579" y="0"/>
                      <a:pt x="97680" y="4767"/>
                      <a:pt x="97680" y="21956"/>
                    </a:cubicBezTo>
                    <a:cubicBezTo>
                      <a:pt x="97680" y="30767"/>
                      <a:pt x="91449" y="37844"/>
                      <a:pt x="82028" y="37844"/>
                    </a:cubicBezTo>
                    <a:cubicBezTo>
                      <a:pt x="74057" y="37844"/>
                      <a:pt x="71449" y="33511"/>
                      <a:pt x="66956" y="26722"/>
                    </a:cubicBezTo>
                    <a:cubicBezTo>
                      <a:pt x="64347" y="23256"/>
                      <a:pt x="61014" y="18489"/>
                      <a:pt x="52174" y="18489"/>
                    </a:cubicBezTo>
                    <a:cubicBezTo>
                      <a:pt x="36811" y="18489"/>
                      <a:pt x="36521" y="28745"/>
                      <a:pt x="36521" y="36111"/>
                    </a:cubicBezTo>
                    <a:lnTo>
                      <a:pt x="36521" y="149644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CA319E02-EF05-987D-2A62-30C68851BB7B}"/>
                  </a:ext>
                </a:extLst>
              </p:cNvPr>
              <p:cNvSpPr/>
              <p:nvPr/>
            </p:nvSpPr>
            <p:spPr>
              <a:xfrm>
                <a:off x="1374295" y="5458188"/>
                <a:ext cx="128115" cy="224755"/>
              </a:xfrm>
              <a:custGeom>
                <a:avLst/>
                <a:gdLst>
                  <a:gd name="connsiteX0" fmla="*/ 145 w 128115"/>
                  <a:gd name="connsiteY0" fmla="*/ 38133 h 224755"/>
                  <a:gd name="connsiteX1" fmla="*/ 3623 w 128115"/>
                  <a:gd name="connsiteY1" fmla="*/ 17622 h 224755"/>
                  <a:gd name="connsiteX2" fmla="*/ 59565 w 128115"/>
                  <a:gd name="connsiteY2" fmla="*/ 0 h 224755"/>
                  <a:gd name="connsiteX3" fmla="*/ 108405 w 128115"/>
                  <a:gd name="connsiteY3" fmla="*/ 17333 h 224755"/>
                  <a:gd name="connsiteX4" fmla="*/ 128115 w 128115"/>
                  <a:gd name="connsiteY4" fmla="*/ 73378 h 224755"/>
                  <a:gd name="connsiteX5" fmla="*/ 63043 w 128115"/>
                  <a:gd name="connsiteY5" fmla="*/ 159322 h 224755"/>
                  <a:gd name="connsiteX6" fmla="*/ 36232 w 128115"/>
                  <a:gd name="connsiteY6" fmla="*/ 151667 h 224755"/>
                  <a:gd name="connsiteX7" fmla="*/ 36232 w 128115"/>
                  <a:gd name="connsiteY7" fmla="*/ 218545 h 224755"/>
                  <a:gd name="connsiteX8" fmla="*/ 30290 w 128115"/>
                  <a:gd name="connsiteY8" fmla="*/ 224756 h 224755"/>
                  <a:gd name="connsiteX9" fmla="*/ 7391 w 128115"/>
                  <a:gd name="connsiteY9" fmla="*/ 224756 h 224755"/>
                  <a:gd name="connsiteX10" fmla="*/ 0 w 128115"/>
                  <a:gd name="connsiteY10" fmla="*/ 218545 h 224755"/>
                  <a:gd name="connsiteX11" fmla="*/ 0 w 128115"/>
                  <a:gd name="connsiteY11" fmla="*/ 38278 h 224755"/>
                  <a:gd name="connsiteX12" fmla="*/ 36377 w 128115"/>
                  <a:gd name="connsiteY12" fmla="*/ 128989 h 224755"/>
                  <a:gd name="connsiteX13" fmla="*/ 57246 w 128115"/>
                  <a:gd name="connsiteY13" fmla="*/ 135778 h 224755"/>
                  <a:gd name="connsiteX14" fmla="*/ 90724 w 128115"/>
                  <a:gd name="connsiteY14" fmla="*/ 78867 h 224755"/>
                  <a:gd name="connsiteX15" fmla="*/ 54492 w 128115"/>
                  <a:gd name="connsiteY15" fmla="*/ 21378 h 224755"/>
                  <a:gd name="connsiteX16" fmla="*/ 36232 w 128115"/>
                  <a:gd name="connsiteY16" fmla="*/ 41889 h 224755"/>
                  <a:gd name="connsiteX17" fmla="*/ 36232 w 128115"/>
                  <a:gd name="connsiteY17" fmla="*/ 128989 h 2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115" h="224755">
                    <a:moveTo>
                      <a:pt x="145" y="38133"/>
                    </a:moveTo>
                    <a:cubicBezTo>
                      <a:pt x="145" y="26722"/>
                      <a:pt x="145" y="22244"/>
                      <a:pt x="3623" y="17622"/>
                    </a:cubicBezTo>
                    <a:cubicBezTo>
                      <a:pt x="9565" y="9100"/>
                      <a:pt x="33333" y="0"/>
                      <a:pt x="59565" y="0"/>
                    </a:cubicBezTo>
                    <a:cubicBezTo>
                      <a:pt x="67826" y="0"/>
                      <a:pt x="91594" y="578"/>
                      <a:pt x="108405" y="17333"/>
                    </a:cubicBezTo>
                    <a:cubicBezTo>
                      <a:pt x="120144" y="28745"/>
                      <a:pt x="128115" y="48967"/>
                      <a:pt x="128115" y="73378"/>
                    </a:cubicBezTo>
                    <a:cubicBezTo>
                      <a:pt x="128115" y="113533"/>
                      <a:pt x="107246" y="159322"/>
                      <a:pt x="63043" y="159322"/>
                    </a:cubicBezTo>
                    <a:cubicBezTo>
                      <a:pt x="52753" y="159322"/>
                      <a:pt x="44782" y="157300"/>
                      <a:pt x="36232" y="151667"/>
                    </a:cubicBezTo>
                    <a:lnTo>
                      <a:pt x="36232" y="218545"/>
                    </a:lnTo>
                    <a:cubicBezTo>
                      <a:pt x="36232" y="223167"/>
                      <a:pt x="34782" y="224756"/>
                      <a:pt x="30290" y="224756"/>
                    </a:cubicBezTo>
                    <a:lnTo>
                      <a:pt x="7391" y="224756"/>
                    </a:lnTo>
                    <a:cubicBezTo>
                      <a:pt x="2754" y="224756"/>
                      <a:pt x="0" y="224178"/>
                      <a:pt x="0" y="218545"/>
                    </a:cubicBezTo>
                    <a:lnTo>
                      <a:pt x="0" y="38278"/>
                    </a:lnTo>
                    <a:close/>
                    <a:moveTo>
                      <a:pt x="36377" y="128989"/>
                    </a:moveTo>
                    <a:cubicBezTo>
                      <a:pt x="46087" y="134911"/>
                      <a:pt x="53768" y="135778"/>
                      <a:pt x="57246" y="135778"/>
                    </a:cubicBezTo>
                    <a:cubicBezTo>
                      <a:pt x="78985" y="135778"/>
                      <a:pt x="90724" y="110500"/>
                      <a:pt x="90724" y="78867"/>
                    </a:cubicBezTo>
                    <a:cubicBezTo>
                      <a:pt x="90724" y="38133"/>
                      <a:pt x="73043" y="21378"/>
                      <a:pt x="54492" y="21378"/>
                    </a:cubicBezTo>
                    <a:cubicBezTo>
                      <a:pt x="35942" y="21378"/>
                      <a:pt x="36232" y="33656"/>
                      <a:pt x="36232" y="41889"/>
                    </a:cubicBezTo>
                    <a:lnTo>
                      <a:pt x="36232" y="128989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0B955131-1C3C-CF7A-AC89-9405AC47E79A}"/>
                  </a:ext>
                </a:extLst>
              </p:cNvPr>
              <p:cNvSpPr/>
              <p:nvPr/>
            </p:nvSpPr>
            <p:spPr>
              <a:xfrm>
                <a:off x="1518497" y="5458188"/>
                <a:ext cx="97680" cy="155711"/>
              </a:xfrm>
              <a:custGeom>
                <a:avLst/>
                <a:gdLst>
                  <a:gd name="connsiteX0" fmla="*/ 36811 w 97680"/>
                  <a:gd name="connsiteY0" fmla="*/ 149500 h 155711"/>
                  <a:gd name="connsiteX1" fmla="*/ 30579 w 97680"/>
                  <a:gd name="connsiteY1" fmla="*/ 155711 h 155711"/>
                  <a:gd name="connsiteX2" fmla="*/ 6522 w 97680"/>
                  <a:gd name="connsiteY2" fmla="*/ 155711 h 155711"/>
                  <a:gd name="connsiteX3" fmla="*/ 0 w 97680"/>
                  <a:gd name="connsiteY3" fmla="*/ 149500 h 155711"/>
                  <a:gd name="connsiteX4" fmla="*/ 0 w 97680"/>
                  <a:gd name="connsiteY4" fmla="*/ 27011 h 155711"/>
                  <a:gd name="connsiteX5" fmla="*/ 8551 w 97680"/>
                  <a:gd name="connsiteY5" fmla="*/ 10256 h 155711"/>
                  <a:gd name="connsiteX6" fmla="*/ 62318 w 97680"/>
                  <a:gd name="connsiteY6" fmla="*/ 0 h 155711"/>
                  <a:gd name="connsiteX7" fmla="*/ 97680 w 97680"/>
                  <a:gd name="connsiteY7" fmla="*/ 21956 h 155711"/>
                  <a:gd name="connsiteX8" fmla="*/ 82028 w 97680"/>
                  <a:gd name="connsiteY8" fmla="*/ 37844 h 155711"/>
                  <a:gd name="connsiteX9" fmla="*/ 66956 w 97680"/>
                  <a:gd name="connsiteY9" fmla="*/ 26722 h 155711"/>
                  <a:gd name="connsiteX10" fmla="*/ 52318 w 97680"/>
                  <a:gd name="connsiteY10" fmla="*/ 18489 h 155711"/>
                  <a:gd name="connsiteX11" fmla="*/ 36666 w 97680"/>
                  <a:gd name="connsiteY11" fmla="*/ 36111 h 155711"/>
                  <a:gd name="connsiteX12" fmla="*/ 36666 w 97680"/>
                  <a:gd name="connsiteY12" fmla="*/ 149644 h 15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0" h="155711">
                    <a:moveTo>
                      <a:pt x="36811" y="149500"/>
                    </a:moveTo>
                    <a:cubicBezTo>
                      <a:pt x="36521" y="154122"/>
                      <a:pt x="35652" y="155711"/>
                      <a:pt x="30579" y="155711"/>
                    </a:cubicBezTo>
                    <a:lnTo>
                      <a:pt x="6522" y="155711"/>
                    </a:lnTo>
                    <a:cubicBezTo>
                      <a:pt x="1594" y="155711"/>
                      <a:pt x="0" y="154556"/>
                      <a:pt x="0" y="149500"/>
                    </a:cubicBezTo>
                    <a:lnTo>
                      <a:pt x="0" y="27011"/>
                    </a:lnTo>
                    <a:cubicBezTo>
                      <a:pt x="0" y="17911"/>
                      <a:pt x="1159" y="14156"/>
                      <a:pt x="8551" y="10256"/>
                    </a:cubicBezTo>
                    <a:cubicBezTo>
                      <a:pt x="18551" y="4622"/>
                      <a:pt x="39710" y="0"/>
                      <a:pt x="62318" y="0"/>
                    </a:cubicBezTo>
                    <a:cubicBezTo>
                      <a:pt x="80579" y="0"/>
                      <a:pt x="97680" y="4767"/>
                      <a:pt x="97680" y="21956"/>
                    </a:cubicBezTo>
                    <a:cubicBezTo>
                      <a:pt x="97680" y="30767"/>
                      <a:pt x="91449" y="37844"/>
                      <a:pt x="82028" y="37844"/>
                    </a:cubicBezTo>
                    <a:cubicBezTo>
                      <a:pt x="74057" y="37844"/>
                      <a:pt x="71449" y="33511"/>
                      <a:pt x="66956" y="26722"/>
                    </a:cubicBezTo>
                    <a:cubicBezTo>
                      <a:pt x="64347" y="23256"/>
                      <a:pt x="61014" y="18489"/>
                      <a:pt x="52318" y="18489"/>
                    </a:cubicBezTo>
                    <a:cubicBezTo>
                      <a:pt x="36956" y="18489"/>
                      <a:pt x="36666" y="28745"/>
                      <a:pt x="36666" y="36111"/>
                    </a:cubicBezTo>
                    <a:lnTo>
                      <a:pt x="36666" y="149644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5CEB199-5DDB-7790-011A-1B7E42A0C6F1}"/>
                  </a:ext>
                </a:extLst>
              </p:cNvPr>
              <p:cNvSpPr/>
              <p:nvPr/>
            </p:nvSpPr>
            <p:spPr>
              <a:xfrm>
                <a:off x="1618496" y="5404744"/>
                <a:ext cx="39137" cy="209155"/>
              </a:xfrm>
              <a:custGeom>
                <a:avLst/>
                <a:gdLst>
                  <a:gd name="connsiteX0" fmla="*/ 20000 w 39137"/>
                  <a:gd name="connsiteY0" fmla="*/ 36111 h 209155"/>
                  <a:gd name="connsiteX1" fmla="*/ 0 w 39137"/>
                  <a:gd name="connsiteY1" fmla="*/ 18489 h 209155"/>
                  <a:gd name="connsiteX2" fmla="*/ 20000 w 39137"/>
                  <a:gd name="connsiteY2" fmla="*/ 0 h 209155"/>
                  <a:gd name="connsiteX3" fmla="*/ 39130 w 39137"/>
                  <a:gd name="connsiteY3" fmla="*/ 17622 h 209155"/>
                  <a:gd name="connsiteX4" fmla="*/ 20000 w 39137"/>
                  <a:gd name="connsiteY4" fmla="*/ 36111 h 209155"/>
                  <a:gd name="connsiteX5" fmla="*/ 38550 w 39137"/>
                  <a:gd name="connsiteY5" fmla="*/ 202656 h 209155"/>
                  <a:gd name="connsiteX6" fmla="*/ 32029 w 39137"/>
                  <a:gd name="connsiteY6" fmla="*/ 209156 h 209155"/>
                  <a:gd name="connsiteX7" fmla="*/ 6377 w 39137"/>
                  <a:gd name="connsiteY7" fmla="*/ 209156 h 209155"/>
                  <a:gd name="connsiteX8" fmla="*/ 1304 w 39137"/>
                  <a:gd name="connsiteY8" fmla="*/ 202944 h 209155"/>
                  <a:gd name="connsiteX9" fmla="*/ 1304 w 39137"/>
                  <a:gd name="connsiteY9" fmla="*/ 63411 h 209155"/>
                  <a:gd name="connsiteX10" fmla="*/ 6956 w 39137"/>
                  <a:gd name="connsiteY10" fmla="*/ 57200 h 209155"/>
                  <a:gd name="connsiteX11" fmla="*/ 32029 w 39137"/>
                  <a:gd name="connsiteY11" fmla="*/ 57200 h 209155"/>
                  <a:gd name="connsiteX12" fmla="*/ 38550 w 39137"/>
                  <a:gd name="connsiteY12" fmla="*/ 63700 h 209155"/>
                  <a:gd name="connsiteX13" fmla="*/ 38550 w 39137"/>
                  <a:gd name="connsiteY13" fmla="*/ 202656 h 20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137" h="209155">
                    <a:moveTo>
                      <a:pt x="20000" y="36111"/>
                    </a:moveTo>
                    <a:cubicBezTo>
                      <a:pt x="7681" y="36111"/>
                      <a:pt x="0" y="28744"/>
                      <a:pt x="0" y="18489"/>
                    </a:cubicBezTo>
                    <a:cubicBezTo>
                      <a:pt x="0" y="8233"/>
                      <a:pt x="7101" y="0"/>
                      <a:pt x="20000" y="0"/>
                    </a:cubicBezTo>
                    <a:cubicBezTo>
                      <a:pt x="32898" y="0"/>
                      <a:pt x="38840" y="8233"/>
                      <a:pt x="39130" y="17622"/>
                    </a:cubicBezTo>
                    <a:cubicBezTo>
                      <a:pt x="39420" y="28456"/>
                      <a:pt x="31449" y="36111"/>
                      <a:pt x="20000" y="36111"/>
                    </a:cubicBezTo>
                    <a:moveTo>
                      <a:pt x="38550" y="202656"/>
                    </a:moveTo>
                    <a:cubicBezTo>
                      <a:pt x="38550" y="207278"/>
                      <a:pt x="37971" y="209156"/>
                      <a:pt x="32029" y="209156"/>
                    </a:cubicBezTo>
                    <a:lnTo>
                      <a:pt x="6377" y="209156"/>
                    </a:lnTo>
                    <a:cubicBezTo>
                      <a:pt x="1594" y="209156"/>
                      <a:pt x="1304" y="207711"/>
                      <a:pt x="1304" y="202944"/>
                    </a:cubicBezTo>
                    <a:lnTo>
                      <a:pt x="1304" y="63411"/>
                    </a:lnTo>
                    <a:cubicBezTo>
                      <a:pt x="1304" y="59367"/>
                      <a:pt x="1884" y="57200"/>
                      <a:pt x="6956" y="57200"/>
                    </a:cubicBezTo>
                    <a:lnTo>
                      <a:pt x="32029" y="57200"/>
                    </a:lnTo>
                    <a:cubicBezTo>
                      <a:pt x="37681" y="57200"/>
                      <a:pt x="38261" y="58644"/>
                      <a:pt x="38550" y="63700"/>
                    </a:cubicBezTo>
                    <a:lnTo>
                      <a:pt x="38550" y="202656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BD411B25-8A54-5BDB-08E5-3FB41DE95336}"/>
                  </a:ext>
                </a:extLst>
              </p:cNvPr>
              <p:cNvSpPr/>
              <p:nvPr/>
            </p:nvSpPr>
            <p:spPr>
              <a:xfrm>
                <a:off x="1673278" y="5458188"/>
                <a:ext cx="107680" cy="159611"/>
              </a:xfrm>
              <a:custGeom>
                <a:avLst/>
                <a:gdLst>
                  <a:gd name="connsiteX0" fmla="*/ 72898 w 107680"/>
                  <a:gd name="connsiteY0" fmla="*/ 68322 h 159611"/>
                  <a:gd name="connsiteX1" fmla="*/ 107680 w 107680"/>
                  <a:gd name="connsiteY1" fmla="*/ 113533 h 159611"/>
                  <a:gd name="connsiteX2" fmla="*/ 54782 w 107680"/>
                  <a:gd name="connsiteY2" fmla="*/ 159611 h 159611"/>
                  <a:gd name="connsiteX3" fmla="*/ 0 w 107680"/>
                  <a:gd name="connsiteY3" fmla="*/ 124078 h 159611"/>
                  <a:gd name="connsiteX4" fmla="*/ 15072 w 107680"/>
                  <a:gd name="connsiteY4" fmla="*/ 108189 h 159611"/>
                  <a:gd name="connsiteX5" fmla="*/ 31594 w 107680"/>
                  <a:gd name="connsiteY5" fmla="*/ 119600 h 159611"/>
                  <a:gd name="connsiteX6" fmla="*/ 55652 w 107680"/>
                  <a:gd name="connsiteY6" fmla="*/ 137222 h 159611"/>
                  <a:gd name="connsiteX7" fmla="*/ 74202 w 107680"/>
                  <a:gd name="connsiteY7" fmla="*/ 119022 h 159611"/>
                  <a:gd name="connsiteX8" fmla="*/ 64782 w 107680"/>
                  <a:gd name="connsiteY8" fmla="*/ 100822 h 159611"/>
                  <a:gd name="connsiteX9" fmla="*/ 35362 w 107680"/>
                  <a:gd name="connsiteY9" fmla="*/ 85800 h 159611"/>
                  <a:gd name="connsiteX10" fmla="*/ 3043 w 107680"/>
                  <a:gd name="connsiteY10" fmla="*/ 43044 h 159611"/>
                  <a:gd name="connsiteX11" fmla="*/ 54202 w 107680"/>
                  <a:gd name="connsiteY11" fmla="*/ 0 h 159611"/>
                  <a:gd name="connsiteX12" fmla="*/ 103043 w 107680"/>
                  <a:gd name="connsiteY12" fmla="*/ 31345 h 159611"/>
                  <a:gd name="connsiteX13" fmla="*/ 88985 w 107680"/>
                  <a:gd name="connsiteY13" fmla="*/ 45644 h 159611"/>
                  <a:gd name="connsiteX14" fmla="*/ 72753 w 107680"/>
                  <a:gd name="connsiteY14" fmla="*/ 33656 h 159611"/>
                  <a:gd name="connsiteX15" fmla="*/ 52753 w 107680"/>
                  <a:gd name="connsiteY15" fmla="*/ 19356 h 159611"/>
                  <a:gd name="connsiteX16" fmla="*/ 35072 w 107680"/>
                  <a:gd name="connsiteY16" fmla="*/ 36978 h 159611"/>
                  <a:gd name="connsiteX17" fmla="*/ 58260 w 107680"/>
                  <a:gd name="connsiteY17" fmla="*/ 61678 h 159611"/>
                  <a:gd name="connsiteX18" fmla="*/ 72898 w 107680"/>
                  <a:gd name="connsiteY18" fmla="*/ 68467 h 15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7680" h="159611">
                    <a:moveTo>
                      <a:pt x="72898" y="68322"/>
                    </a:moveTo>
                    <a:cubicBezTo>
                      <a:pt x="86376" y="74822"/>
                      <a:pt x="107680" y="85367"/>
                      <a:pt x="107680" y="113533"/>
                    </a:cubicBezTo>
                    <a:cubicBezTo>
                      <a:pt x="107680" y="130000"/>
                      <a:pt x="98550" y="159611"/>
                      <a:pt x="54782" y="159611"/>
                    </a:cubicBezTo>
                    <a:cubicBezTo>
                      <a:pt x="14203" y="159611"/>
                      <a:pt x="0" y="135922"/>
                      <a:pt x="0" y="124078"/>
                    </a:cubicBezTo>
                    <a:cubicBezTo>
                      <a:pt x="0" y="115267"/>
                      <a:pt x="6522" y="108189"/>
                      <a:pt x="15072" y="108189"/>
                    </a:cubicBezTo>
                    <a:cubicBezTo>
                      <a:pt x="23623" y="108189"/>
                      <a:pt x="27391" y="114111"/>
                      <a:pt x="31594" y="119600"/>
                    </a:cubicBezTo>
                    <a:cubicBezTo>
                      <a:pt x="38695" y="129567"/>
                      <a:pt x="43913" y="137222"/>
                      <a:pt x="55652" y="137222"/>
                    </a:cubicBezTo>
                    <a:cubicBezTo>
                      <a:pt x="66231" y="137222"/>
                      <a:pt x="74202" y="129856"/>
                      <a:pt x="74202" y="119022"/>
                    </a:cubicBezTo>
                    <a:cubicBezTo>
                      <a:pt x="74202" y="109056"/>
                      <a:pt x="67681" y="103422"/>
                      <a:pt x="64782" y="100822"/>
                    </a:cubicBezTo>
                    <a:cubicBezTo>
                      <a:pt x="60724" y="97933"/>
                      <a:pt x="42753" y="89411"/>
                      <a:pt x="35362" y="85800"/>
                    </a:cubicBezTo>
                    <a:cubicBezTo>
                      <a:pt x="26522" y="81756"/>
                      <a:pt x="3043" y="70200"/>
                      <a:pt x="3043" y="43044"/>
                    </a:cubicBezTo>
                    <a:cubicBezTo>
                      <a:pt x="3043" y="22244"/>
                      <a:pt x="16811" y="0"/>
                      <a:pt x="54202" y="0"/>
                    </a:cubicBezTo>
                    <a:cubicBezTo>
                      <a:pt x="91594" y="0"/>
                      <a:pt x="103043" y="19644"/>
                      <a:pt x="103043" y="31345"/>
                    </a:cubicBezTo>
                    <a:cubicBezTo>
                      <a:pt x="103043" y="39578"/>
                      <a:pt x="97101" y="45644"/>
                      <a:pt x="88985" y="45644"/>
                    </a:cubicBezTo>
                    <a:cubicBezTo>
                      <a:pt x="79854" y="45644"/>
                      <a:pt x="76086" y="39145"/>
                      <a:pt x="72753" y="33656"/>
                    </a:cubicBezTo>
                    <a:cubicBezTo>
                      <a:pt x="69855" y="28022"/>
                      <a:pt x="64782" y="19356"/>
                      <a:pt x="52753" y="19356"/>
                    </a:cubicBezTo>
                    <a:cubicBezTo>
                      <a:pt x="40724" y="19356"/>
                      <a:pt x="35072" y="29322"/>
                      <a:pt x="35072" y="36978"/>
                    </a:cubicBezTo>
                    <a:cubicBezTo>
                      <a:pt x="35072" y="51711"/>
                      <a:pt x="47971" y="57200"/>
                      <a:pt x="58260" y="61678"/>
                    </a:cubicBezTo>
                    <a:lnTo>
                      <a:pt x="72898" y="684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6AEB0AE-4628-D420-C06A-0D63E2B410C1}"/>
                  </a:ext>
                </a:extLst>
              </p:cNvPr>
              <p:cNvSpPr/>
              <p:nvPr/>
            </p:nvSpPr>
            <p:spPr>
              <a:xfrm>
                <a:off x="1792118" y="5458188"/>
                <a:ext cx="124202" cy="159466"/>
              </a:xfrm>
              <a:custGeom>
                <a:avLst/>
                <a:gdLst>
                  <a:gd name="connsiteX0" fmla="*/ 30869 w 124202"/>
                  <a:gd name="connsiteY0" fmla="*/ 78867 h 159466"/>
                  <a:gd name="connsiteX1" fmla="*/ 71449 w 124202"/>
                  <a:gd name="connsiteY1" fmla="*/ 127256 h 159466"/>
                  <a:gd name="connsiteX2" fmla="*/ 106521 w 124202"/>
                  <a:gd name="connsiteY2" fmla="*/ 107900 h 159466"/>
                  <a:gd name="connsiteX3" fmla="*/ 116521 w 124202"/>
                  <a:gd name="connsiteY3" fmla="*/ 99378 h 159466"/>
                  <a:gd name="connsiteX4" fmla="*/ 124202 w 124202"/>
                  <a:gd name="connsiteY4" fmla="*/ 108478 h 159466"/>
                  <a:gd name="connsiteX5" fmla="*/ 65942 w 124202"/>
                  <a:gd name="connsiteY5" fmla="*/ 159467 h 159466"/>
                  <a:gd name="connsiteX6" fmla="*/ 0 w 124202"/>
                  <a:gd name="connsiteY6" fmla="*/ 79444 h 159466"/>
                  <a:gd name="connsiteX7" fmla="*/ 65942 w 124202"/>
                  <a:gd name="connsiteY7" fmla="*/ 0 h 159466"/>
                  <a:gd name="connsiteX8" fmla="*/ 122753 w 124202"/>
                  <a:gd name="connsiteY8" fmla="*/ 55178 h 159466"/>
                  <a:gd name="connsiteX9" fmla="*/ 112463 w 124202"/>
                  <a:gd name="connsiteY9" fmla="*/ 66878 h 159466"/>
                  <a:gd name="connsiteX10" fmla="*/ 31014 w 124202"/>
                  <a:gd name="connsiteY10" fmla="*/ 78867 h 159466"/>
                  <a:gd name="connsiteX11" fmla="*/ 85942 w 124202"/>
                  <a:gd name="connsiteY11" fmla="*/ 51567 h 159466"/>
                  <a:gd name="connsiteX12" fmla="*/ 60289 w 124202"/>
                  <a:gd name="connsiteY12" fmla="*/ 21956 h 159466"/>
                  <a:gd name="connsiteX13" fmla="*/ 29420 w 124202"/>
                  <a:gd name="connsiteY13" fmla="*/ 60667 h 159466"/>
                  <a:gd name="connsiteX14" fmla="*/ 85942 w 124202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2" h="159466">
                    <a:moveTo>
                      <a:pt x="30869" y="78867"/>
                    </a:moveTo>
                    <a:cubicBezTo>
                      <a:pt x="35942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159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2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2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2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2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F3B52C7C-D3CB-63EB-5ACB-7E0C0BE66455}"/>
                  </a:ext>
                </a:extLst>
              </p:cNvPr>
              <p:cNvSpPr/>
              <p:nvPr/>
            </p:nvSpPr>
            <p:spPr>
              <a:xfrm>
                <a:off x="780821" y="5725988"/>
                <a:ext cx="124201" cy="159466"/>
              </a:xfrm>
              <a:custGeom>
                <a:avLst/>
                <a:gdLst>
                  <a:gd name="connsiteX0" fmla="*/ 30869 w 124201"/>
                  <a:gd name="connsiteY0" fmla="*/ 78867 h 159466"/>
                  <a:gd name="connsiteX1" fmla="*/ 71449 w 124201"/>
                  <a:gd name="connsiteY1" fmla="*/ 127256 h 159466"/>
                  <a:gd name="connsiteX2" fmla="*/ 106521 w 124201"/>
                  <a:gd name="connsiteY2" fmla="*/ 107900 h 159466"/>
                  <a:gd name="connsiteX3" fmla="*/ 116521 w 124201"/>
                  <a:gd name="connsiteY3" fmla="*/ 99378 h 159466"/>
                  <a:gd name="connsiteX4" fmla="*/ 124202 w 124201"/>
                  <a:gd name="connsiteY4" fmla="*/ 108478 h 159466"/>
                  <a:gd name="connsiteX5" fmla="*/ 65942 w 124201"/>
                  <a:gd name="connsiteY5" fmla="*/ 159467 h 159466"/>
                  <a:gd name="connsiteX6" fmla="*/ 0 w 124201"/>
                  <a:gd name="connsiteY6" fmla="*/ 79444 h 159466"/>
                  <a:gd name="connsiteX7" fmla="*/ 65942 w 124201"/>
                  <a:gd name="connsiteY7" fmla="*/ 0 h 159466"/>
                  <a:gd name="connsiteX8" fmla="*/ 122753 w 124201"/>
                  <a:gd name="connsiteY8" fmla="*/ 55178 h 159466"/>
                  <a:gd name="connsiteX9" fmla="*/ 112463 w 124201"/>
                  <a:gd name="connsiteY9" fmla="*/ 66878 h 159466"/>
                  <a:gd name="connsiteX10" fmla="*/ 31014 w 124201"/>
                  <a:gd name="connsiteY10" fmla="*/ 78867 h 159466"/>
                  <a:gd name="connsiteX11" fmla="*/ 85941 w 124201"/>
                  <a:gd name="connsiteY11" fmla="*/ 51567 h 159466"/>
                  <a:gd name="connsiteX12" fmla="*/ 60289 w 124201"/>
                  <a:gd name="connsiteY12" fmla="*/ 21956 h 159466"/>
                  <a:gd name="connsiteX13" fmla="*/ 29420 w 124201"/>
                  <a:gd name="connsiteY13" fmla="*/ 60667 h 159466"/>
                  <a:gd name="connsiteX14" fmla="*/ 85941 w 124201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1" h="159466">
                    <a:moveTo>
                      <a:pt x="30869" y="78867"/>
                    </a:moveTo>
                    <a:cubicBezTo>
                      <a:pt x="35942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159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2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2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A72D0525-ADA9-8568-0D3F-97707D6AD2F6}"/>
                  </a:ext>
                </a:extLst>
              </p:cNvPr>
              <p:cNvSpPr/>
              <p:nvPr/>
            </p:nvSpPr>
            <p:spPr>
              <a:xfrm>
                <a:off x="918791" y="5729703"/>
                <a:ext cx="122752" cy="155752"/>
              </a:xfrm>
              <a:custGeom>
                <a:avLst/>
                <a:gdLst>
                  <a:gd name="connsiteX0" fmla="*/ 122608 w 122752"/>
                  <a:gd name="connsiteY0" fmla="*/ 115597 h 155752"/>
                  <a:gd name="connsiteX1" fmla="*/ 111159 w 122752"/>
                  <a:gd name="connsiteY1" fmla="*/ 144341 h 155752"/>
                  <a:gd name="connsiteX2" fmla="*/ 60289 w 122752"/>
                  <a:gd name="connsiteY2" fmla="*/ 155752 h 155752"/>
                  <a:gd name="connsiteX3" fmla="*/ 0 w 122752"/>
                  <a:gd name="connsiteY3" fmla="*/ 107941 h 155752"/>
                  <a:gd name="connsiteX4" fmla="*/ 0 w 122752"/>
                  <a:gd name="connsiteY4" fmla="*/ 5674 h 155752"/>
                  <a:gd name="connsiteX5" fmla="*/ 6232 w 122752"/>
                  <a:gd name="connsiteY5" fmla="*/ 41 h 155752"/>
                  <a:gd name="connsiteX6" fmla="*/ 30290 w 122752"/>
                  <a:gd name="connsiteY6" fmla="*/ 41 h 155752"/>
                  <a:gd name="connsiteX7" fmla="*/ 36811 w 122752"/>
                  <a:gd name="connsiteY7" fmla="*/ 5963 h 155752"/>
                  <a:gd name="connsiteX8" fmla="*/ 36811 w 122752"/>
                  <a:gd name="connsiteY8" fmla="*/ 104186 h 155752"/>
                  <a:gd name="connsiteX9" fmla="*/ 62463 w 122752"/>
                  <a:gd name="connsiteY9" fmla="*/ 131486 h 155752"/>
                  <a:gd name="connsiteX10" fmla="*/ 86231 w 122752"/>
                  <a:gd name="connsiteY10" fmla="*/ 107797 h 155752"/>
                  <a:gd name="connsiteX11" fmla="*/ 86231 w 122752"/>
                  <a:gd name="connsiteY11" fmla="*/ 6397 h 155752"/>
                  <a:gd name="connsiteX12" fmla="*/ 92463 w 122752"/>
                  <a:gd name="connsiteY12" fmla="*/ 186 h 155752"/>
                  <a:gd name="connsiteX13" fmla="*/ 115651 w 122752"/>
                  <a:gd name="connsiteY13" fmla="*/ 186 h 155752"/>
                  <a:gd name="connsiteX14" fmla="*/ 122753 w 122752"/>
                  <a:gd name="connsiteY14" fmla="*/ 6397 h 155752"/>
                  <a:gd name="connsiteX15" fmla="*/ 122753 w 122752"/>
                  <a:gd name="connsiteY15" fmla="*/ 115741 h 1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752" h="155752">
                    <a:moveTo>
                      <a:pt x="122608" y="115597"/>
                    </a:moveTo>
                    <a:cubicBezTo>
                      <a:pt x="122608" y="128452"/>
                      <a:pt x="122318" y="136686"/>
                      <a:pt x="111159" y="144341"/>
                    </a:cubicBezTo>
                    <a:cubicBezTo>
                      <a:pt x="102898" y="149252"/>
                      <a:pt x="84927" y="155752"/>
                      <a:pt x="60289" y="155752"/>
                    </a:cubicBezTo>
                    <a:cubicBezTo>
                      <a:pt x="3478" y="155752"/>
                      <a:pt x="0" y="126430"/>
                      <a:pt x="0" y="107941"/>
                    </a:cubicBezTo>
                    <a:lnTo>
                      <a:pt x="0" y="5674"/>
                    </a:lnTo>
                    <a:cubicBezTo>
                      <a:pt x="0" y="908"/>
                      <a:pt x="2319" y="41"/>
                      <a:pt x="6232" y="41"/>
                    </a:cubicBezTo>
                    <a:lnTo>
                      <a:pt x="30290" y="41"/>
                    </a:lnTo>
                    <a:cubicBezTo>
                      <a:pt x="34637" y="-248"/>
                      <a:pt x="36811" y="908"/>
                      <a:pt x="36811" y="5963"/>
                    </a:cubicBezTo>
                    <a:lnTo>
                      <a:pt x="36811" y="104186"/>
                    </a:lnTo>
                    <a:cubicBezTo>
                      <a:pt x="36811" y="113863"/>
                      <a:pt x="37101" y="131486"/>
                      <a:pt x="62463" y="131486"/>
                    </a:cubicBezTo>
                    <a:cubicBezTo>
                      <a:pt x="85941" y="131486"/>
                      <a:pt x="86231" y="117474"/>
                      <a:pt x="86231" y="107797"/>
                    </a:cubicBezTo>
                    <a:lnTo>
                      <a:pt x="86231" y="6397"/>
                    </a:lnTo>
                    <a:cubicBezTo>
                      <a:pt x="86231" y="1775"/>
                      <a:pt x="87681" y="186"/>
                      <a:pt x="92463" y="186"/>
                    </a:cubicBezTo>
                    <a:lnTo>
                      <a:pt x="115651" y="186"/>
                    </a:lnTo>
                    <a:cubicBezTo>
                      <a:pt x="120289" y="186"/>
                      <a:pt x="122753" y="763"/>
                      <a:pt x="122753" y="6397"/>
                    </a:cubicBezTo>
                    <a:lnTo>
                      <a:pt x="122753" y="115741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980CD1FF-B7BB-D6BD-F3ED-052C3E9B6BF1}"/>
                  </a:ext>
                </a:extLst>
              </p:cNvPr>
              <p:cNvSpPr/>
              <p:nvPr/>
            </p:nvSpPr>
            <p:spPr>
              <a:xfrm>
                <a:off x="1063427" y="5725988"/>
                <a:ext cx="97680" cy="155711"/>
              </a:xfrm>
              <a:custGeom>
                <a:avLst/>
                <a:gdLst>
                  <a:gd name="connsiteX0" fmla="*/ 36811 w 97680"/>
                  <a:gd name="connsiteY0" fmla="*/ 149500 h 155711"/>
                  <a:gd name="connsiteX1" fmla="*/ 30579 w 97680"/>
                  <a:gd name="connsiteY1" fmla="*/ 155711 h 155711"/>
                  <a:gd name="connsiteX2" fmla="*/ 6522 w 97680"/>
                  <a:gd name="connsiteY2" fmla="*/ 155711 h 155711"/>
                  <a:gd name="connsiteX3" fmla="*/ 0 w 97680"/>
                  <a:gd name="connsiteY3" fmla="*/ 149500 h 155711"/>
                  <a:gd name="connsiteX4" fmla="*/ 0 w 97680"/>
                  <a:gd name="connsiteY4" fmla="*/ 27011 h 155711"/>
                  <a:gd name="connsiteX5" fmla="*/ 8551 w 97680"/>
                  <a:gd name="connsiteY5" fmla="*/ 10256 h 155711"/>
                  <a:gd name="connsiteX6" fmla="*/ 62318 w 97680"/>
                  <a:gd name="connsiteY6" fmla="*/ 0 h 155711"/>
                  <a:gd name="connsiteX7" fmla="*/ 97680 w 97680"/>
                  <a:gd name="connsiteY7" fmla="*/ 21956 h 155711"/>
                  <a:gd name="connsiteX8" fmla="*/ 82028 w 97680"/>
                  <a:gd name="connsiteY8" fmla="*/ 37844 h 155711"/>
                  <a:gd name="connsiteX9" fmla="*/ 66956 w 97680"/>
                  <a:gd name="connsiteY9" fmla="*/ 26722 h 155711"/>
                  <a:gd name="connsiteX10" fmla="*/ 52174 w 97680"/>
                  <a:gd name="connsiteY10" fmla="*/ 18489 h 155711"/>
                  <a:gd name="connsiteX11" fmla="*/ 36521 w 97680"/>
                  <a:gd name="connsiteY11" fmla="*/ 36111 h 155711"/>
                  <a:gd name="connsiteX12" fmla="*/ 36521 w 97680"/>
                  <a:gd name="connsiteY12" fmla="*/ 149644 h 15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0" h="155711">
                    <a:moveTo>
                      <a:pt x="36811" y="149500"/>
                    </a:moveTo>
                    <a:cubicBezTo>
                      <a:pt x="36521" y="154122"/>
                      <a:pt x="35652" y="155711"/>
                      <a:pt x="30579" y="155711"/>
                    </a:cubicBezTo>
                    <a:lnTo>
                      <a:pt x="6522" y="155711"/>
                    </a:lnTo>
                    <a:cubicBezTo>
                      <a:pt x="1449" y="155711"/>
                      <a:pt x="0" y="154556"/>
                      <a:pt x="0" y="149500"/>
                    </a:cubicBezTo>
                    <a:lnTo>
                      <a:pt x="0" y="27011"/>
                    </a:lnTo>
                    <a:cubicBezTo>
                      <a:pt x="0" y="17911"/>
                      <a:pt x="1159" y="14156"/>
                      <a:pt x="8551" y="10256"/>
                    </a:cubicBezTo>
                    <a:cubicBezTo>
                      <a:pt x="18551" y="4622"/>
                      <a:pt x="39710" y="0"/>
                      <a:pt x="62318" y="0"/>
                    </a:cubicBezTo>
                    <a:cubicBezTo>
                      <a:pt x="80579" y="0"/>
                      <a:pt x="97680" y="4622"/>
                      <a:pt x="97680" y="21956"/>
                    </a:cubicBezTo>
                    <a:cubicBezTo>
                      <a:pt x="97680" y="30767"/>
                      <a:pt x="91449" y="37844"/>
                      <a:pt x="82028" y="37844"/>
                    </a:cubicBezTo>
                    <a:cubicBezTo>
                      <a:pt x="74057" y="37844"/>
                      <a:pt x="71449" y="33511"/>
                      <a:pt x="66956" y="26722"/>
                    </a:cubicBezTo>
                    <a:cubicBezTo>
                      <a:pt x="64347" y="23256"/>
                      <a:pt x="61014" y="18489"/>
                      <a:pt x="52174" y="18489"/>
                    </a:cubicBezTo>
                    <a:cubicBezTo>
                      <a:pt x="36811" y="18489"/>
                      <a:pt x="36521" y="28745"/>
                      <a:pt x="36521" y="36111"/>
                    </a:cubicBezTo>
                    <a:lnTo>
                      <a:pt x="36521" y="149644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473A83F-6E72-1C6A-D954-C532A284AADC}"/>
                  </a:ext>
                </a:extLst>
              </p:cNvPr>
              <p:cNvSpPr/>
              <p:nvPr/>
            </p:nvSpPr>
            <p:spPr>
              <a:xfrm>
                <a:off x="1158789" y="5725988"/>
                <a:ext cx="140310" cy="159466"/>
              </a:xfrm>
              <a:custGeom>
                <a:avLst/>
                <a:gdLst>
                  <a:gd name="connsiteX0" fmla="*/ 70000 w 140310"/>
                  <a:gd name="connsiteY0" fmla="*/ 159467 h 159466"/>
                  <a:gd name="connsiteX1" fmla="*/ 0 w 140310"/>
                  <a:gd name="connsiteY1" fmla="*/ 79733 h 159466"/>
                  <a:gd name="connsiteX2" fmla="*/ 70579 w 140310"/>
                  <a:gd name="connsiteY2" fmla="*/ 0 h 159466"/>
                  <a:gd name="connsiteX3" fmla="*/ 140289 w 140310"/>
                  <a:gd name="connsiteY3" fmla="*/ 78000 h 159466"/>
                  <a:gd name="connsiteX4" fmla="*/ 70000 w 140310"/>
                  <a:gd name="connsiteY4" fmla="*/ 159467 h 159466"/>
                  <a:gd name="connsiteX5" fmla="*/ 68840 w 140310"/>
                  <a:gd name="connsiteY5" fmla="*/ 21667 h 159466"/>
                  <a:gd name="connsiteX6" fmla="*/ 37971 w 140310"/>
                  <a:gd name="connsiteY6" fmla="*/ 75256 h 159466"/>
                  <a:gd name="connsiteX7" fmla="*/ 71449 w 140310"/>
                  <a:gd name="connsiteY7" fmla="*/ 135056 h 159466"/>
                  <a:gd name="connsiteX8" fmla="*/ 102028 w 140310"/>
                  <a:gd name="connsiteY8" fmla="*/ 76122 h 159466"/>
                  <a:gd name="connsiteX9" fmla="*/ 68840 w 140310"/>
                  <a:gd name="connsiteY9" fmla="*/ 21522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310" h="159466">
                    <a:moveTo>
                      <a:pt x="70000" y="159467"/>
                    </a:moveTo>
                    <a:cubicBezTo>
                      <a:pt x="26811" y="159467"/>
                      <a:pt x="0" y="124800"/>
                      <a:pt x="0" y="79733"/>
                    </a:cubicBezTo>
                    <a:cubicBezTo>
                      <a:pt x="0" y="34667"/>
                      <a:pt x="27681" y="0"/>
                      <a:pt x="70579" y="0"/>
                    </a:cubicBezTo>
                    <a:cubicBezTo>
                      <a:pt x="118550" y="0"/>
                      <a:pt x="139419" y="42467"/>
                      <a:pt x="140289" y="78000"/>
                    </a:cubicBezTo>
                    <a:cubicBezTo>
                      <a:pt x="141158" y="121045"/>
                      <a:pt x="115796" y="159467"/>
                      <a:pt x="70000" y="159467"/>
                    </a:cubicBezTo>
                    <a:moveTo>
                      <a:pt x="68840" y="21667"/>
                    </a:moveTo>
                    <a:cubicBezTo>
                      <a:pt x="48840" y="21667"/>
                      <a:pt x="37971" y="45644"/>
                      <a:pt x="37971" y="75256"/>
                    </a:cubicBezTo>
                    <a:cubicBezTo>
                      <a:pt x="37971" y="108044"/>
                      <a:pt x="52029" y="135056"/>
                      <a:pt x="71449" y="135056"/>
                    </a:cubicBezTo>
                    <a:cubicBezTo>
                      <a:pt x="90869" y="135056"/>
                      <a:pt x="103478" y="109778"/>
                      <a:pt x="102028" y="76122"/>
                    </a:cubicBezTo>
                    <a:cubicBezTo>
                      <a:pt x="100579" y="41167"/>
                      <a:pt x="86086" y="21522"/>
                      <a:pt x="68840" y="21522"/>
                    </a:cubicBezTo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0082FE7-4EB6-FF61-26B6-8B617E246BFF}"/>
                  </a:ext>
                </a:extLst>
              </p:cNvPr>
              <p:cNvSpPr/>
              <p:nvPr/>
            </p:nvSpPr>
            <p:spPr>
              <a:xfrm>
                <a:off x="1315744" y="5725844"/>
                <a:ext cx="128114" cy="224755"/>
              </a:xfrm>
              <a:custGeom>
                <a:avLst/>
                <a:gdLst>
                  <a:gd name="connsiteX0" fmla="*/ 145 w 128114"/>
                  <a:gd name="connsiteY0" fmla="*/ 38133 h 224755"/>
                  <a:gd name="connsiteX1" fmla="*/ 3623 w 128114"/>
                  <a:gd name="connsiteY1" fmla="*/ 17622 h 224755"/>
                  <a:gd name="connsiteX2" fmla="*/ 59565 w 128114"/>
                  <a:gd name="connsiteY2" fmla="*/ 0 h 224755"/>
                  <a:gd name="connsiteX3" fmla="*/ 108405 w 128114"/>
                  <a:gd name="connsiteY3" fmla="*/ 17333 h 224755"/>
                  <a:gd name="connsiteX4" fmla="*/ 128115 w 128114"/>
                  <a:gd name="connsiteY4" fmla="*/ 73378 h 224755"/>
                  <a:gd name="connsiteX5" fmla="*/ 63043 w 128114"/>
                  <a:gd name="connsiteY5" fmla="*/ 159322 h 224755"/>
                  <a:gd name="connsiteX6" fmla="*/ 36232 w 128114"/>
                  <a:gd name="connsiteY6" fmla="*/ 151667 h 224755"/>
                  <a:gd name="connsiteX7" fmla="*/ 36232 w 128114"/>
                  <a:gd name="connsiteY7" fmla="*/ 218544 h 224755"/>
                  <a:gd name="connsiteX8" fmla="*/ 30290 w 128114"/>
                  <a:gd name="connsiteY8" fmla="*/ 224756 h 224755"/>
                  <a:gd name="connsiteX9" fmla="*/ 7391 w 128114"/>
                  <a:gd name="connsiteY9" fmla="*/ 224756 h 224755"/>
                  <a:gd name="connsiteX10" fmla="*/ 0 w 128114"/>
                  <a:gd name="connsiteY10" fmla="*/ 218544 h 224755"/>
                  <a:gd name="connsiteX11" fmla="*/ 0 w 128114"/>
                  <a:gd name="connsiteY11" fmla="*/ 38278 h 224755"/>
                  <a:gd name="connsiteX12" fmla="*/ 36376 w 128114"/>
                  <a:gd name="connsiteY12" fmla="*/ 128989 h 224755"/>
                  <a:gd name="connsiteX13" fmla="*/ 57246 w 128114"/>
                  <a:gd name="connsiteY13" fmla="*/ 135778 h 224755"/>
                  <a:gd name="connsiteX14" fmla="*/ 90724 w 128114"/>
                  <a:gd name="connsiteY14" fmla="*/ 78867 h 224755"/>
                  <a:gd name="connsiteX15" fmla="*/ 54492 w 128114"/>
                  <a:gd name="connsiteY15" fmla="*/ 21378 h 224755"/>
                  <a:gd name="connsiteX16" fmla="*/ 36232 w 128114"/>
                  <a:gd name="connsiteY16" fmla="*/ 41889 h 224755"/>
                  <a:gd name="connsiteX17" fmla="*/ 36232 w 128114"/>
                  <a:gd name="connsiteY17" fmla="*/ 128989 h 2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8114" h="224755">
                    <a:moveTo>
                      <a:pt x="145" y="38133"/>
                    </a:moveTo>
                    <a:cubicBezTo>
                      <a:pt x="145" y="26722"/>
                      <a:pt x="145" y="22244"/>
                      <a:pt x="3623" y="17622"/>
                    </a:cubicBezTo>
                    <a:cubicBezTo>
                      <a:pt x="9565" y="9100"/>
                      <a:pt x="33333" y="0"/>
                      <a:pt x="59565" y="0"/>
                    </a:cubicBezTo>
                    <a:cubicBezTo>
                      <a:pt x="67825" y="0"/>
                      <a:pt x="91594" y="578"/>
                      <a:pt x="108405" y="17333"/>
                    </a:cubicBezTo>
                    <a:cubicBezTo>
                      <a:pt x="120144" y="28744"/>
                      <a:pt x="128115" y="48967"/>
                      <a:pt x="128115" y="73378"/>
                    </a:cubicBezTo>
                    <a:cubicBezTo>
                      <a:pt x="128115" y="113533"/>
                      <a:pt x="107246" y="159322"/>
                      <a:pt x="63043" y="159322"/>
                    </a:cubicBezTo>
                    <a:cubicBezTo>
                      <a:pt x="52753" y="159322"/>
                      <a:pt x="44782" y="157300"/>
                      <a:pt x="36232" y="151667"/>
                    </a:cubicBezTo>
                    <a:lnTo>
                      <a:pt x="36232" y="218544"/>
                    </a:lnTo>
                    <a:cubicBezTo>
                      <a:pt x="36232" y="223167"/>
                      <a:pt x="34782" y="224756"/>
                      <a:pt x="30290" y="224756"/>
                    </a:cubicBezTo>
                    <a:lnTo>
                      <a:pt x="7391" y="224756"/>
                    </a:lnTo>
                    <a:cubicBezTo>
                      <a:pt x="2754" y="224756"/>
                      <a:pt x="0" y="224178"/>
                      <a:pt x="0" y="218544"/>
                    </a:cubicBezTo>
                    <a:lnTo>
                      <a:pt x="0" y="38278"/>
                    </a:lnTo>
                    <a:close/>
                    <a:moveTo>
                      <a:pt x="36376" y="128989"/>
                    </a:moveTo>
                    <a:cubicBezTo>
                      <a:pt x="46087" y="134911"/>
                      <a:pt x="53768" y="135778"/>
                      <a:pt x="57246" y="135778"/>
                    </a:cubicBezTo>
                    <a:cubicBezTo>
                      <a:pt x="78985" y="135778"/>
                      <a:pt x="90724" y="110500"/>
                      <a:pt x="90724" y="78867"/>
                    </a:cubicBezTo>
                    <a:cubicBezTo>
                      <a:pt x="90724" y="38133"/>
                      <a:pt x="73043" y="21378"/>
                      <a:pt x="54492" y="21378"/>
                    </a:cubicBezTo>
                    <a:cubicBezTo>
                      <a:pt x="35942" y="21378"/>
                      <a:pt x="36232" y="33655"/>
                      <a:pt x="36232" y="41889"/>
                    </a:cubicBezTo>
                    <a:lnTo>
                      <a:pt x="36232" y="128989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DA42A2B2-969C-EDF0-0CAF-0768E4FAF059}"/>
                  </a:ext>
                </a:extLst>
              </p:cNvPr>
              <p:cNvSpPr/>
              <p:nvPr/>
            </p:nvSpPr>
            <p:spPr>
              <a:xfrm>
                <a:off x="1453859" y="5725988"/>
                <a:ext cx="124201" cy="159466"/>
              </a:xfrm>
              <a:custGeom>
                <a:avLst/>
                <a:gdLst>
                  <a:gd name="connsiteX0" fmla="*/ 30869 w 124201"/>
                  <a:gd name="connsiteY0" fmla="*/ 78867 h 159466"/>
                  <a:gd name="connsiteX1" fmla="*/ 71449 w 124201"/>
                  <a:gd name="connsiteY1" fmla="*/ 127256 h 159466"/>
                  <a:gd name="connsiteX2" fmla="*/ 106521 w 124201"/>
                  <a:gd name="connsiteY2" fmla="*/ 107900 h 159466"/>
                  <a:gd name="connsiteX3" fmla="*/ 116521 w 124201"/>
                  <a:gd name="connsiteY3" fmla="*/ 99378 h 159466"/>
                  <a:gd name="connsiteX4" fmla="*/ 124202 w 124201"/>
                  <a:gd name="connsiteY4" fmla="*/ 108478 h 159466"/>
                  <a:gd name="connsiteX5" fmla="*/ 65941 w 124201"/>
                  <a:gd name="connsiteY5" fmla="*/ 159467 h 159466"/>
                  <a:gd name="connsiteX6" fmla="*/ 0 w 124201"/>
                  <a:gd name="connsiteY6" fmla="*/ 79444 h 159466"/>
                  <a:gd name="connsiteX7" fmla="*/ 65941 w 124201"/>
                  <a:gd name="connsiteY7" fmla="*/ 0 h 159466"/>
                  <a:gd name="connsiteX8" fmla="*/ 122753 w 124201"/>
                  <a:gd name="connsiteY8" fmla="*/ 55178 h 159466"/>
                  <a:gd name="connsiteX9" fmla="*/ 112463 w 124201"/>
                  <a:gd name="connsiteY9" fmla="*/ 66878 h 159466"/>
                  <a:gd name="connsiteX10" fmla="*/ 31014 w 124201"/>
                  <a:gd name="connsiteY10" fmla="*/ 78867 h 159466"/>
                  <a:gd name="connsiteX11" fmla="*/ 85941 w 124201"/>
                  <a:gd name="connsiteY11" fmla="*/ 51567 h 159466"/>
                  <a:gd name="connsiteX12" fmla="*/ 60289 w 124201"/>
                  <a:gd name="connsiteY12" fmla="*/ 21956 h 159466"/>
                  <a:gd name="connsiteX13" fmla="*/ 29420 w 124201"/>
                  <a:gd name="connsiteY13" fmla="*/ 60667 h 159466"/>
                  <a:gd name="connsiteX14" fmla="*/ 85941 w 124201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1" h="159466">
                    <a:moveTo>
                      <a:pt x="30869" y="78867"/>
                    </a:moveTo>
                    <a:cubicBezTo>
                      <a:pt x="35942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159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1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1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87C5343-4F1F-0110-D848-842EB79F136C}"/>
                  </a:ext>
                </a:extLst>
              </p:cNvPr>
              <p:cNvSpPr/>
              <p:nvPr/>
            </p:nvSpPr>
            <p:spPr>
              <a:xfrm>
                <a:off x="786908" y="5993500"/>
                <a:ext cx="121883" cy="155855"/>
              </a:xfrm>
              <a:custGeom>
                <a:avLst/>
                <a:gdLst>
                  <a:gd name="connsiteX0" fmla="*/ 121883 w 121883"/>
                  <a:gd name="connsiteY0" fmla="*/ 149644 h 155855"/>
                  <a:gd name="connsiteX1" fmla="*/ 115362 w 121883"/>
                  <a:gd name="connsiteY1" fmla="*/ 155856 h 155855"/>
                  <a:gd name="connsiteX2" fmla="*/ 91883 w 121883"/>
                  <a:gd name="connsiteY2" fmla="*/ 155856 h 155855"/>
                  <a:gd name="connsiteX3" fmla="*/ 85362 w 121883"/>
                  <a:gd name="connsiteY3" fmla="*/ 149067 h 155855"/>
                  <a:gd name="connsiteX4" fmla="*/ 85362 w 121883"/>
                  <a:gd name="connsiteY4" fmla="*/ 49978 h 155855"/>
                  <a:gd name="connsiteX5" fmla="*/ 60000 w 121883"/>
                  <a:gd name="connsiteY5" fmla="*/ 20078 h 155855"/>
                  <a:gd name="connsiteX6" fmla="*/ 36521 w 121883"/>
                  <a:gd name="connsiteY6" fmla="*/ 44633 h 155855"/>
                  <a:gd name="connsiteX7" fmla="*/ 36521 w 121883"/>
                  <a:gd name="connsiteY7" fmla="*/ 148778 h 155855"/>
                  <a:gd name="connsiteX8" fmla="*/ 29420 w 121883"/>
                  <a:gd name="connsiteY8" fmla="*/ 155856 h 155855"/>
                  <a:gd name="connsiteX9" fmla="*/ 6232 w 121883"/>
                  <a:gd name="connsiteY9" fmla="*/ 155856 h 155855"/>
                  <a:gd name="connsiteX10" fmla="*/ 0 w 121883"/>
                  <a:gd name="connsiteY10" fmla="*/ 149644 h 155855"/>
                  <a:gd name="connsiteX11" fmla="*/ 0 w 121883"/>
                  <a:gd name="connsiteY11" fmla="*/ 33800 h 155855"/>
                  <a:gd name="connsiteX12" fmla="*/ 13768 w 121883"/>
                  <a:gd name="connsiteY12" fmla="*/ 9100 h 155855"/>
                  <a:gd name="connsiteX13" fmla="*/ 63478 w 121883"/>
                  <a:gd name="connsiteY13" fmla="*/ 0 h 155855"/>
                  <a:gd name="connsiteX14" fmla="*/ 108260 w 121883"/>
                  <a:gd name="connsiteY14" fmla="*/ 11411 h 155855"/>
                  <a:gd name="connsiteX15" fmla="*/ 121738 w 121883"/>
                  <a:gd name="connsiteY15" fmla="*/ 46367 h 155855"/>
                  <a:gd name="connsiteX16" fmla="*/ 121738 w 121883"/>
                  <a:gd name="connsiteY16" fmla="*/ 149500 h 155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883" h="155855">
                    <a:moveTo>
                      <a:pt x="121883" y="149644"/>
                    </a:moveTo>
                    <a:cubicBezTo>
                      <a:pt x="121883" y="154989"/>
                      <a:pt x="120144" y="155856"/>
                      <a:pt x="115362" y="155856"/>
                    </a:cubicBezTo>
                    <a:lnTo>
                      <a:pt x="91883" y="155856"/>
                    </a:lnTo>
                    <a:cubicBezTo>
                      <a:pt x="85941" y="155856"/>
                      <a:pt x="85362" y="153544"/>
                      <a:pt x="85362" y="149067"/>
                    </a:cubicBezTo>
                    <a:lnTo>
                      <a:pt x="85362" y="49978"/>
                    </a:lnTo>
                    <a:cubicBezTo>
                      <a:pt x="85362" y="38278"/>
                      <a:pt x="85072" y="20078"/>
                      <a:pt x="60000" y="20078"/>
                    </a:cubicBezTo>
                    <a:cubicBezTo>
                      <a:pt x="36521" y="20078"/>
                      <a:pt x="36521" y="37989"/>
                      <a:pt x="36521" y="44633"/>
                    </a:cubicBezTo>
                    <a:lnTo>
                      <a:pt x="36521" y="148778"/>
                    </a:lnTo>
                    <a:cubicBezTo>
                      <a:pt x="36521" y="154700"/>
                      <a:pt x="35072" y="155856"/>
                      <a:pt x="29420" y="155856"/>
                    </a:cubicBezTo>
                    <a:lnTo>
                      <a:pt x="6232" y="155856"/>
                    </a:lnTo>
                    <a:cubicBezTo>
                      <a:pt x="1594" y="155856"/>
                      <a:pt x="0" y="154700"/>
                      <a:pt x="0" y="149644"/>
                    </a:cubicBezTo>
                    <a:lnTo>
                      <a:pt x="0" y="33800"/>
                    </a:lnTo>
                    <a:cubicBezTo>
                      <a:pt x="0" y="22100"/>
                      <a:pt x="580" y="15311"/>
                      <a:pt x="13768" y="9100"/>
                    </a:cubicBezTo>
                    <a:cubicBezTo>
                      <a:pt x="29420" y="2022"/>
                      <a:pt x="46376" y="0"/>
                      <a:pt x="63478" y="0"/>
                    </a:cubicBezTo>
                    <a:cubicBezTo>
                      <a:pt x="92898" y="0"/>
                      <a:pt x="103188" y="7367"/>
                      <a:pt x="108260" y="11411"/>
                    </a:cubicBezTo>
                    <a:cubicBezTo>
                      <a:pt x="121448" y="22244"/>
                      <a:pt x="121738" y="36111"/>
                      <a:pt x="121738" y="46367"/>
                    </a:cubicBezTo>
                    <a:lnTo>
                      <a:pt x="121738" y="149500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9DB1A6F-8C7A-9F4A-B766-532F6BFC96B1}"/>
                  </a:ext>
                </a:extLst>
              </p:cNvPr>
              <p:cNvSpPr/>
              <p:nvPr/>
            </p:nvSpPr>
            <p:spPr>
              <a:xfrm>
                <a:off x="925312" y="5993644"/>
                <a:ext cx="124201" cy="159466"/>
              </a:xfrm>
              <a:custGeom>
                <a:avLst/>
                <a:gdLst>
                  <a:gd name="connsiteX0" fmla="*/ 30869 w 124201"/>
                  <a:gd name="connsiteY0" fmla="*/ 78867 h 159466"/>
                  <a:gd name="connsiteX1" fmla="*/ 71449 w 124201"/>
                  <a:gd name="connsiteY1" fmla="*/ 127256 h 159466"/>
                  <a:gd name="connsiteX2" fmla="*/ 106521 w 124201"/>
                  <a:gd name="connsiteY2" fmla="*/ 107900 h 159466"/>
                  <a:gd name="connsiteX3" fmla="*/ 116521 w 124201"/>
                  <a:gd name="connsiteY3" fmla="*/ 99378 h 159466"/>
                  <a:gd name="connsiteX4" fmla="*/ 124202 w 124201"/>
                  <a:gd name="connsiteY4" fmla="*/ 108478 h 159466"/>
                  <a:gd name="connsiteX5" fmla="*/ 65941 w 124201"/>
                  <a:gd name="connsiteY5" fmla="*/ 159467 h 159466"/>
                  <a:gd name="connsiteX6" fmla="*/ 0 w 124201"/>
                  <a:gd name="connsiteY6" fmla="*/ 79444 h 159466"/>
                  <a:gd name="connsiteX7" fmla="*/ 65941 w 124201"/>
                  <a:gd name="connsiteY7" fmla="*/ 0 h 159466"/>
                  <a:gd name="connsiteX8" fmla="*/ 122753 w 124201"/>
                  <a:gd name="connsiteY8" fmla="*/ 55178 h 159466"/>
                  <a:gd name="connsiteX9" fmla="*/ 112463 w 124201"/>
                  <a:gd name="connsiteY9" fmla="*/ 66878 h 159466"/>
                  <a:gd name="connsiteX10" fmla="*/ 31014 w 124201"/>
                  <a:gd name="connsiteY10" fmla="*/ 78867 h 159466"/>
                  <a:gd name="connsiteX11" fmla="*/ 85941 w 124201"/>
                  <a:gd name="connsiteY11" fmla="*/ 51567 h 159466"/>
                  <a:gd name="connsiteX12" fmla="*/ 60289 w 124201"/>
                  <a:gd name="connsiteY12" fmla="*/ 21956 h 159466"/>
                  <a:gd name="connsiteX13" fmla="*/ 29420 w 124201"/>
                  <a:gd name="connsiteY13" fmla="*/ 60667 h 159466"/>
                  <a:gd name="connsiteX14" fmla="*/ 85941 w 124201"/>
                  <a:gd name="connsiteY14" fmla="*/ 51567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4201" h="159466">
                    <a:moveTo>
                      <a:pt x="30869" y="78867"/>
                    </a:moveTo>
                    <a:cubicBezTo>
                      <a:pt x="35942" y="119311"/>
                      <a:pt x="57391" y="127256"/>
                      <a:pt x="71449" y="127256"/>
                    </a:cubicBezTo>
                    <a:cubicBezTo>
                      <a:pt x="87101" y="127256"/>
                      <a:pt x="98840" y="117867"/>
                      <a:pt x="106521" y="107900"/>
                    </a:cubicBezTo>
                    <a:cubicBezTo>
                      <a:pt x="111159" y="101111"/>
                      <a:pt x="112753" y="99378"/>
                      <a:pt x="116521" y="99378"/>
                    </a:cubicBezTo>
                    <a:cubicBezTo>
                      <a:pt x="120289" y="99378"/>
                      <a:pt x="124202" y="102556"/>
                      <a:pt x="124202" y="108478"/>
                    </a:cubicBezTo>
                    <a:cubicBezTo>
                      <a:pt x="124202" y="116711"/>
                      <a:pt x="112173" y="159467"/>
                      <a:pt x="65941" y="159467"/>
                    </a:cubicBezTo>
                    <a:cubicBezTo>
                      <a:pt x="27101" y="159467"/>
                      <a:pt x="0" y="131300"/>
                      <a:pt x="0" y="79444"/>
                    </a:cubicBezTo>
                    <a:cubicBezTo>
                      <a:pt x="0" y="21089"/>
                      <a:pt x="34348" y="0"/>
                      <a:pt x="65941" y="0"/>
                    </a:cubicBezTo>
                    <a:cubicBezTo>
                      <a:pt x="111883" y="0"/>
                      <a:pt x="122753" y="41022"/>
                      <a:pt x="122753" y="55178"/>
                    </a:cubicBezTo>
                    <a:cubicBezTo>
                      <a:pt x="122753" y="65433"/>
                      <a:pt x="115941" y="66300"/>
                      <a:pt x="112463" y="66878"/>
                    </a:cubicBezTo>
                    <a:lnTo>
                      <a:pt x="31014" y="78867"/>
                    </a:lnTo>
                    <a:close/>
                    <a:moveTo>
                      <a:pt x="85941" y="51567"/>
                    </a:moveTo>
                    <a:cubicBezTo>
                      <a:pt x="84782" y="32789"/>
                      <a:pt x="73333" y="21956"/>
                      <a:pt x="60289" y="21956"/>
                    </a:cubicBezTo>
                    <a:cubicBezTo>
                      <a:pt x="40000" y="21956"/>
                      <a:pt x="30869" y="40444"/>
                      <a:pt x="29420" y="60667"/>
                    </a:cubicBezTo>
                    <a:lnTo>
                      <a:pt x="85941" y="51567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F343748-E72C-3C4D-9C0D-B4DDF65F3EAB}"/>
                  </a:ext>
                </a:extLst>
              </p:cNvPr>
              <p:cNvSpPr/>
              <p:nvPr/>
            </p:nvSpPr>
            <p:spPr>
              <a:xfrm>
                <a:off x="1048065" y="5954933"/>
                <a:ext cx="88260" cy="197888"/>
              </a:xfrm>
              <a:custGeom>
                <a:avLst/>
                <a:gdLst>
                  <a:gd name="connsiteX0" fmla="*/ 55362 w 88260"/>
                  <a:gd name="connsiteY0" fmla="*/ 58644 h 197888"/>
                  <a:gd name="connsiteX1" fmla="*/ 55362 w 88260"/>
                  <a:gd name="connsiteY1" fmla="*/ 149211 h 197888"/>
                  <a:gd name="connsiteX2" fmla="*/ 75362 w 88260"/>
                  <a:gd name="connsiteY2" fmla="*/ 177378 h 197888"/>
                  <a:gd name="connsiteX3" fmla="*/ 88260 w 88260"/>
                  <a:gd name="connsiteY3" fmla="*/ 185033 h 197888"/>
                  <a:gd name="connsiteX4" fmla="*/ 60000 w 88260"/>
                  <a:gd name="connsiteY4" fmla="*/ 197889 h 197888"/>
                  <a:gd name="connsiteX5" fmla="*/ 27971 w 88260"/>
                  <a:gd name="connsiteY5" fmla="*/ 185033 h 197888"/>
                  <a:gd name="connsiteX6" fmla="*/ 19420 w 88260"/>
                  <a:gd name="connsiteY6" fmla="*/ 155133 h 197888"/>
                  <a:gd name="connsiteX7" fmla="*/ 19420 w 88260"/>
                  <a:gd name="connsiteY7" fmla="*/ 58644 h 197888"/>
                  <a:gd name="connsiteX8" fmla="*/ 5362 w 88260"/>
                  <a:gd name="connsiteY8" fmla="*/ 58644 h 197888"/>
                  <a:gd name="connsiteX9" fmla="*/ 0 w 88260"/>
                  <a:gd name="connsiteY9" fmla="*/ 47233 h 197888"/>
                  <a:gd name="connsiteX10" fmla="*/ 5072 w 88260"/>
                  <a:gd name="connsiteY10" fmla="*/ 42467 h 197888"/>
                  <a:gd name="connsiteX11" fmla="*/ 19420 w 88260"/>
                  <a:gd name="connsiteY11" fmla="*/ 42467 h 197888"/>
                  <a:gd name="connsiteX12" fmla="*/ 19420 w 88260"/>
                  <a:gd name="connsiteY12" fmla="*/ 26000 h 197888"/>
                  <a:gd name="connsiteX13" fmla="*/ 24782 w 88260"/>
                  <a:gd name="connsiteY13" fmla="*/ 15744 h 197888"/>
                  <a:gd name="connsiteX14" fmla="*/ 45942 w 88260"/>
                  <a:gd name="connsiteY14" fmla="*/ 2311 h 197888"/>
                  <a:gd name="connsiteX15" fmla="*/ 51304 w 88260"/>
                  <a:gd name="connsiteY15" fmla="*/ 0 h 197888"/>
                  <a:gd name="connsiteX16" fmla="*/ 55362 w 88260"/>
                  <a:gd name="connsiteY16" fmla="*/ 8233 h 197888"/>
                  <a:gd name="connsiteX17" fmla="*/ 55362 w 88260"/>
                  <a:gd name="connsiteY17" fmla="*/ 42467 h 197888"/>
                  <a:gd name="connsiteX18" fmla="*/ 77681 w 88260"/>
                  <a:gd name="connsiteY18" fmla="*/ 42467 h 197888"/>
                  <a:gd name="connsiteX19" fmla="*/ 83333 w 88260"/>
                  <a:gd name="connsiteY19" fmla="*/ 46511 h 197888"/>
                  <a:gd name="connsiteX20" fmla="*/ 78260 w 88260"/>
                  <a:gd name="connsiteY20" fmla="*/ 58500 h 197888"/>
                  <a:gd name="connsiteX21" fmla="*/ 55362 w 88260"/>
                  <a:gd name="connsiteY21" fmla="*/ 58500 h 197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260" h="197888">
                    <a:moveTo>
                      <a:pt x="55362" y="58644"/>
                    </a:moveTo>
                    <a:lnTo>
                      <a:pt x="55362" y="149211"/>
                    </a:lnTo>
                    <a:cubicBezTo>
                      <a:pt x="55362" y="157733"/>
                      <a:pt x="55652" y="176511"/>
                      <a:pt x="75362" y="177378"/>
                    </a:cubicBezTo>
                    <a:cubicBezTo>
                      <a:pt x="82753" y="177378"/>
                      <a:pt x="88260" y="177378"/>
                      <a:pt x="88260" y="185033"/>
                    </a:cubicBezTo>
                    <a:cubicBezTo>
                      <a:pt x="88260" y="193267"/>
                      <a:pt x="71739" y="197889"/>
                      <a:pt x="60000" y="197889"/>
                    </a:cubicBezTo>
                    <a:cubicBezTo>
                      <a:pt x="44058" y="197889"/>
                      <a:pt x="33768" y="191967"/>
                      <a:pt x="27971" y="185033"/>
                    </a:cubicBezTo>
                    <a:cubicBezTo>
                      <a:pt x="19710" y="175067"/>
                      <a:pt x="19420" y="164522"/>
                      <a:pt x="19420" y="155133"/>
                    </a:cubicBezTo>
                    <a:lnTo>
                      <a:pt x="19420" y="58644"/>
                    </a:lnTo>
                    <a:lnTo>
                      <a:pt x="5362" y="58644"/>
                    </a:lnTo>
                    <a:cubicBezTo>
                      <a:pt x="0" y="58644"/>
                      <a:pt x="0" y="57489"/>
                      <a:pt x="0" y="47233"/>
                    </a:cubicBezTo>
                    <a:cubicBezTo>
                      <a:pt x="0" y="43767"/>
                      <a:pt x="1159" y="42467"/>
                      <a:pt x="5072" y="42467"/>
                    </a:cubicBezTo>
                    <a:lnTo>
                      <a:pt x="19420" y="42467"/>
                    </a:lnTo>
                    <a:lnTo>
                      <a:pt x="19420" y="26000"/>
                    </a:lnTo>
                    <a:cubicBezTo>
                      <a:pt x="19420" y="20367"/>
                      <a:pt x="20290" y="18922"/>
                      <a:pt x="24782" y="15744"/>
                    </a:cubicBezTo>
                    <a:lnTo>
                      <a:pt x="45942" y="2311"/>
                    </a:lnTo>
                    <a:cubicBezTo>
                      <a:pt x="49130" y="289"/>
                      <a:pt x="50000" y="0"/>
                      <a:pt x="51304" y="0"/>
                    </a:cubicBezTo>
                    <a:cubicBezTo>
                      <a:pt x="55072" y="0"/>
                      <a:pt x="55362" y="4767"/>
                      <a:pt x="55362" y="8233"/>
                    </a:cubicBezTo>
                    <a:lnTo>
                      <a:pt x="55362" y="42467"/>
                    </a:lnTo>
                    <a:lnTo>
                      <a:pt x="77681" y="42467"/>
                    </a:lnTo>
                    <a:cubicBezTo>
                      <a:pt x="80869" y="42467"/>
                      <a:pt x="83333" y="42467"/>
                      <a:pt x="83333" y="46511"/>
                    </a:cubicBezTo>
                    <a:cubicBezTo>
                      <a:pt x="83333" y="57344"/>
                      <a:pt x="83333" y="58500"/>
                      <a:pt x="78260" y="58500"/>
                    </a:cubicBezTo>
                    <a:lnTo>
                      <a:pt x="55362" y="58500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92BB5FC-DFFD-583E-4F43-F84264237DE9}"/>
                  </a:ext>
                </a:extLst>
              </p:cNvPr>
              <p:cNvSpPr/>
              <p:nvPr/>
            </p:nvSpPr>
            <p:spPr>
              <a:xfrm>
                <a:off x="1124876" y="5997399"/>
                <a:ext cx="202317" cy="151955"/>
              </a:xfrm>
              <a:custGeom>
                <a:avLst/>
                <a:gdLst>
                  <a:gd name="connsiteX0" fmla="*/ 101304 w 202317"/>
                  <a:gd name="connsiteY0" fmla="*/ 67889 h 151955"/>
                  <a:gd name="connsiteX1" fmla="*/ 76231 w 202317"/>
                  <a:gd name="connsiteY1" fmla="*/ 147044 h 151955"/>
                  <a:gd name="connsiteX2" fmla="*/ 69710 w 202317"/>
                  <a:gd name="connsiteY2" fmla="*/ 151956 h 151955"/>
                  <a:gd name="connsiteX3" fmla="*/ 51159 w 202317"/>
                  <a:gd name="connsiteY3" fmla="*/ 151956 h 151955"/>
                  <a:gd name="connsiteX4" fmla="*/ 44348 w 202317"/>
                  <a:gd name="connsiteY4" fmla="*/ 146611 h 151955"/>
                  <a:gd name="connsiteX5" fmla="*/ 1159 w 202317"/>
                  <a:gd name="connsiteY5" fmla="*/ 9389 h 151955"/>
                  <a:gd name="connsiteX6" fmla="*/ 0 w 202317"/>
                  <a:gd name="connsiteY6" fmla="*/ 4044 h 151955"/>
                  <a:gd name="connsiteX7" fmla="*/ 5942 w 202317"/>
                  <a:gd name="connsiteY7" fmla="*/ 0 h 151955"/>
                  <a:gd name="connsiteX8" fmla="*/ 30290 w 202317"/>
                  <a:gd name="connsiteY8" fmla="*/ 0 h 151955"/>
                  <a:gd name="connsiteX9" fmla="*/ 38840 w 202317"/>
                  <a:gd name="connsiteY9" fmla="*/ 5922 h 151955"/>
                  <a:gd name="connsiteX10" fmla="*/ 65942 w 202317"/>
                  <a:gd name="connsiteY10" fmla="*/ 104144 h 151955"/>
                  <a:gd name="connsiteX11" fmla="*/ 95651 w 202317"/>
                  <a:gd name="connsiteY11" fmla="*/ 5922 h 151955"/>
                  <a:gd name="connsiteX12" fmla="*/ 99420 w 202317"/>
                  <a:gd name="connsiteY12" fmla="*/ 289 h 151955"/>
                  <a:gd name="connsiteX13" fmla="*/ 109420 w 202317"/>
                  <a:gd name="connsiteY13" fmla="*/ 0 h 151955"/>
                  <a:gd name="connsiteX14" fmla="*/ 114782 w 202317"/>
                  <a:gd name="connsiteY14" fmla="*/ 5344 h 151955"/>
                  <a:gd name="connsiteX15" fmla="*/ 145361 w 202317"/>
                  <a:gd name="connsiteY15" fmla="*/ 104144 h 151955"/>
                  <a:gd name="connsiteX16" fmla="*/ 172463 w 202317"/>
                  <a:gd name="connsiteY16" fmla="*/ 5922 h 151955"/>
                  <a:gd name="connsiteX17" fmla="*/ 178984 w 202317"/>
                  <a:gd name="connsiteY17" fmla="*/ 0 h 151955"/>
                  <a:gd name="connsiteX18" fmla="*/ 196375 w 202317"/>
                  <a:gd name="connsiteY18" fmla="*/ 0 h 151955"/>
                  <a:gd name="connsiteX19" fmla="*/ 202317 w 202317"/>
                  <a:gd name="connsiteY19" fmla="*/ 3467 h 151955"/>
                  <a:gd name="connsiteX20" fmla="*/ 201158 w 202317"/>
                  <a:gd name="connsiteY20" fmla="*/ 8811 h 151955"/>
                  <a:gd name="connsiteX21" fmla="*/ 158550 w 202317"/>
                  <a:gd name="connsiteY21" fmla="*/ 146322 h 151955"/>
                  <a:gd name="connsiteX22" fmla="*/ 152318 w 202317"/>
                  <a:gd name="connsiteY22" fmla="*/ 151956 h 151955"/>
                  <a:gd name="connsiteX23" fmla="*/ 133477 w 202317"/>
                  <a:gd name="connsiteY23" fmla="*/ 151956 h 151955"/>
                  <a:gd name="connsiteX24" fmla="*/ 126376 w 202317"/>
                  <a:gd name="connsiteY24" fmla="*/ 146322 h 151955"/>
                  <a:gd name="connsiteX25" fmla="*/ 101304 w 202317"/>
                  <a:gd name="connsiteY25" fmla="*/ 67744 h 151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02317" h="151955">
                    <a:moveTo>
                      <a:pt x="101304" y="67889"/>
                    </a:moveTo>
                    <a:lnTo>
                      <a:pt x="76231" y="147044"/>
                    </a:lnTo>
                    <a:cubicBezTo>
                      <a:pt x="74782" y="151378"/>
                      <a:pt x="74202" y="151956"/>
                      <a:pt x="69710" y="151956"/>
                    </a:cubicBezTo>
                    <a:lnTo>
                      <a:pt x="51159" y="151956"/>
                    </a:lnTo>
                    <a:cubicBezTo>
                      <a:pt x="46811" y="151956"/>
                      <a:pt x="45797" y="151089"/>
                      <a:pt x="44348" y="146611"/>
                    </a:cubicBezTo>
                    <a:lnTo>
                      <a:pt x="1159" y="9389"/>
                    </a:lnTo>
                    <a:cubicBezTo>
                      <a:pt x="290" y="6500"/>
                      <a:pt x="0" y="5344"/>
                      <a:pt x="0" y="4044"/>
                    </a:cubicBezTo>
                    <a:cubicBezTo>
                      <a:pt x="0" y="0"/>
                      <a:pt x="3768" y="0"/>
                      <a:pt x="5942" y="0"/>
                    </a:cubicBezTo>
                    <a:lnTo>
                      <a:pt x="30290" y="0"/>
                    </a:lnTo>
                    <a:cubicBezTo>
                      <a:pt x="35362" y="0"/>
                      <a:pt x="37391" y="289"/>
                      <a:pt x="38840" y="5922"/>
                    </a:cubicBezTo>
                    <a:lnTo>
                      <a:pt x="65942" y="104144"/>
                    </a:lnTo>
                    <a:lnTo>
                      <a:pt x="95651" y="5922"/>
                    </a:lnTo>
                    <a:cubicBezTo>
                      <a:pt x="96521" y="3322"/>
                      <a:pt x="97101" y="1011"/>
                      <a:pt x="99420" y="289"/>
                    </a:cubicBezTo>
                    <a:cubicBezTo>
                      <a:pt x="99999" y="0"/>
                      <a:pt x="106231" y="0"/>
                      <a:pt x="109420" y="0"/>
                    </a:cubicBezTo>
                    <a:cubicBezTo>
                      <a:pt x="112898" y="0"/>
                      <a:pt x="113188" y="1156"/>
                      <a:pt x="114782" y="5344"/>
                    </a:cubicBezTo>
                    <a:lnTo>
                      <a:pt x="145361" y="104144"/>
                    </a:lnTo>
                    <a:lnTo>
                      <a:pt x="172463" y="5922"/>
                    </a:lnTo>
                    <a:cubicBezTo>
                      <a:pt x="173622" y="1589"/>
                      <a:pt x="174202" y="0"/>
                      <a:pt x="178984" y="0"/>
                    </a:cubicBezTo>
                    <a:lnTo>
                      <a:pt x="196375" y="0"/>
                    </a:lnTo>
                    <a:cubicBezTo>
                      <a:pt x="198984" y="0"/>
                      <a:pt x="202317" y="0"/>
                      <a:pt x="202317" y="3467"/>
                    </a:cubicBezTo>
                    <a:cubicBezTo>
                      <a:pt x="202317" y="4333"/>
                      <a:pt x="201738" y="6644"/>
                      <a:pt x="201158" y="8811"/>
                    </a:cubicBezTo>
                    <a:lnTo>
                      <a:pt x="158550" y="146322"/>
                    </a:lnTo>
                    <a:cubicBezTo>
                      <a:pt x="157100" y="151089"/>
                      <a:pt x="156521" y="151956"/>
                      <a:pt x="152318" y="151956"/>
                    </a:cubicBezTo>
                    <a:lnTo>
                      <a:pt x="133477" y="151956"/>
                    </a:lnTo>
                    <a:cubicBezTo>
                      <a:pt x="129130" y="151956"/>
                      <a:pt x="127825" y="151089"/>
                      <a:pt x="126376" y="146322"/>
                    </a:cubicBezTo>
                    <a:lnTo>
                      <a:pt x="101304" y="67744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1E7E1144-2AEB-50B9-EC9F-8565398D7FF2}"/>
                  </a:ext>
                </a:extLst>
              </p:cNvPr>
              <p:cNvSpPr/>
              <p:nvPr/>
            </p:nvSpPr>
            <p:spPr>
              <a:xfrm>
                <a:off x="1327918" y="5993644"/>
                <a:ext cx="140310" cy="159466"/>
              </a:xfrm>
              <a:custGeom>
                <a:avLst/>
                <a:gdLst>
                  <a:gd name="connsiteX0" fmla="*/ 70000 w 140310"/>
                  <a:gd name="connsiteY0" fmla="*/ 159467 h 159466"/>
                  <a:gd name="connsiteX1" fmla="*/ 0 w 140310"/>
                  <a:gd name="connsiteY1" fmla="*/ 79733 h 159466"/>
                  <a:gd name="connsiteX2" fmla="*/ 70579 w 140310"/>
                  <a:gd name="connsiteY2" fmla="*/ 0 h 159466"/>
                  <a:gd name="connsiteX3" fmla="*/ 140289 w 140310"/>
                  <a:gd name="connsiteY3" fmla="*/ 78000 h 159466"/>
                  <a:gd name="connsiteX4" fmla="*/ 70000 w 140310"/>
                  <a:gd name="connsiteY4" fmla="*/ 159467 h 159466"/>
                  <a:gd name="connsiteX5" fmla="*/ 68840 w 140310"/>
                  <a:gd name="connsiteY5" fmla="*/ 21667 h 159466"/>
                  <a:gd name="connsiteX6" fmla="*/ 37971 w 140310"/>
                  <a:gd name="connsiteY6" fmla="*/ 75256 h 159466"/>
                  <a:gd name="connsiteX7" fmla="*/ 71449 w 140310"/>
                  <a:gd name="connsiteY7" fmla="*/ 135056 h 159466"/>
                  <a:gd name="connsiteX8" fmla="*/ 102028 w 140310"/>
                  <a:gd name="connsiteY8" fmla="*/ 76122 h 159466"/>
                  <a:gd name="connsiteX9" fmla="*/ 68840 w 140310"/>
                  <a:gd name="connsiteY9" fmla="*/ 21522 h 15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310" h="159466">
                    <a:moveTo>
                      <a:pt x="70000" y="159467"/>
                    </a:moveTo>
                    <a:cubicBezTo>
                      <a:pt x="26811" y="159467"/>
                      <a:pt x="0" y="124944"/>
                      <a:pt x="0" y="79733"/>
                    </a:cubicBezTo>
                    <a:cubicBezTo>
                      <a:pt x="0" y="34522"/>
                      <a:pt x="27681" y="0"/>
                      <a:pt x="70579" y="0"/>
                    </a:cubicBezTo>
                    <a:cubicBezTo>
                      <a:pt x="118550" y="0"/>
                      <a:pt x="139419" y="42467"/>
                      <a:pt x="140289" y="78000"/>
                    </a:cubicBezTo>
                    <a:cubicBezTo>
                      <a:pt x="141158" y="121044"/>
                      <a:pt x="115941" y="159467"/>
                      <a:pt x="70000" y="159467"/>
                    </a:cubicBezTo>
                    <a:moveTo>
                      <a:pt x="68840" y="21667"/>
                    </a:moveTo>
                    <a:cubicBezTo>
                      <a:pt x="48840" y="21667"/>
                      <a:pt x="37971" y="45644"/>
                      <a:pt x="37971" y="75256"/>
                    </a:cubicBezTo>
                    <a:cubicBezTo>
                      <a:pt x="37971" y="108044"/>
                      <a:pt x="52029" y="135056"/>
                      <a:pt x="71449" y="135056"/>
                    </a:cubicBezTo>
                    <a:cubicBezTo>
                      <a:pt x="90869" y="135056"/>
                      <a:pt x="103478" y="109778"/>
                      <a:pt x="102028" y="76122"/>
                    </a:cubicBezTo>
                    <a:cubicBezTo>
                      <a:pt x="100579" y="41167"/>
                      <a:pt x="86086" y="21522"/>
                      <a:pt x="68840" y="21522"/>
                    </a:cubicBezTo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A97BA116-8FC6-7625-D5FC-EF2E9D665D12}"/>
                  </a:ext>
                </a:extLst>
              </p:cNvPr>
              <p:cNvSpPr/>
              <p:nvPr/>
            </p:nvSpPr>
            <p:spPr>
              <a:xfrm>
                <a:off x="1484584" y="5993644"/>
                <a:ext cx="97680" cy="155711"/>
              </a:xfrm>
              <a:custGeom>
                <a:avLst/>
                <a:gdLst>
                  <a:gd name="connsiteX0" fmla="*/ 36811 w 97680"/>
                  <a:gd name="connsiteY0" fmla="*/ 149500 h 155711"/>
                  <a:gd name="connsiteX1" fmla="*/ 30579 w 97680"/>
                  <a:gd name="connsiteY1" fmla="*/ 155711 h 155711"/>
                  <a:gd name="connsiteX2" fmla="*/ 6522 w 97680"/>
                  <a:gd name="connsiteY2" fmla="*/ 155711 h 155711"/>
                  <a:gd name="connsiteX3" fmla="*/ 0 w 97680"/>
                  <a:gd name="connsiteY3" fmla="*/ 149500 h 155711"/>
                  <a:gd name="connsiteX4" fmla="*/ 0 w 97680"/>
                  <a:gd name="connsiteY4" fmla="*/ 27011 h 155711"/>
                  <a:gd name="connsiteX5" fmla="*/ 8551 w 97680"/>
                  <a:gd name="connsiteY5" fmla="*/ 10256 h 155711"/>
                  <a:gd name="connsiteX6" fmla="*/ 62318 w 97680"/>
                  <a:gd name="connsiteY6" fmla="*/ 0 h 155711"/>
                  <a:gd name="connsiteX7" fmla="*/ 97681 w 97680"/>
                  <a:gd name="connsiteY7" fmla="*/ 21956 h 155711"/>
                  <a:gd name="connsiteX8" fmla="*/ 82028 w 97680"/>
                  <a:gd name="connsiteY8" fmla="*/ 37844 h 155711"/>
                  <a:gd name="connsiteX9" fmla="*/ 66956 w 97680"/>
                  <a:gd name="connsiteY9" fmla="*/ 26722 h 155711"/>
                  <a:gd name="connsiteX10" fmla="*/ 52318 w 97680"/>
                  <a:gd name="connsiteY10" fmla="*/ 18489 h 155711"/>
                  <a:gd name="connsiteX11" fmla="*/ 36666 w 97680"/>
                  <a:gd name="connsiteY11" fmla="*/ 36111 h 155711"/>
                  <a:gd name="connsiteX12" fmla="*/ 36666 w 97680"/>
                  <a:gd name="connsiteY12" fmla="*/ 149644 h 15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680" h="155711">
                    <a:moveTo>
                      <a:pt x="36811" y="149500"/>
                    </a:moveTo>
                    <a:cubicBezTo>
                      <a:pt x="36522" y="154122"/>
                      <a:pt x="35652" y="155711"/>
                      <a:pt x="30579" y="155711"/>
                    </a:cubicBezTo>
                    <a:lnTo>
                      <a:pt x="6522" y="155711"/>
                    </a:lnTo>
                    <a:cubicBezTo>
                      <a:pt x="1449" y="155711"/>
                      <a:pt x="0" y="154556"/>
                      <a:pt x="0" y="149500"/>
                    </a:cubicBezTo>
                    <a:lnTo>
                      <a:pt x="0" y="27011"/>
                    </a:lnTo>
                    <a:cubicBezTo>
                      <a:pt x="0" y="17911"/>
                      <a:pt x="1159" y="14155"/>
                      <a:pt x="8551" y="10256"/>
                    </a:cubicBezTo>
                    <a:cubicBezTo>
                      <a:pt x="18551" y="4622"/>
                      <a:pt x="39710" y="0"/>
                      <a:pt x="62318" y="0"/>
                    </a:cubicBezTo>
                    <a:cubicBezTo>
                      <a:pt x="80579" y="0"/>
                      <a:pt x="97681" y="4767"/>
                      <a:pt x="97681" y="21956"/>
                    </a:cubicBezTo>
                    <a:cubicBezTo>
                      <a:pt x="97681" y="30767"/>
                      <a:pt x="91449" y="37844"/>
                      <a:pt x="82028" y="37844"/>
                    </a:cubicBezTo>
                    <a:cubicBezTo>
                      <a:pt x="74057" y="37844"/>
                      <a:pt x="71449" y="33511"/>
                      <a:pt x="66956" y="26722"/>
                    </a:cubicBezTo>
                    <a:cubicBezTo>
                      <a:pt x="64347" y="23255"/>
                      <a:pt x="61014" y="18489"/>
                      <a:pt x="52318" y="18489"/>
                    </a:cubicBezTo>
                    <a:cubicBezTo>
                      <a:pt x="36956" y="18489"/>
                      <a:pt x="36666" y="28744"/>
                      <a:pt x="36666" y="36111"/>
                    </a:cubicBezTo>
                    <a:lnTo>
                      <a:pt x="36666" y="149644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320017B-11CD-A80E-C3B5-985E0D848F99}"/>
                  </a:ext>
                </a:extLst>
              </p:cNvPr>
              <p:cNvSpPr/>
              <p:nvPr/>
            </p:nvSpPr>
            <p:spPr>
              <a:xfrm>
                <a:off x="1586322" y="5925033"/>
                <a:ext cx="135361" cy="224466"/>
              </a:xfrm>
              <a:custGeom>
                <a:avLst/>
                <a:gdLst>
                  <a:gd name="connsiteX0" fmla="*/ 72173 w 135361"/>
                  <a:gd name="connsiteY0" fmla="*/ 136933 h 224466"/>
                  <a:gd name="connsiteX1" fmla="*/ 132753 w 135361"/>
                  <a:gd name="connsiteY1" fmla="*/ 215511 h 224466"/>
                  <a:gd name="connsiteX2" fmla="*/ 135361 w 135361"/>
                  <a:gd name="connsiteY2" fmla="*/ 220567 h 224466"/>
                  <a:gd name="connsiteX3" fmla="*/ 129419 w 135361"/>
                  <a:gd name="connsiteY3" fmla="*/ 224322 h 224466"/>
                  <a:gd name="connsiteX4" fmla="*/ 98840 w 135361"/>
                  <a:gd name="connsiteY4" fmla="*/ 224322 h 224466"/>
                  <a:gd name="connsiteX5" fmla="*/ 89130 w 135361"/>
                  <a:gd name="connsiteY5" fmla="*/ 219989 h 224466"/>
                  <a:gd name="connsiteX6" fmla="*/ 36232 w 135361"/>
                  <a:gd name="connsiteY6" fmla="*/ 149644 h 224466"/>
                  <a:gd name="connsiteX7" fmla="*/ 36232 w 135361"/>
                  <a:gd name="connsiteY7" fmla="*/ 218833 h 224466"/>
                  <a:gd name="connsiteX8" fmla="*/ 29710 w 135361"/>
                  <a:gd name="connsiteY8" fmla="*/ 224467 h 224466"/>
                  <a:gd name="connsiteX9" fmla="*/ 6232 w 135361"/>
                  <a:gd name="connsiteY9" fmla="*/ 224467 h 224466"/>
                  <a:gd name="connsiteX10" fmla="*/ 0 w 135361"/>
                  <a:gd name="connsiteY10" fmla="*/ 218544 h 224466"/>
                  <a:gd name="connsiteX11" fmla="*/ 0 w 135361"/>
                  <a:gd name="connsiteY11" fmla="*/ 5633 h 224466"/>
                  <a:gd name="connsiteX12" fmla="*/ 5942 w 135361"/>
                  <a:gd name="connsiteY12" fmla="*/ 0 h 224466"/>
                  <a:gd name="connsiteX13" fmla="*/ 29710 w 135361"/>
                  <a:gd name="connsiteY13" fmla="*/ 0 h 224466"/>
                  <a:gd name="connsiteX14" fmla="*/ 36232 w 135361"/>
                  <a:gd name="connsiteY14" fmla="*/ 5344 h 224466"/>
                  <a:gd name="connsiteX15" fmla="*/ 36232 w 135361"/>
                  <a:gd name="connsiteY15" fmla="*/ 136933 h 224466"/>
                  <a:gd name="connsiteX16" fmla="*/ 89130 w 135361"/>
                  <a:gd name="connsiteY16" fmla="*/ 78289 h 224466"/>
                  <a:gd name="connsiteX17" fmla="*/ 100869 w 135361"/>
                  <a:gd name="connsiteY17" fmla="*/ 72367 h 224466"/>
                  <a:gd name="connsiteX18" fmla="*/ 120869 w 135361"/>
                  <a:gd name="connsiteY18" fmla="*/ 72367 h 224466"/>
                  <a:gd name="connsiteX19" fmla="*/ 126811 w 135361"/>
                  <a:gd name="connsiteY19" fmla="*/ 76122 h 224466"/>
                  <a:gd name="connsiteX20" fmla="*/ 123622 w 135361"/>
                  <a:gd name="connsiteY20" fmla="*/ 82044 h 224466"/>
                  <a:gd name="connsiteX21" fmla="*/ 72173 w 135361"/>
                  <a:gd name="connsiteY21" fmla="*/ 136933 h 22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5361" h="224466">
                    <a:moveTo>
                      <a:pt x="72173" y="136933"/>
                    </a:moveTo>
                    <a:lnTo>
                      <a:pt x="132753" y="215511"/>
                    </a:lnTo>
                    <a:cubicBezTo>
                      <a:pt x="134202" y="217533"/>
                      <a:pt x="135361" y="218978"/>
                      <a:pt x="135361" y="220567"/>
                    </a:cubicBezTo>
                    <a:cubicBezTo>
                      <a:pt x="135361" y="223744"/>
                      <a:pt x="132463" y="224322"/>
                      <a:pt x="129419" y="224322"/>
                    </a:cubicBezTo>
                    <a:lnTo>
                      <a:pt x="98840" y="224322"/>
                    </a:lnTo>
                    <a:cubicBezTo>
                      <a:pt x="93188" y="224322"/>
                      <a:pt x="92318" y="224033"/>
                      <a:pt x="89130" y="219989"/>
                    </a:cubicBezTo>
                    <a:lnTo>
                      <a:pt x="36232" y="149644"/>
                    </a:lnTo>
                    <a:lnTo>
                      <a:pt x="36232" y="218833"/>
                    </a:lnTo>
                    <a:cubicBezTo>
                      <a:pt x="36232" y="224178"/>
                      <a:pt x="34203" y="224467"/>
                      <a:pt x="29710" y="224467"/>
                    </a:cubicBezTo>
                    <a:lnTo>
                      <a:pt x="6232" y="224467"/>
                    </a:lnTo>
                    <a:cubicBezTo>
                      <a:pt x="870" y="224467"/>
                      <a:pt x="0" y="223311"/>
                      <a:pt x="0" y="218544"/>
                    </a:cubicBezTo>
                    <a:lnTo>
                      <a:pt x="0" y="5633"/>
                    </a:lnTo>
                    <a:cubicBezTo>
                      <a:pt x="0" y="722"/>
                      <a:pt x="2029" y="0"/>
                      <a:pt x="5942" y="0"/>
                    </a:cubicBezTo>
                    <a:lnTo>
                      <a:pt x="29710" y="0"/>
                    </a:lnTo>
                    <a:cubicBezTo>
                      <a:pt x="34058" y="0"/>
                      <a:pt x="36232" y="0"/>
                      <a:pt x="36232" y="5344"/>
                    </a:cubicBezTo>
                    <a:lnTo>
                      <a:pt x="36232" y="136933"/>
                    </a:lnTo>
                    <a:lnTo>
                      <a:pt x="89130" y="78289"/>
                    </a:lnTo>
                    <a:cubicBezTo>
                      <a:pt x="93478" y="73378"/>
                      <a:pt x="94782" y="72367"/>
                      <a:pt x="100869" y="72367"/>
                    </a:cubicBezTo>
                    <a:lnTo>
                      <a:pt x="120869" y="72367"/>
                    </a:lnTo>
                    <a:cubicBezTo>
                      <a:pt x="122608" y="72367"/>
                      <a:pt x="126811" y="72367"/>
                      <a:pt x="126811" y="76122"/>
                    </a:cubicBezTo>
                    <a:cubicBezTo>
                      <a:pt x="126811" y="78144"/>
                      <a:pt x="125361" y="79878"/>
                      <a:pt x="123622" y="82044"/>
                    </a:cubicBezTo>
                    <a:lnTo>
                      <a:pt x="72173" y="136933"/>
                    </a:lnTo>
                    <a:close/>
                  </a:path>
                </a:pathLst>
              </a:custGeom>
              <a:solidFill>
                <a:srgbClr val="FFFFFF"/>
              </a:solidFill>
              <a:ln w="1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CE745D4-443D-7771-9632-58B0ED2A726C}"/>
                </a:ext>
              </a:extLst>
            </p:cNvPr>
            <p:cNvSpPr/>
            <p:nvPr/>
          </p:nvSpPr>
          <p:spPr>
            <a:xfrm>
              <a:off x="835458" y="6271700"/>
              <a:ext cx="156375" cy="142999"/>
            </a:xfrm>
            <a:custGeom>
              <a:avLst/>
              <a:gdLst>
                <a:gd name="connsiteX0" fmla="*/ 70724 w 156375"/>
                <a:gd name="connsiteY0" fmla="*/ 0 h 142999"/>
                <a:gd name="connsiteX1" fmla="*/ 97391 w 156375"/>
                <a:gd name="connsiteY1" fmla="*/ 53733 h 142999"/>
                <a:gd name="connsiteX2" fmla="*/ 156376 w 156375"/>
                <a:gd name="connsiteY2" fmla="*/ 63844 h 142999"/>
                <a:gd name="connsiteX3" fmla="*/ 114202 w 156375"/>
                <a:gd name="connsiteY3" fmla="*/ 89122 h 142999"/>
                <a:gd name="connsiteX4" fmla="*/ 138695 w 156375"/>
                <a:gd name="connsiteY4" fmla="*/ 143000 h 142999"/>
                <a:gd name="connsiteX5" fmla="*/ 85796 w 156375"/>
                <a:gd name="connsiteY5" fmla="*/ 105156 h 142999"/>
                <a:gd name="connsiteX6" fmla="*/ 41739 w 156375"/>
                <a:gd name="connsiteY6" fmla="*/ 128700 h 142999"/>
                <a:gd name="connsiteX7" fmla="*/ 51594 w 156375"/>
                <a:gd name="connsiteY7" fmla="*/ 79589 h 142999"/>
                <a:gd name="connsiteX8" fmla="*/ 0 w 156375"/>
                <a:gd name="connsiteY8" fmla="*/ 39433 h 142999"/>
                <a:gd name="connsiteX9" fmla="*/ 58695 w 156375"/>
                <a:gd name="connsiteY9" fmla="*/ 47667 h 142999"/>
                <a:gd name="connsiteX10" fmla="*/ 70724 w 156375"/>
                <a:gd name="connsiteY10" fmla="*/ 0 h 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375" h="142999">
                  <a:moveTo>
                    <a:pt x="70724" y="0"/>
                  </a:moveTo>
                  <a:lnTo>
                    <a:pt x="97391" y="53733"/>
                  </a:lnTo>
                  <a:lnTo>
                    <a:pt x="156376" y="63844"/>
                  </a:lnTo>
                  <a:lnTo>
                    <a:pt x="114202" y="89122"/>
                  </a:lnTo>
                  <a:lnTo>
                    <a:pt x="138695" y="143000"/>
                  </a:lnTo>
                  <a:lnTo>
                    <a:pt x="85796" y="105156"/>
                  </a:lnTo>
                  <a:lnTo>
                    <a:pt x="41739" y="128700"/>
                  </a:lnTo>
                  <a:lnTo>
                    <a:pt x="51594" y="79589"/>
                  </a:lnTo>
                  <a:lnTo>
                    <a:pt x="0" y="39433"/>
                  </a:lnTo>
                  <a:lnTo>
                    <a:pt x="58695" y="47667"/>
                  </a:lnTo>
                  <a:lnTo>
                    <a:pt x="70724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73291D5-6E93-5A8D-1BA7-DF6FB2054D43}"/>
                </a:ext>
              </a:extLst>
            </p:cNvPr>
            <p:cNvSpPr/>
            <p:nvPr/>
          </p:nvSpPr>
          <p:spPr>
            <a:xfrm>
              <a:off x="594010" y="5230544"/>
              <a:ext cx="203331" cy="191099"/>
            </a:xfrm>
            <a:custGeom>
              <a:avLst/>
              <a:gdLst>
                <a:gd name="connsiteX0" fmla="*/ 92463 w 203331"/>
                <a:gd name="connsiteY0" fmla="*/ 0 h 191099"/>
                <a:gd name="connsiteX1" fmla="*/ 126521 w 203331"/>
                <a:gd name="connsiteY1" fmla="*/ 71933 h 191099"/>
                <a:gd name="connsiteX2" fmla="*/ 203332 w 203331"/>
                <a:gd name="connsiteY2" fmla="*/ 94611 h 191099"/>
                <a:gd name="connsiteX3" fmla="*/ 147825 w 203331"/>
                <a:gd name="connsiteY3" fmla="*/ 119167 h 191099"/>
                <a:gd name="connsiteX4" fmla="*/ 179419 w 203331"/>
                <a:gd name="connsiteY4" fmla="*/ 191100 h 191099"/>
                <a:gd name="connsiteX5" fmla="*/ 110724 w 203331"/>
                <a:gd name="connsiteY5" fmla="*/ 134911 h 191099"/>
                <a:gd name="connsiteX6" fmla="*/ 53043 w 203331"/>
                <a:gd name="connsiteY6" fmla="*/ 157878 h 191099"/>
                <a:gd name="connsiteX7" fmla="*/ 66376 w 203331"/>
                <a:gd name="connsiteY7" fmla="*/ 97067 h 191099"/>
                <a:gd name="connsiteX8" fmla="*/ 0 w 203331"/>
                <a:gd name="connsiteY8" fmla="*/ 38422 h 191099"/>
                <a:gd name="connsiteX9" fmla="*/ 76231 w 203331"/>
                <a:gd name="connsiteY9" fmla="*/ 58067 h 191099"/>
                <a:gd name="connsiteX10" fmla="*/ 92463 w 203331"/>
                <a:gd name="connsiteY10" fmla="*/ 0 h 19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331" h="191099">
                  <a:moveTo>
                    <a:pt x="92463" y="0"/>
                  </a:moveTo>
                  <a:lnTo>
                    <a:pt x="126521" y="71933"/>
                  </a:lnTo>
                  <a:lnTo>
                    <a:pt x="203332" y="94611"/>
                  </a:lnTo>
                  <a:lnTo>
                    <a:pt x="147825" y="119167"/>
                  </a:lnTo>
                  <a:lnTo>
                    <a:pt x="179419" y="191100"/>
                  </a:lnTo>
                  <a:lnTo>
                    <a:pt x="110724" y="134911"/>
                  </a:lnTo>
                  <a:lnTo>
                    <a:pt x="53043" y="157878"/>
                  </a:lnTo>
                  <a:lnTo>
                    <a:pt x="66376" y="97067"/>
                  </a:lnTo>
                  <a:lnTo>
                    <a:pt x="0" y="38422"/>
                  </a:lnTo>
                  <a:lnTo>
                    <a:pt x="76231" y="58067"/>
                  </a:lnTo>
                  <a:lnTo>
                    <a:pt x="92463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4AB39F9-24CB-23B5-AF84-D9B37391ABC2}"/>
                </a:ext>
              </a:extLst>
            </p:cNvPr>
            <p:cNvSpPr/>
            <p:nvPr/>
          </p:nvSpPr>
          <p:spPr>
            <a:xfrm>
              <a:off x="639662" y="6151522"/>
              <a:ext cx="172027" cy="161200"/>
            </a:xfrm>
            <a:custGeom>
              <a:avLst/>
              <a:gdLst>
                <a:gd name="connsiteX0" fmla="*/ 78115 w 172027"/>
                <a:gd name="connsiteY0" fmla="*/ 0 h 161200"/>
                <a:gd name="connsiteX1" fmla="*/ 107101 w 172027"/>
                <a:gd name="connsiteY1" fmla="*/ 60522 h 161200"/>
                <a:gd name="connsiteX2" fmla="*/ 172028 w 172027"/>
                <a:gd name="connsiteY2" fmla="*/ 72944 h 161200"/>
                <a:gd name="connsiteX3" fmla="*/ 125361 w 172027"/>
                <a:gd name="connsiteY3" fmla="*/ 100389 h 161200"/>
                <a:gd name="connsiteX4" fmla="*/ 152028 w 172027"/>
                <a:gd name="connsiteY4" fmla="*/ 161200 h 161200"/>
                <a:gd name="connsiteX5" fmla="*/ 94057 w 172027"/>
                <a:gd name="connsiteY5" fmla="*/ 117722 h 161200"/>
                <a:gd name="connsiteX6" fmla="*/ 45362 w 172027"/>
                <a:gd name="connsiteY6" fmla="*/ 143433 h 161200"/>
                <a:gd name="connsiteX7" fmla="*/ 56376 w 172027"/>
                <a:gd name="connsiteY7" fmla="*/ 88545 h 161200"/>
                <a:gd name="connsiteX8" fmla="*/ 0 w 172027"/>
                <a:gd name="connsiteY8" fmla="*/ 42756 h 161200"/>
                <a:gd name="connsiteX9" fmla="*/ 64492 w 172027"/>
                <a:gd name="connsiteY9" fmla="*/ 53011 h 161200"/>
                <a:gd name="connsiteX10" fmla="*/ 78115 w 172027"/>
                <a:gd name="connsiteY10" fmla="*/ 0 h 16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027" h="161200">
                  <a:moveTo>
                    <a:pt x="78115" y="0"/>
                  </a:moveTo>
                  <a:lnTo>
                    <a:pt x="107101" y="60522"/>
                  </a:lnTo>
                  <a:lnTo>
                    <a:pt x="172028" y="72944"/>
                  </a:lnTo>
                  <a:lnTo>
                    <a:pt x="125361" y="100389"/>
                  </a:lnTo>
                  <a:lnTo>
                    <a:pt x="152028" y="161200"/>
                  </a:lnTo>
                  <a:lnTo>
                    <a:pt x="94057" y="117722"/>
                  </a:lnTo>
                  <a:lnTo>
                    <a:pt x="45362" y="143433"/>
                  </a:lnTo>
                  <a:lnTo>
                    <a:pt x="56376" y="88545"/>
                  </a:lnTo>
                  <a:lnTo>
                    <a:pt x="0" y="42756"/>
                  </a:lnTo>
                  <a:lnTo>
                    <a:pt x="64492" y="53011"/>
                  </a:lnTo>
                  <a:lnTo>
                    <a:pt x="78115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AD44E5E-7509-9ADC-6B5D-2F2774D3B9DE}"/>
                </a:ext>
              </a:extLst>
            </p:cNvPr>
            <p:cNvSpPr/>
            <p:nvPr/>
          </p:nvSpPr>
          <p:spPr>
            <a:xfrm>
              <a:off x="446185" y="5412833"/>
              <a:ext cx="233621" cy="222733"/>
            </a:xfrm>
            <a:custGeom>
              <a:avLst/>
              <a:gdLst>
                <a:gd name="connsiteX0" fmla="*/ 106521 w 233621"/>
                <a:gd name="connsiteY0" fmla="*/ 0 h 222733"/>
                <a:gd name="connsiteX1" fmla="*/ 145216 w 233621"/>
                <a:gd name="connsiteY1" fmla="*/ 83778 h 222733"/>
                <a:gd name="connsiteX2" fmla="*/ 233621 w 233621"/>
                <a:gd name="connsiteY2" fmla="*/ 107178 h 222733"/>
                <a:gd name="connsiteX3" fmla="*/ 169709 w 233621"/>
                <a:gd name="connsiteY3" fmla="*/ 138811 h 222733"/>
                <a:gd name="connsiteX4" fmla="*/ 205506 w 233621"/>
                <a:gd name="connsiteY4" fmla="*/ 222733 h 222733"/>
                <a:gd name="connsiteX5" fmla="*/ 126811 w 233621"/>
                <a:gd name="connsiteY5" fmla="*/ 159033 h 222733"/>
                <a:gd name="connsiteX6" fmla="*/ 60434 w 233621"/>
                <a:gd name="connsiteY6" fmla="*/ 188789 h 222733"/>
                <a:gd name="connsiteX7" fmla="*/ 75942 w 233621"/>
                <a:gd name="connsiteY7" fmla="*/ 116133 h 222733"/>
                <a:gd name="connsiteX8" fmla="*/ 0 w 233621"/>
                <a:gd name="connsiteY8" fmla="*/ 49544 h 222733"/>
                <a:gd name="connsiteX9" fmla="*/ 87536 w 233621"/>
                <a:gd name="connsiteY9" fmla="*/ 69478 h 222733"/>
                <a:gd name="connsiteX10" fmla="*/ 106521 w 233621"/>
                <a:gd name="connsiteY10" fmla="*/ 0 h 22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621" h="222733">
                  <a:moveTo>
                    <a:pt x="106521" y="0"/>
                  </a:moveTo>
                  <a:lnTo>
                    <a:pt x="145216" y="83778"/>
                  </a:lnTo>
                  <a:lnTo>
                    <a:pt x="233621" y="107178"/>
                  </a:lnTo>
                  <a:lnTo>
                    <a:pt x="169709" y="138811"/>
                  </a:lnTo>
                  <a:lnTo>
                    <a:pt x="205506" y="222733"/>
                  </a:lnTo>
                  <a:lnTo>
                    <a:pt x="126811" y="159033"/>
                  </a:lnTo>
                  <a:lnTo>
                    <a:pt x="60434" y="188789"/>
                  </a:lnTo>
                  <a:lnTo>
                    <a:pt x="75942" y="116133"/>
                  </a:lnTo>
                  <a:lnTo>
                    <a:pt x="0" y="49544"/>
                  </a:lnTo>
                  <a:lnTo>
                    <a:pt x="87536" y="69478"/>
                  </a:lnTo>
                  <a:lnTo>
                    <a:pt x="106521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F31C938-5A52-3ED9-569F-B4026FF228E0}"/>
                </a:ext>
              </a:extLst>
            </p:cNvPr>
            <p:cNvSpPr/>
            <p:nvPr/>
          </p:nvSpPr>
          <p:spPr>
            <a:xfrm>
              <a:off x="483432" y="5931533"/>
              <a:ext cx="202752" cy="192688"/>
            </a:xfrm>
            <a:custGeom>
              <a:avLst/>
              <a:gdLst>
                <a:gd name="connsiteX0" fmla="*/ 92463 w 202752"/>
                <a:gd name="connsiteY0" fmla="*/ 0 h 192688"/>
                <a:gd name="connsiteX1" fmla="*/ 126086 w 202752"/>
                <a:gd name="connsiteY1" fmla="*/ 72367 h 192688"/>
                <a:gd name="connsiteX2" fmla="*/ 202752 w 202752"/>
                <a:gd name="connsiteY2" fmla="*/ 88689 h 192688"/>
                <a:gd name="connsiteX3" fmla="*/ 147390 w 202752"/>
                <a:gd name="connsiteY3" fmla="*/ 120033 h 192688"/>
                <a:gd name="connsiteX4" fmla="*/ 178549 w 202752"/>
                <a:gd name="connsiteY4" fmla="*/ 192689 h 192688"/>
                <a:gd name="connsiteX5" fmla="*/ 110434 w 202752"/>
                <a:gd name="connsiteY5" fmla="*/ 139822 h 192688"/>
                <a:gd name="connsiteX6" fmla="*/ 52753 w 202752"/>
                <a:gd name="connsiteY6" fmla="*/ 169000 h 192688"/>
                <a:gd name="connsiteX7" fmla="*/ 66231 w 202752"/>
                <a:gd name="connsiteY7" fmla="*/ 104289 h 192688"/>
                <a:gd name="connsiteX8" fmla="*/ 0 w 202752"/>
                <a:gd name="connsiteY8" fmla="*/ 48678 h 192688"/>
                <a:gd name="connsiteX9" fmla="*/ 75942 w 202752"/>
                <a:gd name="connsiteY9" fmla="*/ 62400 h 192688"/>
                <a:gd name="connsiteX10" fmla="*/ 92463 w 202752"/>
                <a:gd name="connsiteY10" fmla="*/ 0 h 19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752" h="192688">
                  <a:moveTo>
                    <a:pt x="92463" y="0"/>
                  </a:moveTo>
                  <a:lnTo>
                    <a:pt x="126086" y="72367"/>
                  </a:lnTo>
                  <a:lnTo>
                    <a:pt x="202752" y="88689"/>
                  </a:lnTo>
                  <a:lnTo>
                    <a:pt x="147390" y="120033"/>
                  </a:lnTo>
                  <a:lnTo>
                    <a:pt x="178549" y="192689"/>
                  </a:lnTo>
                  <a:lnTo>
                    <a:pt x="110434" y="139822"/>
                  </a:lnTo>
                  <a:lnTo>
                    <a:pt x="52753" y="169000"/>
                  </a:lnTo>
                  <a:lnTo>
                    <a:pt x="66231" y="104289"/>
                  </a:lnTo>
                  <a:lnTo>
                    <a:pt x="0" y="48678"/>
                  </a:lnTo>
                  <a:lnTo>
                    <a:pt x="75942" y="62400"/>
                  </a:lnTo>
                  <a:lnTo>
                    <a:pt x="92463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88F50A78-CE65-F848-D619-EFF1DF2696A9}"/>
                </a:ext>
              </a:extLst>
            </p:cNvPr>
            <p:cNvSpPr/>
            <p:nvPr/>
          </p:nvSpPr>
          <p:spPr>
            <a:xfrm>
              <a:off x="410823" y="5678466"/>
              <a:ext cx="220433" cy="210744"/>
            </a:xfrm>
            <a:custGeom>
              <a:avLst/>
              <a:gdLst>
                <a:gd name="connsiteX0" fmla="*/ 100724 w 220433"/>
                <a:gd name="connsiteY0" fmla="*/ 0 h 210744"/>
                <a:gd name="connsiteX1" fmla="*/ 137100 w 220433"/>
                <a:gd name="connsiteY1" fmla="*/ 79156 h 210744"/>
                <a:gd name="connsiteX2" fmla="*/ 220433 w 220433"/>
                <a:gd name="connsiteY2" fmla="*/ 98945 h 210744"/>
                <a:gd name="connsiteX3" fmla="*/ 160144 w 220433"/>
                <a:gd name="connsiteY3" fmla="*/ 131300 h 210744"/>
                <a:gd name="connsiteX4" fmla="*/ 193912 w 220433"/>
                <a:gd name="connsiteY4" fmla="*/ 210745 h 210744"/>
                <a:gd name="connsiteX5" fmla="*/ 119709 w 220433"/>
                <a:gd name="connsiteY5" fmla="*/ 151811 h 210744"/>
                <a:gd name="connsiteX6" fmla="*/ 57101 w 220433"/>
                <a:gd name="connsiteY6" fmla="*/ 182144 h 210744"/>
                <a:gd name="connsiteX7" fmla="*/ 71884 w 220433"/>
                <a:gd name="connsiteY7" fmla="*/ 112233 h 210744"/>
                <a:gd name="connsiteX8" fmla="*/ 0 w 220433"/>
                <a:gd name="connsiteY8" fmla="*/ 50411 h 210744"/>
                <a:gd name="connsiteX9" fmla="*/ 82608 w 220433"/>
                <a:gd name="connsiteY9" fmla="*/ 67167 h 210744"/>
                <a:gd name="connsiteX10" fmla="*/ 100724 w 220433"/>
                <a:gd name="connsiteY10" fmla="*/ 0 h 21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33" h="210744">
                  <a:moveTo>
                    <a:pt x="100724" y="0"/>
                  </a:moveTo>
                  <a:lnTo>
                    <a:pt x="137100" y="79156"/>
                  </a:lnTo>
                  <a:lnTo>
                    <a:pt x="220433" y="98945"/>
                  </a:lnTo>
                  <a:lnTo>
                    <a:pt x="160144" y="131300"/>
                  </a:lnTo>
                  <a:lnTo>
                    <a:pt x="193912" y="210745"/>
                  </a:lnTo>
                  <a:lnTo>
                    <a:pt x="119709" y="151811"/>
                  </a:lnTo>
                  <a:lnTo>
                    <a:pt x="57101" y="182144"/>
                  </a:lnTo>
                  <a:lnTo>
                    <a:pt x="71884" y="112233"/>
                  </a:lnTo>
                  <a:lnTo>
                    <a:pt x="0" y="50411"/>
                  </a:lnTo>
                  <a:lnTo>
                    <a:pt x="82608" y="67167"/>
                  </a:lnTo>
                  <a:lnTo>
                    <a:pt x="100724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7E52663-A86E-D264-1C11-ABECDA3C9C42}"/>
                </a:ext>
              </a:extLst>
            </p:cNvPr>
            <p:cNvSpPr/>
            <p:nvPr/>
          </p:nvSpPr>
          <p:spPr>
            <a:xfrm>
              <a:off x="1021109" y="6309255"/>
              <a:ext cx="146375" cy="130433"/>
            </a:xfrm>
            <a:custGeom>
              <a:avLst/>
              <a:gdLst>
                <a:gd name="connsiteX0" fmla="*/ 66086 w 146375"/>
                <a:gd name="connsiteY0" fmla="*/ 0 h 130433"/>
                <a:gd name="connsiteX1" fmla="*/ 91159 w 146375"/>
                <a:gd name="connsiteY1" fmla="*/ 48967 h 130433"/>
                <a:gd name="connsiteX2" fmla="*/ 146376 w 146375"/>
                <a:gd name="connsiteY2" fmla="*/ 57633 h 130433"/>
                <a:gd name="connsiteX3" fmla="*/ 106956 w 146375"/>
                <a:gd name="connsiteY3" fmla="*/ 81322 h 130433"/>
                <a:gd name="connsiteX4" fmla="*/ 130144 w 146375"/>
                <a:gd name="connsiteY4" fmla="*/ 130433 h 130433"/>
                <a:gd name="connsiteX5" fmla="*/ 80579 w 146375"/>
                <a:gd name="connsiteY5" fmla="*/ 96200 h 130433"/>
                <a:gd name="connsiteX6" fmla="*/ 39420 w 146375"/>
                <a:gd name="connsiteY6" fmla="*/ 118300 h 130433"/>
                <a:gd name="connsiteX7" fmla="*/ 48405 w 146375"/>
                <a:gd name="connsiteY7" fmla="*/ 73089 h 130433"/>
                <a:gd name="connsiteX8" fmla="*/ 0 w 146375"/>
                <a:gd name="connsiteY8" fmla="*/ 36689 h 130433"/>
                <a:gd name="connsiteX9" fmla="*/ 54927 w 146375"/>
                <a:gd name="connsiteY9" fmla="*/ 43767 h 130433"/>
                <a:gd name="connsiteX10" fmla="*/ 66086 w 146375"/>
                <a:gd name="connsiteY10" fmla="*/ 0 h 1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75" h="130433">
                  <a:moveTo>
                    <a:pt x="66086" y="0"/>
                  </a:moveTo>
                  <a:lnTo>
                    <a:pt x="91159" y="48967"/>
                  </a:lnTo>
                  <a:lnTo>
                    <a:pt x="146376" y="57633"/>
                  </a:lnTo>
                  <a:lnTo>
                    <a:pt x="106956" y="81322"/>
                  </a:lnTo>
                  <a:lnTo>
                    <a:pt x="130144" y="130433"/>
                  </a:lnTo>
                  <a:lnTo>
                    <a:pt x="80579" y="96200"/>
                  </a:lnTo>
                  <a:lnTo>
                    <a:pt x="39420" y="118300"/>
                  </a:lnTo>
                  <a:lnTo>
                    <a:pt x="48405" y="73089"/>
                  </a:lnTo>
                  <a:lnTo>
                    <a:pt x="0" y="36689"/>
                  </a:lnTo>
                  <a:lnTo>
                    <a:pt x="54927" y="43767"/>
                  </a:lnTo>
                  <a:lnTo>
                    <a:pt x="66086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BDE542E-12B6-AD76-55F4-1839AB9C7BDE}"/>
                </a:ext>
              </a:extLst>
            </p:cNvPr>
            <p:cNvSpPr/>
            <p:nvPr/>
          </p:nvSpPr>
          <p:spPr>
            <a:xfrm>
              <a:off x="1209368" y="6302177"/>
              <a:ext cx="107680" cy="93455"/>
            </a:xfrm>
            <a:custGeom>
              <a:avLst/>
              <a:gdLst>
                <a:gd name="connsiteX0" fmla="*/ 48406 w 107680"/>
                <a:gd name="connsiteY0" fmla="*/ 0 h 93455"/>
                <a:gd name="connsiteX1" fmla="*/ 67101 w 107680"/>
                <a:gd name="connsiteY1" fmla="*/ 35244 h 93455"/>
                <a:gd name="connsiteX2" fmla="*/ 107680 w 107680"/>
                <a:gd name="connsiteY2" fmla="*/ 41311 h 93455"/>
                <a:gd name="connsiteX3" fmla="*/ 78695 w 107680"/>
                <a:gd name="connsiteY3" fmla="*/ 58211 h 93455"/>
                <a:gd name="connsiteX4" fmla="*/ 95796 w 107680"/>
                <a:gd name="connsiteY4" fmla="*/ 93456 h 93455"/>
                <a:gd name="connsiteX5" fmla="*/ 59275 w 107680"/>
                <a:gd name="connsiteY5" fmla="*/ 69045 h 93455"/>
                <a:gd name="connsiteX6" fmla="*/ 29275 w 107680"/>
                <a:gd name="connsiteY6" fmla="*/ 84933 h 93455"/>
                <a:gd name="connsiteX7" fmla="*/ 35652 w 107680"/>
                <a:gd name="connsiteY7" fmla="*/ 52578 h 93455"/>
                <a:gd name="connsiteX8" fmla="*/ 0 w 107680"/>
                <a:gd name="connsiteY8" fmla="*/ 26578 h 93455"/>
                <a:gd name="connsiteX9" fmla="*/ 40435 w 107680"/>
                <a:gd name="connsiteY9" fmla="*/ 31489 h 93455"/>
                <a:gd name="connsiteX10" fmla="*/ 48406 w 107680"/>
                <a:gd name="connsiteY10" fmla="*/ 0 h 9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80" h="93455">
                  <a:moveTo>
                    <a:pt x="48406" y="0"/>
                  </a:moveTo>
                  <a:lnTo>
                    <a:pt x="67101" y="35244"/>
                  </a:lnTo>
                  <a:lnTo>
                    <a:pt x="107680" y="41311"/>
                  </a:lnTo>
                  <a:lnTo>
                    <a:pt x="78695" y="58211"/>
                  </a:lnTo>
                  <a:lnTo>
                    <a:pt x="95796" y="93456"/>
                  </a:lnTo>
                  <a:lnTo>
                    <a:pt x="59275" y="69045"/>
                  </a:lnTo>
                  <a:lnTo>
                    <a:pt x="29275" y="84933"/>
                  </a:lnTo>
                  <a:lnTo>
                    <a:pt x="35652" y="52578"/>
                  </a:lnTo>
                  <a:lnTo>
                    <a:pt x="0" y="26578"/>
                  </a:lnTo>
                  <a:lnTo>
                    <a:pt x="40435" y="31489"/>
                  </a:lnTo>
                  <a:lnTo>
                    <a:pt x="48406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BB323EB-18FE-8AA1-5F57-8846552AB019}"/>
                </a:ext>
              </a:extLst>
            </p:cNvPr>
            <p:cNvSpPr/>
            <p:nvPr/>
          </p:nvSpPr>
          <p:spPr>
            <a:xfrm>
              <a:off x="1347338" y="6240500"/>
              <a:ext cx="107680" cy="91000"/>
            </a:xfrm>
            <a:custGeom>
              <a:avLst/>
              <a:gdLst>
                <a:gd name="connsiteX0" fmla="*/ 48406 w 107680"/>
                <a:gd name="connsiteY0" fmla="*/ 0 h 91000"/>
                <a:gd name="connsiteX1" fmla="*/ 67101 w 107680"/>
                <a:gd name="connsiteY1" fmla="*/ 34233 h 91000"/>
                <a:gd name="connsiteX2" fmla="*/ 107680 w 107680"/>
                <a:gd name="connsiteY2" fmla="*/ 40444 h 91000"/>
                <a:gd name="connsiteX3" fmla="*/ 78840 w 107680"/>
                <a:gd name="connsiteY3" fmla="*/ 56767 h 91000"/>
                <a:gd name="connsiteX4" fmla="*/ 95941 w 107680"/>
                <a:gd name="connsiteY4" fmla="*/ 91000 h 91000"/>
                <a:gd name="connsiteX5" fmla="*/ 59420 w 107680"/>
                <a:gd name="connsiteY5" fmla="*/ 67167 h 91000"/>
                <a:gd name="connsiteX6" fmla="*/ 29420 w 107680"/>
                <a:gd name="connsiteY6" fmla="*/ 82333 h 91000"/>
                <a:gd name="connsiteX7" fmla="*/ 35797 w 107680"/>
                <a:gd name="connsiteY7" fmla="*/ 50989 h 91000"/>
                <a:gd name="connsiteX8" fmla="*/ 0 w 107680"/>
                <a:gd name="connsiteY8" fmla="*/ 25567 h 91000"/>
                <a:gd name="connsiteX9" fmla="*/ 40435 w 107680"/>
                <a:gd name="connsiteY9" fmla="*/ 30622 h 91000"/>
                <a:gd name="connsiteX10" fmla="*/ 48406 w 107680"/>
                <a:gd name="connsiteY10" fmla="*/ 0 h 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80" h="91000">
                  <a:moveTo>
                    <a:pt x="48406" y="0"/>
                  </a:moveTo>
                  <a:lnTo>
                    <a:pt x="67101" y="34233"/>
                  </a:lnTo>
                  <a:lnTo>
                    <a:pt x="107680" y="40444"/>
                  </a:lnTo>
                  <a:lnTo>
                    <a:pt x="78840" y="56767"/>
                  </a:lnTo>
                  <a:lnTo>
                    <a:pt x="95941" y="91000"/>
                  </a:lnTo>
                  <a:lnTo>
                    <a:pt x="59420" y="67167"/>
                  </a:lnTo>
                  <a:lnTo>
                    <a:pt x="29420" y="82333"/>
                  </a:lnTo>
                  <a:lnTo>
                    <a:pt x="35797" y="50989"/>
                  </a:lnTo>
                  <a:lnTo>
                    <a:pt x="0" y="25567"/>
                  </a:lnTo>
                  <a:lnTo>
                    <a:pt x="40435" y="30622"/>
                  </a:lnTo>
                  <a:lnTo>
                    <a:pt x="48406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FB2FCF4-BA05-EBB6-F383-A2DFA7E94DF1}"/>
                </a:ext>
              </a:extLst>
            </p:cNvPr>
            <p:cNvSpPr/>
            <p:nvPr/>
          </p:nvSpPr>
          <p:spPr>
            <a:xfrm>
              <a:off x="1224441" y="5233866"/>
              <a:ext cx="143187" cy="122055"/>
            </a:xfrm>
            <a:custGeom>
              <a:avLst/>
              <a:gdLst>
                <a:gd name="connsiteX0" fmla="*/ 64492 w 143187"/>
                <a:gd name="connsiteY0" fmla="*/ 0 h 122055"/>
                <a:gd name="connsiteX1" fmla="*/ 89130 w 143187"/>
                <a:gd name="connsiteY1" fmla="*/ 46078 h 122055"/>
                <a:gd name="connsiteX2" fmla="*/ 143187 w 143187"/>
                <a:gd name="connsiteY2" fmla="*/ 64133 h 122055"/>
                <a:gd name="connsiteX3" fmla="*/ 104637 w 143187"/>
                <a:gd name="connsiteY3" fmla="*/ 76267 h 122055"/>
                <a:gd name="connsiteX4" fmla="*/ 127390 w 143187"/>
                <a:gd name="connsiteY4" fmla="*/ 122056 h 122055"/>
                <a:gd name="connsiteX5" fmla="*/ 78840 w 143187"/>
                <a:gd name="connsiteY5" fmla="*/ 83922 h 122055"/>
                <a:gd name="connsiteX6" fmla="*/ 38840 w 143187"/>
                <a:gd name="connsiteY6" fmla="*/ 95044 h 122055"/>
                <a:gd name="connsiteX7" fmla="*/ 47391 w 143187"/>
                <a:gd name="connsiteY7" fmla="*/ 58356 h 122055"/>
                <a:gd name="connsiteX8" fmla="*/ 0 w 143187"/>
                <a:gd name="connsiteY8" fmla="*/ 18633 h 122055"/>
                <a:gd name="connsiteX9" fmla="*/ 53768 w 143187"/>
                <a:gd name="connsiteY9" fmla="*/ 34811 h 122055"/>
                <a:gd name="connsiteX10" fmla="*/ 64492 w 143187"/>
                <a:gd name="connsiteY10" fmla="*/ 0 h 12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187" h="122055">
                  <a:moveTo>
                    <a:pt x="64492" y="0"/>
                  </a:moveTo>
                  <a:lnTo>
                    <a:pt x="89130" y="46078"/>
                  </a:lnTo>
                  <a:lnTo>
                    <a:pt x="143187" y="64133"/>
                  </a:lnTo>
                  <a:lnTo>
                    <a:pt x="104637" y="76267"/>
                  </a:lnTo>
                  <a:lnTo>
                    <a:pt x="127390" y="122056"/>
                  </a:lnTo>
                  <a:lnTo>
                    <a:pt x="78840" y="83922"/>
                  </a:lnTo>
                  <a:lnTo>
                    <a:pt x="38840" y="95044"/>
                  </a:lnTo>
                  <a:lnTo>
                    <a:pt x="47391" y="58356"/>
                  </a:lnTo>
                  <a:lnTo>
                    <a:pt x="0" y="18633"/>
                  </a:lnTo>
                  <a:lnTo>
                    <a:pt x="53768" y="34811"/>
                  </a:lnTo>
                  <a:lnTo>
                    <a:pt x="64492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C6A5319-CC54-85F9-EA9F-2830CAF3E2F6}"/>
                </a:ext>
              </a:extLst>
            </p:cNvPr>
            <p:cNvSpPr/>
            <p:nvPr/>
          </p:nvSpPr>
          <p:spPr>
            <a:xfrm>
              <a:off x="1020964" y="5153411"/>
              <a:ext cx="163042" cy="144011"/>
            </a:xfrm>
            <a:custGeom>
              <a:avLst/>
              <a:gdLst>
                <a:gd name="connsiteX0" fmla="*/ 73623 w 163042"/>
                <a:gd name="connsiteY0" fmla="*/ 0 h 144011"/>
                <a:gd name="connsiteX1" fmla="*/ 101449 w 163042"/>
                <a:gd name="connsiteY1" fmla="*/ 54456 h 144011"/>
                <a:gd name="connsiteX2" fmla="*/ 163042 w 163042"/>
                <a:gd name="connsiteY2" fmla="*/ 74967 h 144011"/>
                <a:gd name="connsiteX3" fmla="*/ 118985 w 163042"/>
                <a:gd name="connsiteY3" fmla="*/ 89989 h 144011"/>
                <a:gd name="connsiteX4" fmla="*/ 144637 w 163042"/>
                <a:gd name="connsiteY4" fmla="*/ 144011 h 144011"/>
                <a:gd name="connsiteX5" fmla="*/ 89420 w 163042"/>
                <a:gd name="connsiteY5" fmla="*/ 99522 h 144011"/>
                <a:gd name="connsiteX6" fmla="*/ 43623 w 163042"/>
                <a:gd name="connsiteY6" fmla="*/ 113389 h 144011"/>
                <a:gd name="connsiteX7" fmla="*/ 53768 w 163042"/>
                <a:gd name="connsiteY7" fmla="*/ 69622 h 144011"/>
                <a:gd name="connsiteX8" fmla="*/ 0 w 163042"/>
                <a:gd name="connsiteY8" fmla="*/ 23111 h 144011"/>
                <a:gd name="connsiteX9" fmla="*/ 61159 w 163042"/>
                <a:gd name="connsiteY9" fmla="*/ 41600 h 144011"/>
                <a:gd name="connsiteX10" fmla="*/ 73623 w 163042"/>
                <a:gd name="connsiteY10" fmla="*/ 0 h 14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042" h="144011">
                  <a:moveTo>
                    <a:pt x="73623" y="0"/>
                  </a:moveTo>
                  <a:lnTo>
                    <a:pt x="101449" y="54456"/>
                  </a:lnTo>
                  <a:lnTo>
                    <a:pt x="163042" y="74967"/>
                  </a:lnTo>
                  <a:lnTo>
                    <a:pt x="118985" y="89989"/>
                  </a:lnTo>
                  <a:lnTo>
                    <a:pt x="144637" y="144011"/>
                  </a:lnTo>
                  <a:lnTo>
                    <a:pt x="89420" y="99522"/>
                  </a:lnTo>
                  <a:lnTo>
                    <a:pt x="43623" y="113389"/>
                  </a:lnTo>
                  <a:lnTo>
                    <a:pt x="53768" y="69622"/>
                  </a:lnTo>
                  <a:lnTo>
                    <a:pt x="0" y="23111"/>
                  </a:lnTo>
                  <a:lnTo>
                    <a:pt x="61159" y="41600"/>
                  </a:lnTo>
                  <a:lnTo>
                    <a:pt x="73623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D587E1D-EED3-54F2-AB15-B9E7A03FECBC}"/>
                </a:ext>
              </a:extLst>
            </p:cNvPr>
            <p:cNvSpPr/>
            <p:nvPr/>
          </p:nvSpPr>
          <p:spPr>
            <a:xfrm>
              <a:off x="805458" y="5142000"/>
              <a:ext cx="180143" cy="164811"/>
            </a:xfrm>
            <a:custGeom>
              <a:avLst/>
              <a:gdLst>
                <a:gd name="connsiteX0" fmla="*/ 81594 w 180143"/>
                <a:gd name="connsiteY0" fmla="*/ 0 h 164811"/>
                <a:gd name="connsiteX1" fmla="*/ 112173 w 180143"/>
                <a:gd name="connsiteY1" fmla="*/ 62111 h 164811"/>
                <a:gd name="connsiteX2" fmla="*/ 180144 w 180143"/>
                <a:gd name="connsiteY2" fmla="*/ 84067 h 164811"/>
                <a:gd name="connsiteX3" fmla="*/ 131303 w 180143"/>
                <a:gd name="connsiteY3" fmla="*/ 102844 h 164811"/>
                <a:gd name="connsiteX4" fmla="*/ 159419 w 180143"/>
                <a:gd name="connsiteY4" fmla="*/ 164811 h 164811"/>
                <a:gd name="connsiteX5" fmla="*/ 98550 w 180143"/>
                <a:gd name="connsiteY5" fmla="*/ 114833 h 164811"/>
                <a:gd name="connsiteX6" fmla="*/ 47681 w 180143"/>
                <a:gd name="connsiteY6" fmla="*/ 132456 h 164811"/>
                <a:gd name="connsiteX7" fmla="*/ 59130 w 180143"/>
                <a:gd name="connsiteY7" fmla="*/ 81467 h 164811"/>
                <a:gd name="connsiteX8" fmla="*/ 0 w 180143"/>
                <a:gd name="connsiteY8" fmla="*/ 29322 h 164811"/>
                <a:gd name="connsiteX9" fmla="*/ 67536 w 180143"/>
                <a:gd name="connsiteY9" fmla="*/ 48678 h 164811"/>
                <a:gd name="connsiteX10" fmla="*/ 81594 w 180143"/>
                <a:gd name="connsiteY10" fmla="*/ 0 h 16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143" h="164811">
                  <a:moveTo>
                    <a:pt x="81594" y="0"/>
                  </a:moveTo>
                  <a:lnTo>
                    <a:pt x="112173" y="62111"/>
                  </a:lnTo>
                  <a:lnTo>
                    <a:pt x="180144" y="84067"/>
                  </a:lnTo>
                  <a:lnTo>
                    <a:pt x="131303" y="102844"/>
                  </a:lnTo>
                  <a:lnTo>
                    <a:pt x="159419" y="164811"/>
                  </a:lnTo>
                  <a:lnTo>
                    <a:pt x="98550" y="114833"/>
                  </a:lnTo>
                  <a:lnTo>
                    <a:pt x="47681" y="132456"/>
                  </a:lnTo>
                  <a:lnTo>
                    <a:pt x="59130" y="81467"/>
                  </a:lnTo>
                  <a:lnTo>
                    <a:pt x="0" y="29322"/>
                  </a:lnTo>
                  <a:lnTo>
                    <a:pt x="67536" y="48678"/>
                  </a:lnTo>
                  <a:lnTo>
                    <a:pt x="81594" y="0"/>
                  </a:lnTo>
                  <a:close/>
                </a:path>
              </a:pathLst>
            </a:custGeom>
            <a:solidFill>
              <a:srgbClr val="FFFFFF"/>
            </a:solidFill>
            <a:ln w="1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12BE92-AB5C-5E96-644A-172D18D962D4}"/>
              </a:ext>
            </a:extLst>
          </p:cNvPr>
          <p:cNvCxnSpPr>
            <a:cxnSpLocks/>
          </p:cNvCxnSpPr>
          <p:nvPr userDrawn="1"/>
        </p:nvCxnSpPr>
        <p:spPr>
          <a:xfrm>
            <a:off x="6083417" y="3412770"/>
            <a:ext cx="0" cy="635501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F4FCD35-FF9C-E58A-8D30-FBF35EE61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9238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AF48F743-0CD8-A3BE-215E-A62BF012054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992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349477DE-E85F-89FE-27CD-FE8781B6E1A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634545" y="3315289"/>
            <a:ext cx="900113" cy="9001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A</a:t>
            </a:r>
            <a:r>
              <a:rPr lang="en-GR" dirty="0"/>
              <a:t>dd photo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81B61C6-4C07-2FE0-0EF8-EF1CC6B6B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09238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F1906BB-471B-FEAB-E389-F7C79671BC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03350" y="3413272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Name Surname</a:t>
            </a:r>
            <a:endParaRPr lang="en-GR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CC40BCB-C097-E30D-7E1D-EC9896D8EF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03350" y="3793126"/>
            <a:ext cx="3718725" cy="37985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Position</a:t>
            </a:r>
            <a:endParaRPr lang="en-GR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43CCCBE-401E-DAC6-532B-DF2CF6A37F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124451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5400" b="1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title</a:t>
            </a:r>
            <a:endParaRPr lang="en-GR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2DD906B-B0C7-E61B-F500-6BC3679F25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392468"/>
            <a:ext cx="5414176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24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82861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98B53E9-2311-6A46-455F-CE758E9F97F7}"/>
              </a:ext>
            </a:extLst>
          </p:cNvPr>
          <p:cNvGrpSpPr/>
          <p:nvPr/>
        </p:nvGrpSpPr>
        <p:grpSpPr>
          <a:xfrm>
            <a:off x="0" y="0"/>
            <a:ext cx="12198146" cy="5309170"/>
            <a:chOff x="0" y="1663734"/>
            <a:chExt cx="12198146" cy="53091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A4770E-0025-44E9-2F70-64485287EAB5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B9007F-C67C-764B-457D-604B67F1B6C2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54883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 lIns="36000" rIns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3D9497-8DBB-E230-5012-36B426C93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64" y="4763123"/>
            <a:ext cx="12197080" cy="210053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9" h="21025">
                <a:moveTo>
                  <a:pt x="3" y="21025"/>
                </a:moveTo>
                <a:lnTo>
                  <a:pt x="21609" y="21002"/>
                </a:lnTo>
                <a:cubicBezTo>
                  <a:pt x="21598" y="1402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14966"/>
                  <a:pt x="3" y="2102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above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grpSp>
        <p:nvGrpSpPr>
          <p:cNvPr id="6" name="Graphic 1">
            <a:extLst>
              <a:ext uri="{FF2B5EF4-FFF2-40B4-BE49-F238E27FC236}">
                <a16:creationId xmlns:a16="http://schemas.microsoft.com/office/drawing/2014/main" id="{5347B032-6BB8-2284-AE78-262E87134CFE}"/>
              </a:ext>
            </a:extLst>
          </p:cNvPr>
          <p:cNvGrpSpPr/>
          <p:nvPr/>
        </p:nvGrpSpPr>
        <p:grpSpPr>
          <a:xfrm>
            <a:off x="188119" y="182324"/>
            <a:ext cx="657040" cy="568174"/>
            <a:chOff x="188119" y="182324"/>
            <a:chExt cx="657040" cy="568174"/>
          </a:xfrm>
          <a:solidFill>
            <a:srgbClr val="FFFFFF"/>
          </a:solidFill>
        </p:grpSpPr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F03E30FB-0354-DA25-7F38-0023F183130D}"/>
                </a:ext>
              </a:extLst>
            </p:cNvPr>
            <p:cNvGrpSpPr/>
            <p:nvPr/>
          </p:nvGrpSpPr>
          <p:grpSpPr>
            <a:xfrm>
              <a:off x="349596" y="297376"/>
              <a:ext cx="495563" cy="327698"/>
              <a:chOff x="349596" y="297376"/>
              <a:chExt cx="495563" cy="327698"/>
            </a:xfrm>
            <a:solidFill>
              <a:srgbClr val="FFFFFF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DC225E7B-8632-E99E-4C8E-5BB52469C5CC}"/>
                  </a:ext>
                </a:extLst>
              </p:cNvPr>
              <p:cNvSpPr/>
              <p:nvPr/>
            </p:nvSpPr>
            <p:spPr>
              <a:xfrm>
                <a:off x="349596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A8F1603-A116-A406-28C5-507D62F64E0C}"/>
                  </a:ext>
                </a:extLst>
              </p:cNvPr>
              <p:cNvSpPr/>
              <p:nvPr/>
            </p:nvSpPr>
            <p:spPr>
              <a:xfrm>
                <a:off x="409873" y="320652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5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93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5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5"/>
                      <a:pt x="6009" y="3985"/>
                    </a:cubicBezTo>
                    <a:cubicBezTo>
                      <a:pt x="12840" y="886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749"/>
                      <a:pt x="53130" y="20303"/>
                    </a:cubicBezTo>
                    <a:lnTo>
                      <a:pt x="53130" y="65464"/>
                    </a:lnTo>
                    <a:lnTo>
                      <a:pt x="53193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AD931254-DF7D-745D-F1A8-22FC89F7267F}"/>
                  </a:ext>
                </a:extLst>
              </p:cNvPr>
              <p:cNvSpPr/>
              <p:nvPr/>
            </p:nvSpPr>
            <p:spPr>
              <a:xfrm>
                <a:off x="466229" y="303828"/>
                <a:ext cx="38519" cy="86589"/>
              </a:xfrm>
              <a:custGeom>
                <a:avLst/>
                <a:gdLst>
                  <a:gd name="connsiteX0" fmla="*/ 24161 w 38519"/>
                  <a:gd name="connsiteY0" fmla="*/ 25616 h 86589"/>
                  <a:gd name="connsiteX1" fmla="*/ 24161 w 38519"/>
                  <a:gd name="connsiteY1" fmla="*/ 65274 h 86589"/>
                  <a:gd name="connsiteX2" fmla="*/ 32890 w 38519"/>
                  <a:gd name="connsiteY2" fmla="*/ 77608 h 86589"/>
                  <a:gd name="connsiteX3" fmla="*/ 38519 w 38519"/>
                  <a:gd name="connsiteY3" fmla="*/ 80960 h 86589"/>
                  <a:gd name="connsiteX4" fmla="*/ 26185 w 38519"/>
                  <a:gd name="connsiteY4" fmla="*/ 86589 h 86589"/>
                  <a:gd name="connsiteX5" fmla="*/ 12207 w 38519"/>
                  <a:gd name="connsiteY5" fmla="*/ 80960 h 86589"/>
                  <a:gd name="connsiteX6" fmla="*/ 8475 w 38519"/>
                  <a:gd name="connsiteY6" fmla="*/ 67867 h 86589"/>
                  <a:gd name="connsiteX7" fmla="*/ 8475 w 38519"/>
                  <a:gd name="connsiteY7" fmla="*/ 25616 h 86589"/>
                  <a:gd name="connsiteX8" fmla="*/ 2340 w 38519"/>
                  <a:gd name="connsiteY8" fmla="*/ 25616 h 86589"/>
                  <a:gd name="connsiteX9" fmla="*/ 0 w 38519"/>
                  <a:gd name="connsiteY9" fmla="*/ 20620 h 86589"/>
                  <a:gd name="connsiteX10" fmla="*/ 2214 w 38519"/>
                  <a:gd name="connsiteY10" fmla="*/ 18596 h 86589"/>
                  <a:gd name="connsiteX11" fmla="*/ 8475 w 38519"/>
                  <a:gd name="connsiteY11" fmla="*/ 18596 h 86589"/>
                  <a:gd name="connsiteX12" fmla="*/ 8475 w 38519"/>
                  <a:gd name="connsiteY12" fmla="*/ 11385 h 86589"/>
                  <a:gd name="connsiteX13" fmla="*/ 10816 w 38519"/>
                  <a:gd name="connsiteY13" fmla="*/ 6894 h 86589"/>
                  <a:gd name="connsiteX14" fmla="*/ 20050 w 38519"/>
                  <a:gd name="connsiteY14" fmla="*/ 1012 h 86589"/>
                  <a:gd name="connsiteX15" fmla="*/ 22390 w 38519"/>
                  <a:gd name="connsiteY15" fmla="*/ 0 h 86589"/>
                  <a:gd name="connsiteX16" fmla="*/ 24161 w 38519"/>
                  <a:gd name="connsiteY16" fmla="*/ 3605 h 86589"/>
                  <a:gd name="connsiteX17" fmla="*/ 24161 w 38519"/>
                  <a:gd name="connsiteY17" fmla="*/ 18596 h 86589"/>
                  <a:gd name="connsiteX18" fmla="*/ 33902 w 38519"/>
                  <a:gd name="connsiteY18" fmla="*/ 18596 h 86589"/>
                  <a:gd name="connsiteX19" fmla="*/ 36369 w 38519"/>
                  <a:gd name="connsiteY19" fmla="*/ 20367 h 86589"/>
                  <a:gd name="connsiteX20" fmla="*/ 34155 w 38519"/>
                  <a:gd name="connsiteY20" fmla="*/ 25616 h 86589"/>
                  <a:gd name="connsiteX21" fmla="*/ 24161 w 38519"/>
                  <a:gd name="connsiteY21" fmla="*/ 25616 h 8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589">
                    <a:moveTo>
                      <a:pt x="24161" y="25616"/>
                    </a:moveTo>
                    <a:lnTo>
                      <a:pt x="24161" y="65274"/>
                    </a:lnTo>
                    <a:cubicBezTo>
                      <a:pt x="24161" y="69006"/>
                      <a:pt x="24288" y="77228"/>
                      <a:pt x="32890" y="77608"/>
                    </a:cubicBezTo>
                    <a:cubicBezTo>
                      <a:pt x="36116" y="77608"/>
                      <a:pt x="38519" y="77608"/>
                      <a:pt x="38519" y="80960"/>
                    </a:cubicBezTo>
                    <a:cubicBezTo>
                      <a:pt x="38519" y="84565"/>
                      <a:pt x="31309" y="86589"/>
                      <a:pt x="26185" y="86589"/>
                    </a:cubicBezTo>
                    <a:cubicBezTo>
                      <a:pt x="19228" y="86589"/>
                      <a:pt x="14737" y="83996"/>
                      <a:pt x="12207" y="80960"/>
                    </a:cubicBezTo>
                    <a:cubicBezTo>
                      <a:pt x="8602" y="76596"/>
                      <a:pt x="8475" y="71979"/>
                      <a:pt x="8475" y="67867"/>
                    </a:cubicBezTo>
                    <a:lnTo>
                      <a:pt x="8475" y="25616"/>
                    </a:lnTo>
                    <a:lnTo>
                      <a:pt x="2340" y="25616"/>
                    </a:lnTo>
                    <a:cubicBezTo>
                      <a:pt x="0" y="25616"/>
                      <a:pt x="0" y="25110"/>
                      <a:pt x="0" y="20620"/>
                    </a:cubicBezTo>
                    <a:cubicBezTo>
                      <a:pt x="0" y="19102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24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344A3433-7E38-C42B-506D-DF8FAE91E405}"/>
                  </a:ext>
                </a:extLst>
              </p:cNvPr>
              <p:cNvSpPr/>
              <p:nvPr/>
            </p:nvSpPr>
            <p:spPr>
              <a:xfrm>
                <a:off x="503926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23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76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0B045346-92B9-A55F-1442-DAEA7E35D151}"/>
                  </a:ext>
                </a:extLst>
              </p:cNvPr>
              <p:cNvSpPr/>
              <p:nvPr/>
            </p:nvSpPr>
            <p:spPr>
              <a:xfrm>
                <a:off x="564203" y="320715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7 w 42630"/>
                  <a:gd name="connsiteY6" fmla="*/ 0 h 68183"/>
                  <a:gd name="connsiteX7" fmla="*/ 42630 w 42630"/>
                  <a:gd name="connsiteY7" fmla="*/ 9614 h 68183"/>
                  <a:gd name="connsiteX8" fmla="*/ 35800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7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800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19D02D6-0295-C67F-74C2-22CBFF32801A}"/>
                  </a:ext>
                </a:extLst>
              </p:cNvPr>
              <p:cNvSpPr/>
              <p:nvPr/>
            </p:nvSpPr>
            <p:spPr>
              <a:xfrm>
                <a:off x="608604" y="320715"/>
                <a:ext cx="55912" cy="98416"/>
              </a:xfrm>
              <a:custGeom>
                <a:avLst/>
                <a:gdLst>
                  <a:gd name="connsiteX0" fmla="*/ 63 w 55912"/>
                  <a:gd name="connsiteY0" fmla="*/ 16698 h 98416"/>
                  <a:gd name="connsiteX1" fmla="*/ 1581 w 55912"/>
                  <a:gd name="connsiteY1" fmla="*/ 7717 h 98416"/>
                  <a:gd name="connsiteX2" fmla="*/ 25996 w 55912"/>
                  <a:gd name="connsiteY2" fmla="*/ 0 h 98416"/>
                  <a:gd name="connsiteX3" fmla="*/ 47311 w 55912"/>
                  <a:gd name="connsiteY3" fmla="*/ 7590 h 98416"/>
                  <a:gd name="connsiteX4" fmla="*/ 55913 w 55912"/>
                  <a:gd name="connsiteY4" fmla="*/ 32131 h 98416"/>
                  <a:gd name="connsiteX5" fmla="*/ 27514 w 55912"/>
                  <a:gd name="connsiteY5" fmla="*/ 69765 h 98416"/>
                  <a:gd name="connsiteX6" fmla="*/ 15812 w 55912"/>
                  <a:gd name="connsiteY6" fmla="*/ 66413 h 98416"/>
                  <a:gd name="connsiteX7" fmla="*/ 15812 w 55912"/>
                  <a:gd name="connsiteY7" fmla="*/ 95697 h 98416"/>
                  <a:gd name="connsiteX8" fmla="*/ 13219 w 55912"/>
                  <a:gd name="connsiteY8" fmla="*/ 98417 h 98416"/>
                  <a:gd name="connsiteX9" fmla="*/ 3226 w 55912"/>
                  <a:gd name="connsiteY9" fmla="*/ 98417 h 98416"/>
                  <a:gd name="connsiteX10" fmla="*/ 0 w 55912"/>
                  <a:gd name="connsiteY10" fmla="*/ 95697 h 98416"/>
                  <a:gd name="connsiteX11" fmla="*/ 0 w 55912"/>
                  <a:gd name="connsiteY11" fmla="*/ 16761 h 98416"/>
                  <a:gd name="connsiteX12" fmla="*/ 63 w 55912"/>
                  <a:gd name="connsiteY12" fmla="*/ 16761 h 98416"/>
                  <a:gd name="connsiteX13" fmla="*/ 15876 w 55912"/>
                  <a:gd name="connsiteY13" fmla="*/ 56419 h 98416"/>
                  <a:gd name="connsiteX14" fmla="*/ 24984 w 55912"/>
                  <a:gd name="connsiteY14" fmla="*/ 59392 h 98416"/>
                  <a:gd name="connsiteX15" fmla="*/ 39594 w 55912"/>
                  <a:gd name="connsiteY15" fmla="*/ 34471 h 98416"/>
                  <a:gd name="connsiteX16" fmla="*/ 23782 w 55912"/>
                  <a:gd name="connsiteY16" fmla="*/ 9298 h 98416"/>
                  <a:gd name="connsiteX17" fmla="*/ 15812 w 55912"/>
                  <a:gd name="connsiteY17" fmla="*/ 18279 h 98416"/>
                  <a:gd name="connsiteX18" fmla="*/ 15812 w 55912"/>
                  <a:gd name="connsiteY18" fmla="*/ 56419 h 98416"/>
                  <a:gd name="connsiteX19" fmla="*/ 15876 w 55912"/>
                  <a:gd name="connsiteY19" fmla="*/ 56419 h 9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6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2" y="66413"/>
                    </a:cubicBezTo>
                    <a:lnTo>
                      <a:pt x="15812" y="95697"/>
                    </a:lnTo>
                    <a:cubicBezTo>
                      <a:pt x="15812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3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2" y="14674"/>
                      <a:pt x="15812" y="18279"/>
                    </a:cubicBezTo>
                    <a:lnTo>
                      <a:pt x="15812" y="56419"/>
                    </a:lnTo>
                    <a:lnTo>
                      <a:pt x="15876" y="56419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D321EDB8-3016-2532-2F39-600996274A1C}"/>
                  </a:ext>
                </a:extLst>
              </p:cNvPr>
              <p:cNvSpPr/>
              <p:nvPr/>
            </p:nvSpPr>
            <p:spPr>
              <a:xfrm>
                <a:off x="671538" y="320715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96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0" y="0"/>
                      <a:pt x="27198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ABEC5E1-D195-3BD6-FB6A-CF060C92F8F8}"/>
                  </a:ext>
                </a:extLst>
              </p:cNvPr>
              <p:cNvSpPr/>
              <p:nvPr/>
            </p:nvSpPr>
            <p:spPr>
              <a:xfrm>
                <a:off x="715180" y="297376"/>
                <a:ext cx="17080" cy="91585"/>
              </a:xfrm>
              <a:custGeom>
                <a:avLst/>
                <a:gdLst>
                  <a:gd name="connsiteX0" fmla="*/ 8728 w 17080"/>
                  <a:gd name="connsiteY0" fmla="*/ 15813 h 91585"/>
                  <a:gd name="connsiteX1" fmla="*/ 0 w 17080"/>
                  <a:gd name="connsiteY1" fmla="*/ 8096 h 91585"/>
                  <a:gd name="connsiteX2" fmla="*/ 8728 w 17080"/>
                  <a:gd name="connsiteY2" fmla="*/ 0 h 91585"/>
                  <a:gd name="connsiteX3" fmla="*/ 17077 w 17080"/>
                  <a:gd name="connsiteY3" fmla="*/ 7716 h 91585"/>
                  <a:gd name="connsiteX4" fmla="*/ 8728 w 17080"/>
                  <a:gd name="connsiteY4" fmla="*/ 15813 h 91585"/>
                  <a:gd name="connsiteX5" fmla="*/ 16824 w 17080"/>
                  <a:gd name="connsiteY5" fmla="*/ 88740 h 91585"/>
                  <a:gd name="connsiteX6" fmla="*/ 13978 w 17080"/>
                  <a:gd name="connsiteY6" fmla="*/ 91586 h 91585"/>
                  <a:gd name="connsiteX7" fmla="*/ 2783 w 17080"/>
                  <a:gd name="connsiteY7" fmla="*/ 91586 h 91585"/>
                  <a:gd name="connsiteX8" fmla="*/ 569 w 17080"/>
                  <a:gd name="connsiteY8" fmla="*/ 88866 h 91585"/>
                  <a:gd name="connsiteX9" fmla="*/ 569 w 17080"/>
                  <a:gd name="connsiteY9" fmla="*/ 27767 h 91585"/>
                  <a:gd name="connsiteX10" fmla="*/ 3036 w 17080"/>
                  <a:gd name="connsiteY10" fmla="*/ 25047 h 91585"/>
                  <a:gd name="connsiteX11" fmla="*/ 13978 w 17080"/>
                  <a:gd name="connsiteY11" fmla="*/ 25047 h 91585"/>
                  <a:gd name="connsiteX12" fmla="*/ 16824 w 17080"/>
                  <a:gd name="connsiteY12" fmla="*/ 27893 h 91585"/>
                  <a:gd name="connsiteX13" fmla="*/ 16824 w 17080"/>
                  <a:gd name="connsiteY13" fmla="*/ 88740 h 91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080" h="91585">
                    <a:moveTo>
                      <a:pt x="8728" y="15813"/>
                    </a:moveTo>
                    <a:cubicBezTo>
                      <a:pt x="3352" y="15813"/>
                      <a:pt x="0" y="12587"/>
                      <a:pt x="0" y="8096"/>
                    </a:cubicBezTo>
                    <a:cubicBezTo>
                      <a:pt x="0" y="3605"/>
                      <a:pt x="3099" y="0"/>
                      <a:pt x="8728" y="0"/>
                    </a:cubicBezTo>
                    <a:cubicBezTo>
                      <a:pt x="14358" y="0"/>
                      <a:pt x="16951" y="3605"/>
                      <a:pt x="17077" y="7716"/>
                    </a:cubicBezTo>
                    <a:cubicBezTo>
                      <a:pt x="17204" y="12460"/>
                      <a:pt x="13725" y="15813"/>
                      <a:pt x="8728" y="15813"/>
                    </a:cubicBezTo>
                    <a:moveTo>
                      <a:pt x="16824" y="88740"/>
                    </a:moveTo>
                    <a:cubicBezTo>
                      <a:pt x="16824" y="90764"/>
                      <a:pt x="16571" y="91586"/>
                      <a:pt x="13978" y="91586"/>
                    </a:cubicBezTo>
                    <a:lnTo>
                      <a:pt x="2783" y="91586"/>
                    </a:lnTo>
                    <a:cubicBezTo>
                      <a:pt x="696" y="91586"/>
                      <a:pt x="569" y="90953"/>
                      <a:pt x="569" y="88866"/>
                    </a:cubicBezTo>
                    <a:lnTo>
                      <a:pt x="569" y="27767"/>
                    </a:lnTo>
                    <a:cubicBezTo>
                      <a:pt x="569" y="25996"/>
                      <a:pt x="822" y="25047"/>
                      <a:pt x="3036" y="25047"/>
                    </a:cubicBezTo>
                    <a:lnTo>
                      <a:pt x="13978" y="25047"/>
                    </a:lnTo>
                    <a:cubicBezTo>
                      <a:pt x="16445" y="25047"/>
                      <a:pt x="16698" y="25679"/>
                      <a:pt x="16824" y="27893"/>
                    </a:cubicBezTo>
                    <a:cubicBezTo>
                      <a:pt x="16824" y="27893"/>
                      <a:pt x="16824" y="88740"/>
                      <a:pt x="16824" y="88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92CD6017-995F-C531-A64F-24C7FDFEACFB}"/>
                  </a:ext>
                </a:extLst>
              </p:cNvPr>
              <p:cNvSpPr/>
              <p:nvPr/>
            </p:nvSpPr>
            <p:spPr>
              <a:xfrm>
                <a:off x="739089" y="320715"/>
                <a:ext cx="46994" cy="69891"/>
              </a:xfrm>
              <a:custGeom>
                <a:avLst/>
                <a:gdLst>
                  <a:gd name="connsiteX0" fmla="*/ 31815 w 46994"/>
                  <a:gd name="connsiteY0" fmla="*/ 29917 h 69891"/>
                  <a:gd name="connsiteX1" fmla="*/ 46995 w 46994"/>
                  <a:gd name="connsiteY1" fmla="*/ 49715 h 69891"/>
                  <a:gd name="connsiteX2" fmla="*/ 23908 w 46994"/>
                  <a:gd name="connsiteY2" fmla="*/ 69891 h 69891"/>
                  <a:gd name="connsiteX3" fmla="*/ 0 w 46994"/>
                  <a:gd name="connsiteY3" fmla="*/ 54332 h 69891"/>
                  <a:gd name="connsiteX4" fmla="*/ 6578 w 46994"/>
                  <a:gd name="connsiteY4" fmla="*/ 47374 h 69891"/>
                  <a:gd name="connsiteX5" fmla="*/ 13788 w 46994"/>
                  <a:gd name="connsiteY5" fmla="*/ 52371 h 69891"/>
                  <a:gd name="connsiteX6" fmla="*/ 24288 w 46994"/>
                  <a:gd name="connsiteY6" fmla="*/ 60088 h 69891"/>
                  <a:gd name="connsiteX7" fmla="*/ 32384 w 46994"/>
                  <a:gd name="connsiteY7" fmla="*/ 52118 h 69891"/>
                  <a:gd name="connsiteX8" fmla="*/ 28273 w 46994"/>
                  <a:gd name="connsiteY8" fmla="*/ 44149 h 69891"/>
                  <a:gd name="connsiteX9" fmla="*/ 15433 w 46994"/>
                  <a:gd name="connsiteY9" fmla="*/ 37571 h 69891"/>
                  <a:gd name="connsiteX10" fmla="*/ 1328 w 46994"/>
                  <a:gd name="connsiteY10" fmla="*/ 18849 h 69891"/>
                  <a:gd name="connsiteX11" fmla="*/ 23655 w 46994"/>
                  <a:gd name="connsiteY11" fmla="*/ 0 h 69891"/>
                  <a:gd name="connsiteX12" fmla="*/ 44971 w 46994"/>
                  <a:gd name="connsiteY12" fmla="*/ 13725 h 69891"/>
                  <a:gd name="connsiteX13" fmla="*/ 38835 w 46994"/>
                  <a:gd name="connsiteY13" fmla="*/ 19987 h 69891"/>
                  <a:gd name="connsiteX14" fmla="*/ 31751 w 46994"/>
                  <a:gd name="connsiteY14" fmla="*/ 14737 h 69891"/>
                  <a:gd name="connsiteX15" fmla="*/ 23023 w 46994"/>
                  <a:gd name="connsiteY15" fmla="*/ 8476 h 69891"/>
                  <a:gd name="connsiteX16" fmla="*/ 15306 w 46994"/>
                  <a:gd name="connsiteY16" fmla="*/ 16192 h 69891"/>
                  <a:gd name="connsiteX17" fmla="*/ 25426 w 46994"/>
                  <a:gd name="connsiteY17" fmla="*/ 27008 h 69891"/>
                  <a:gd name="connsiteX18" fmla="*/ 31815 w 46994"/>
                  <a:gd name="connsiteY18" fmla="*/ 29980 h 69891"/>
                  <a:gd name="connsiteX19" fmla="*/ 31815 w 46994"/>
                  <a:gd name="connsiteY19" fmla="*/ 29980 h 6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994" h="69891">
                    <a:moveTo>
                      <a:pt x="31815" y="29917"/>
                    </a:moveTo>
                    <a:cubicBezTo>
                      <a:pt x="37697" y="32764"/>
                      <a:pt x="46995" y="37381"/>
                      <a:pt x="46995" y="49715"/>
                    </a:cubicBezTo>
                    <a:cubicBezTo>
                      <a:pt x="46995" y="56925"/>
                      <a:pt x="43010" y="69891"/>
                      <a:pt x="23908" y="69891"/>
                    </a:cubicBezTo>
                    <a:cubicBezTo>
                      <a:pt x="6198" y="69891"/>
                      <a:pt x="0" y="59518"/>
                      <a:pt x="0" y="54332"/>
                    </a:cubicBezTo>
                    <a:cubicBezTo>
                      <a:pt x="0" y="50474"/>
                      <a:pt x="2846" y="47374"/>
                      <a:pt x="6578" y="47374"/>
                    </a:cubicBezTo>
                    <a:cubicBezTo>
                      <a:pt x="10310" y="47374"/>
                      <a:pt x="11954" y="49968"/>
                      <a:pt x="13788" y="52371"/>
                    </a:cubicBezTo>
                    <a:cubicBezTo>
                      <a:pt x="16888" y="56735"/>
                      <a:pt x="19165" y="60088"/>
                      <a:pt x="24288" y="60088"/>
                    </a:cubicBezTo>
                    <a:cubicBezTo>
                      <a:pt x="28905" y="60088"/>
                      <a:pt x="32384" y="56862"/>
                      <a:pt x="32384" y="52118"/>
                    </a:cubicBezTo>
                    <a:cubicBezTo>
                      <a:pt x="32384" y="47754"/>
                      <a:pt x="29538" y="45287"/>
                      <a:pt x="28273" y="44149"/>
                    </a:cubicBezTo>
                    <a:cubicBezTo>
                      <a:pt x="26502" y="42884"/>
                      <a:pt x="18659" y="39152"/>
                      <a:pt x="15433" y="37571"/>
                    </a:cubicBezTo>
                    <a:cubicBezTo>
                      <a:pt x="11575" y="35800"/>
                      <a:pt x="1328" y="30740"/>
                      <a:pt x="1328" y="18849"/>
                    </a:cubicBezTo>
                    <a:cubicBezTo>
                      <a:pt x="1328" y="9741"/>
                      <a:pt x="7337" y="0"/>
                      <a:pt x="23655" y="0"/>
                    </a:cubicBezTo>
                    <a:cubicBezTo>
                      <a:pt x="39974" y="0"/>
                      <a:pt x="44971" y="8602"/>
                      <a:pt x="44971" y="13725"/>
                    </a:cubicBezTo>
                    <a:cubicBezTo>
                      <a:pt x="44971" y="17330"/>
                      <a:pt x="42377" y="19987"/>
                      <a:pt x="38835" y="19987"/>
                    </a:cubicBezTo>
                    <a:cubicBezTo>
                      <a:pt x="34851" y="19987"/>
                      <a:pt x="33206" y="17141"/>
                      <a:pt x="31751" y="14737"/>
                    </a:cubicBezTo>
                    <a:cubicBezTo>
                      <a:pt x="30486" y="12271"/>
                      <a:pt x="28273" y="8476"/>
                      <a:pt x="23023" y="8476"/>
                    </a:cubicBezTo>
                    <a:cubicBezTo>
                      <a:pt x="17773" y="8476"/>
                      <a:pt x="15306" y="12840"/>
                      <a:pt x="15306" y="16192"/>
                    </a:cubicBezTo>
                    <a:cubicBezTo>
                      <a:pt x="15306" y="22644"/>
                      <a:pt x="20936" y="25047"/>
                      <a:pt x="25426" y="27008"/>
                    </a:cubicBezTo>
                    <a:lnTo>
                      <a:pt x="31815" y="29980"/>
                    </a:lnTo>
                    <a:lnTo>
                      <a:pt x="31815" y="299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5CBC5381-DB21-348D-E2DE-003305D6AAF8}"/>
                  </a:ext>
                </a:extLst>
              </p:cNvPr>
              <p:cNvSpPr/>
              <p:nvPr/>
            </p:nvSpPr>
            <p:spPr>
              <a:xfrm>
                <a:off x="790954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6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5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2996D48-63C8-29CA-8CA9-B42AB5A61AFE}"/>
                  </a:ext>
                </a:extLst>
              </p:cNvPr>
              <p:cNvSpPr/>
              <p:nvPr/>
            </p:nvSpPr>
            <p:spPr>
              <a:xfrm>
                <a:off x="349596" y="437981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535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226F856-D7C2-1086-7A1A-4F2A0ADFB264}"/>
                  </a:ext>
                </a:extLst>
              </p:cNvPr>
              <p:cNvSpPr/>
              <p:nvPr/>
            </p:nvSpPr>
            <p:spPr>
              <a:xfrm>
                <a:off x="409810" y="439607"/>
                <a:ext cx="53572" cy="68201"/>
              </a:xfrm>
              <a:custGeom>
                <a:avLst/>
                <a:gdLst>
                  <a:gd name="connsiteX0" fmla="*/ 53509 w 53572"/>
                  <a:gd name="connsiteY0" fmla="*/ 50618 h 68201"/>
                  <a:gd name="connsiteX1" fmla="*/ 48513 w 53572"/>
                  <a:gd name="connsiteY1" fmla="*/ 63205 h 68201"/>
                  <a:gd name="connsiteX2" fmla="*/ 26312 w 53572"/>
                  <a:gd name="connsiteY2" fmla="*/ 68202 h 68201"/>
                  <a:gd name="connsiteX3" fmla="*/ 0 w 53572"/>
                  <a:gd name="connsiteY3" fmla="*/ 47266 h 68201"/>
                  <a:gd name="connsiteX4" fmla="*/ 0 w 53572"/>
                  <a:gd name="connsiteY4" fmla="*/ 2485 h 68201"/>
                  <a:gd name="connsiteX5" fmla="*/ 2720 w 53572"/>
                  <a:gd name="connsiteY5" fmla="*/ 18 h 68201"/>
                  <a:gd name="connsiteX6" fmla="*/ 13219 w 53572"/>
                  <a:gd name="connsiteY6" fmla="*/ 18 h 68201"/>
                  <a:gd name="connsiteX7" fmla="*/ 16065 w 53572"/>
                  <a:gd name="connsiteY7" fmla="*/ 2611 h 68201"/>
                  <a:gd name="connsiteX8" fmla="*/ 16065 w 53572"/>
                  <a:gd name="connsiteY8" fmla="*/ 45621 h 68201"/>
                  <a:gd name="connsiteX9" fmla="*/ 27261 w 53572"/>
                  <a:gd name="connsiteY9" fmla="*/ 57576 h 68201"/>
                  <a:gd name="connsiteX10" fmla="*/ 37634 w 53572"/>
                  <a:gd name="connsiteY10" fmla="*/ 47203 h 68201"/>
                  <a:gd name="connsiteX11" fmla="*/ 37634 w 53572"/>
                  <a:gd name="connsiteY11" fmla="*/ 2801 h 68201"/>
                  <a:gd name="connsiteX12" fmla="*/ 40353 w 53572"/>
                  <a:gd name="connsiteY12" fmla="*/ 81 h 68201"/>
                  <a:gd name="connsiteX13" fmla="*/ 50473 w 53572"/>
                  <a:gd name="connsiteY13" fmla="*/ 81 h 68201"/>
                  <a:gd name="connsiteX14" fmla="*/ 53573 w 53572"/>
                  <a:gd name="connsiteY14" fmla="*/ 2801 h 68201"/>
                  <a:gd name="connsiteX15" fmla="*/ 53573 w 53572"/>
                  <a:gd name="connsiteY15" fmla="*/ 50681 h 68201"/>
                  <a:gd name="connsiteX16" fmla="*/ 53573 w 53572"/>
                  <a:gd name="connsiteY16" fmla="*/ 50681 h 6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572" h="68201">
                    <a:moveTo>
                      <a:pt x="53509" y="50618"/>
                    </a:moveTo>
                    <a:cubicBezTo>
                      <a:pt x="53509" y="56247"/>
                      <a:pt x="53383" y="59853"/>
                      <a:pt x="48513" y="63205"/>
                    </a:cubicBezTo>
                    <a:cubicBezTo>
                      <a:pt x="44907" y="65355"/>
                      <a:pt x="37064" y="68202"/>
                      <a:pt x="26312" y="68202"/>
                    </a:cubicBezTo>
                    <a:cubicBezTo>
                      <a:pt x="1518" y="68202"/>
                      <a:pt x="0" y="55362"/>
                      <a:pt x="0" y="47266"/>
                    </a:cubicBezTo>
                    <a:lnTo>
                      <a:pt x="0" y="2485"/>
                    </a:lnTo>
                    <a:cubicBezTo>
                      <a:pt x="0" y="398"/>
                      <a:pt x="1012" y="18"/>
                      <a:pt x="2720" y="18"/>
                    </a:cubicBezTo>
                    <a:lnTo>
                      <a:pt x="13219" y="18"/>
                    </a:lnTo>
                    <a:cubicBezTo>
                      <a:pt x="15117" y="-108"/>
                      <a:pt x="16065" y="398"/>
                      <a:pt x="16065" y="2611"/>
                    </a:cubicBezTo>
                    <a:lnTo>
                      <a:pt x="16065" y="45621"/>
                    </a:lnTo>
                    <a:cubicBezTo>
                      <a:pt x="16065" y="49859"/>
                      <a:pt x="16192" y="57576"/>
                      <a:pt x="27261" y="57576"/>
                    </a:cubicBezTo>
                    <a:cubicBezTo>
                      <a:pt x="37507" y="57576"/>
                      <a:pt x="37634" y="51440"/>
                      <a:pt x="37634" y="47203"/>
                    </a:cubicBezTo>
                    <a:lnTo>
                      <a:pt x="37634" y="2801"/>
                    </a:lnTo>
                    <a:cubicBezTo>
                      <a:pt x="37634" y="777"/>
                      <a:pt x="38266" y="81"/>
                      <a:pt x="40353" y="81"/>
                    </a:cubicBezTo>
                    <a:lnTo>
                      <a:pt x="50473" y="81"/>
                    </a:lnTo>
                    <a:cubicBezTo>
                      <a:pt x="52497" y="81"/>
                      <a:pt x="53573" y="334"/>
                      <a:pt x="53573" y="2801"/>
                    </a:cubicBezTo>
                    <a:lnTo>
                      <a:pt x="53573" y="50681"/>
                    </a:lnTo>
                    <a:lnTo>
                      <a:pt x="53573" y="50681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A67C19C-B4B3-0AAD-56CE-B4E4BE0739B4}"/>
                  </a:ext>
                </a:extLst>
              </p:cNvPr>
              <p:cNvSpPr/>
              <p:nvPr/>
            </p:nvSpPr>
            <p:spPr>
              <a:xfrm>
                <a:off x="472933" y="437981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0" y="2024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2A4EC63-ACAC-5252-505D-E36EB4718E6D}"/>
                  </a:ext>
                </a:extLst>
              </p:cNvPr>
              <p:cNvSpPr/>
              <p:nvPr/>
            </p:nvSpPr>
            <p:spPr>
              <a:xfrm>
                <a:off x="514552" y="437981"/>
                <a:ext cx="61235" cy="69828"/>
              </a:xfrm>
              <a:custGeom>
                <a:avLst/>
                <a:gdLst>
                  <a:gd name="connsiteX0" fmla="*/ 30550 w 61235"/>
                  <a:gd name="connsiteY0" fmla="*/ 69828 h 69828"/>
                  <a:gd name="connsiteX1" fmla="*/ 0 w 61235"/>
                  <a:gd name="connsiteY1" fmla="*/ 34914 h 69828"/>
                  <a:gd name="connsiteX2" fmla="*/ 30803 w 61235"/>
                  <a:gd name="connsiteY2" fmla="*/ 0 h 69828"/>
                  <a:gd name="connsiteX3" fmla="*/ 61226 w 61235"/>
                  <a:gd name="connsiteY3" fmla="*/ 34155 h 69828"/>
                  <a:gd name="connsiteX4" fmla="*/ 30550 w 61235"/>
                  <a:gd name="connsiteY4" fmla="*/ 69828 h 69828"/>
                  <a:gd name="connsiteX5" fmla="*/ 30044 w 61235"/>
                  <a:gd name="connsiteY5" fmla="*/ 9488 h 69828"/>
                  <a:gd name="connsiteX6" fmla="*/ 16571 w 61235"/>
                  <a:gd name="connsiteY6" fmla="*/ 32953 h 69828"/>
                  <a:gd name="connsiteX7" fmla="*/ 31182 w 61235"/>
                  <a:gd name="connsiteY7" fmla="*/ 59139 h 69828"/>
                  <a:gd name="connsiteX8" fmla="*/ 44528 w 61235"/>
                  <a:gd name="connsiteY8" fmla="*/ 33333 h 69828"/>
                  <a:gd name="connsiteX9" fmla="*/ 30044 w 61235"/>
                  <a:gd name="connsiteY9" fmla="*/ 9424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8">
                    <a:moveTo>
                      <a:pt x="30550" y="69828"/>
                    </a:moveTo>
                    <a:cubicBezTo>
                      <a:pt x="11701" y="69828"/>
                      <a:pt x="0" y="54648"/>
                      <a:pt x="0" y="34914"/>
                    </a:cubicBezTo>
                    <a:cubicBezTo>
                      <a:pt x="0" y="15180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537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1" y="19987"/>
                      <a:pt x="16571" y="32953"/>
                    </a:cubicBezTo>
                    <a:cubicBezTo>
                      <a:pt x="16571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C95E035-1540-57B9-A996-AAB5543B5BBB}"/>
                  </a:ext>
                </a:extLst>
              </p:cNvPr>
              <p:cNvSpPr/>
              <p:nvPr/>
            </p:nvSpPr>
            <p:spPr>
              <a:xfrm>
                <a:off x="583051" y="437981"/>
                <a:ext cx="55912" cy="98417"/>
              </a:xfrm>
              <a:custGeom>
                <a:avLst/>
                <a:gdLst>
                  <a:gd name="connsiteX0" fmla="*/ 63 w 55912"/>
                  <a:gd name="connsiteY0" fmla="*/ 16698 h 98417"/>
                  <a:gd name="connsiteX1" fmla="*/ 1581 w 55912"/>
                  <a:gd name="connsiteY1" fmla="*/ 7717 h 98417"/>
                  <a:gd name="connsiteX2" fmla="*/ 25996 w 55912"/>
                  <a:gd name="connsiteY2" fmla="*/ 0 h 98417"/>
                  <a:gd name="connsiteX3" fmla="*/ 47311 w 55912"/>
                  <a:gd name="connsiteY3" fmla="*/ 7590 h 98417"/>
                  <a:gd name="connsiteX4" fmla="*/ 55913 w 55912"/>
                  <a:gd name="connsiteY4" fmla="*/ 32131 h 98417"/>
                  <a:gd name="connsiteX5" fmla="*/ 27514 w 55912"/>
                  <a:gd name="connsiteY5" fmla="*/ 69765 h 98417"/>
                  <a:gd name="connsiteX6" fmla="*/ 15813 w 55912"/>
                  <a:gd name="connsiteY6" fmla="*/ 66413 h 98417"/>
                  <a:gd name="connsiteX7" fmla="*/ 15813 w 55912"/>
                  <a:gd name="connsiteY7" fmla="*/ 95697 h 98417"/>
                  <a:gd name="connsiteX8" fmla="*/ 13219 w 55912"/>
                  <a:gd name="connsiteY8" fmla="*/ 98417 h 98417"/>
                  <a:gd name="connsiteX9" fmla="*/ 3226 w 55912"/>
                  <a:gd name="connsiteY9" fmla="*/ 98417 h 98417"/>
                  <a:gd name="connsiteX10" fmla="*/ 0 w 55912"/>
                  <a:gd name="connsiteY10" fmla="*/ 95697 h 98417"/>
                  <a:gd name="connsiteX11" fmla="*/ 0 w 55912"/>
                  <a:gd name="connsiteY11" fmla="*/ 16761 h 98417"/>
                  <a:gd name="connsiteX12" fmla="*/ 63 w 55912"/>
                  <a:gd name="connsiteY12" fmla="*/ 16761 h 98417"/>
                  <a:gd name="connsiteX13" fmla="*/ 15876 w 55912"/>
                  <a:gd name="connsiteY13" fmla="*/ 56419 h 98417"/>
                  <a:gd name="connsiteX14" fmla="*/ 24984 w 55912"/>
                  <a:gd name="connsiteY14" fmla="*/ 59392 h 98417"/>
                  <a:gd name="connsiteX15" fmla="*/ 39594 w 55912"/>
                  <a:gd name="connsiteY15" fmla="*/ 34471 h 98417"/>
                  <a:gd name="connsiteX16" fmla="*/ 23782 w 55912"/>
                  <a:gd name="connsiteY16" fmla="*/ 9298 h 98417"/>
                  <a:gd name="connsiteX17" fmla="*/ 15813 w 55912"/>
                  <a:gd name="connsiteY17" fmla="*/ 18279 h 98417"/>
                  <a:gd name="connsiteX18" fmla="*/ 15813 w 55912"/>
                  <a:gd name="connsiteY18" fmla="*/ 56419 h 98417"/>
                  <a:gd name="connsiteX19" fmla="*/ 15876 w 55912"/>
                  <a:gd name="connsiteY19" fmla="*/ 56419 h 9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7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3" y="66413"/>
                    </a:cubicBezTo>
                    <a:lnTo>
                      <a:pt x="15813" y="95697"/>
                    </a:lnTo>
                    <a:cubicBezTo>
                      <a:pt x="15813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4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3" y="14674"/>
                      <a:pt x="15813" y="18279"/>
                    </a:cubicBezTo>
                    <a:lnTo>
                      <a:pt x="15813" y="56419"/>
                    </a:lnTo>
                    <a:cubicBezTo>
                      <a:pt x="15813" y="56419"/>
                      <a:pt x="15876" y="56419"/>
                      <a:pt x="15876" y="564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EA9CD196-9036-7B6F-B417-7F7AEDA1B6BE}"/>
                  </a:ext>
                </a:extLst>
              </p:cNvPr>
              <p:cNvSpPr/>
              <p:nvPr/>
            </p:nvSpPr>
            <p:spPr>
              <a:xfrm>
                <a:off x="643328" y="437981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472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5FE3749C-306D-4EAC-727C-0CC58C7DA18B}"/>
                  </a:ext>
                </a:extLst>
              </p:cNvPr>
              <p:cNvSpPr/>
              <p:nvPr/>
            </p:nvSpPr>
            <p:spPr>
              <a:xfrm>
                <a:off x="352252" y="555183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4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30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4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4"/>
                      <a:pt x="6009" y="3985"/>
                    </a:cubicBezTo>
                    <a:cubicBezTo>
                      <a:pt x="12840" y="885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813"/>
                      <a:pt x="53130" y="20303"/>
                    </a:cubicBezTo>
                    <a:lnTo>
                      <a:pt x="53130" y="65464"/>
                    </a:lnTo>
                    <a:lnTo>
                      <a:pt x="53130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AB3A7AE-A328-639A-3AEB-6030F636F273}"/>
                  </a:ext>
                </a:extLst>
              </p:cNvPr>
              <p:cNvSpPr/>
              <p:nvPr/>
            </p:nvSpPr>
            <p:spPr>
              <a:xfrm>
                <a:off x="412656" y="555246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1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4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4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1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21D09E3-94E8-8F87-3170-B609E4E1F075}"/>
                  </a:ext>
                </a:extLst>
              </p:cNvPr>
              <p:cNvSpPr/>
              <p:nvPr/>
            </p:nvSpPr>
            <p:spPr>
              <a:xfrm>
                <a:off x="466229" y="538295"/>
                <a:ext cx="38519" cy="86652"/>
              </a:xfrm>
              <a:custGeom>
                <a:avLst/>
                <a:gdLst>
                  <a:gd name="connsiteX0" fmla="*/ 24161 w 38519"/>
                  <a:gd name="connsiteY0" fmla="*/ 25680 h 86652"/>
                  <a:gd name="connsiteX1" fmla="*/ 24161 w 38519"/>
                  <a:gd name="connsiteY1" fmla="*/ 65337 h 86652"/>
                  <a:gd name="connsiteX2" fmla="*/ 32890 w 38519"/>
                  <a:gd name="connsiteY2" fmla="*/ 77671 h 86652"/>
                  <a:gd name="connsiteX3" fmla="*/ 38519 w 38519"/>
                  <a:gd name="connsiteY3" fmla="*/ 81023 h 86652"/>
                  <a:gd name="connsiteX4" fmla="*/ 26185 w 38519"/>
                  <a:gd name="connsiteY4" fmla="*/ 86653 h 86652"/>
                  <a:gd name="connsiteX5" fmla="*/ 12207 w 38519"/>
                  <a:gd name="connsiteY5" fmla="*/ 81023 h 86652"/>
                  <a:gd name="connsiteX6" fmla="*/ 8475 w 38519"/>
                  <a:gd name="connsiteY6" fmla="*/ 67931 h 86652"/>
                  <a:gd name="connsiteX7" fmla="*/ 8475 w 38519"/>
                  <a:gd name="connsiteY7" fmla="*/ 25680 h 86652"/>
                  <a:gd name="connsiteX8" fmla="*/ 2340 w 38519"/>
                  <a:gd name="connsiteY8" fmla="*/ 25680 h 86652"/>
                  <a:gd name="connsiteX9" fmla="*/ 0 w 38519"/>
                  <a:gd name="connsiteY9" fmla="*/ 20683 h 86652"/>
                  <a:gd name="connsiteX10" fmla="*/ 2214 w 38519"/>
                  <a:gd name="connsiteY10" fmla="*/ 18596 h 86652"/>
                  <a:gd name="connsiteX11" fmla="*/ 8475 w 38519"/>
                  <a:gd name="connsiteY11" fmla="*/ 18596 h 86652"/>
                  <a:gd name="connsiteX12" fmla="*/ 8475 w 38519"/>
                  <a:gd name="connsiteY12" fmla="*/ 11385 h 86652"/>
                  <a:gd name="connsiteX13" fmla="*/ 10816 w 38519"/>
                  <a:gd name="connsiteY13" fmla="*/ 6894 h 86652"/>
                  <a:gd name="connsiteX14" fmla="*/ 20050 w 38519"/>
                  <a:gd name="connsiteY14" fmla="*/ 1012 h 86652"/>
                  <a:gd name="connsiteX15" fmla="*/ 22390 w 38519"/>
                  <a:gd name="connsiteY15" fmla="*/ 0 h 86652"/>
                  <a:gd name="connsiteX16" fmla="*/ 24161 w 38519"/>
                  <a:gd name="connsiteY16" fmla="*/ 3605 h 86652"/>
                  <a:gd name="connsiteX17" fmla="*/ 24161 w 38519"/>
                  <a:gd name="connsiteY17" fmla="*/ 18596 h 86652"/>
                  <a:gd name="connsiteX18" fmla="*/ 33902 w 38519"/>
                  <a:gd name="connsiteY18" fmla="*/ 18596 h 86652"/>
                  <a:gd name="connsiteX19" fmla="*/ 36369 w 38519"/>
                  <a:gd name="connsiteY19" fmla="*/ 20367 h 86652"/>
                  <a:gd name="connsiteX20" fmla="*/ 34155 w 38519"/>
                  <a:gd name="connsiteY20" fmla="*/ 25616 h 86652"/>
                  <a:gd name="connsiteX21" fmla="*/ 24161 w 38519"/>
                  <a:gd name="connsiteY21" fmla="*/ 25616 h 8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652">
                    <a:moveTo>
                      <a:pt x="24161" y="25680"/>
                    </a:moveTo>
                    <a:lnTo>
                      <a:pt x="24161" y="65337"/>
                    </a:lnTo>
                    <a:cubicBezTo>
                      <a:pt x="24161" y="69069"/>
                      <a:pt x="24288" y="77291"/>
                      <a:pt x="32890" y="77671"/>
                    </a:cubicBezTo>
                    <a:cubicBezTo>
                      <a:pt x="36116" y="77671"/>
                      <a:pt x="38519" y="77671"/>
                      <a:pt x="38519" y="81023"/>
                    </a:cubicBezTo>
                    <a:cubicBezTo>
                      <a:pt x="38519" y="84629"/>
                      <a:pt x="31309" y="86653"/>
                      <a:pt x="26185" y="86653"/>
                    </a:cubicBezTo>
                    <a:cubicBezTo>
                      <a:pt x="19228" y="86653"/>
                      <a:pt x="14737" y="84059"/>
                      <a:pt x="12207" y="81023"/>
                    </a:cubicBezTo>
                    <a:cubicBezTo>
                      <a:pt x="8602" y="76659"/>
                      <a:pt x="8475" y="72042"/>
                      <a:pt x="8475" y="67931"/>
                    </a:cubicBezTo>
                    <a:lnTo>
                      <a:pt x="8475" y="25680"/>
                    </a:lnTo>
                    <a:lnTo>
                      <a:pt x="2340" y="25680"/>
                    </a:lnTo>
                    <a:cubicBezTo>
                      <a:pt x="0" y="25680"/>
                      <a:pt x="0" y="25173"/>
                      <a:pt x="0" y="20683"/>
                    </a:cubicBezTo>
                    <a:cubicBezTo>
                      <a:pt x="0" y="19165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87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4E393DF1-F593-C02A-69EA-C584F9EEC4E5}"/>
                  </a:ext>
                </a:extLst>
              </p:cNvPr>
              <p:cNvSpPr/>
              <p:nvPr/>
            </p:nvSpPr>
            <p:spPr>
              <a:xfrm>
                <a:off x="499751" y="556828"/>
                <a:ext cx="88296" cy="66539"/>
              </a:xfrm>
              <a:custGeom>
                <a:avLst/>
                <a:gdLst>
                  <a:gd name="connsiteX0" fmla="*/ 44212 w 88296"/>
                  <a:gd name="connsiteY0" fmla="*/ 29728 h 66539"/>
                  <a:gd name="connsiteX1" fmla="*/ 33269 w 88296"/>
                  <a:gd name="connsiteY1" fmla="*/ 64389 h 66539"/>
                  <a:gd name="connsiteX2" fmla="*/ 30423 w 88296"/>
                  <a:gd name="connsiteY2" fmla="*/ 66539 h 66539"/>
                  <a:gd name="connsiteX3" fmla="*/ 22327 w 88296"/>
                  <a:gd name="connsiteY3" fmla="*/ 66539 h 66539"/>
                  <a:gd name="connsiteX4" fmla="*/ 19354 w 88296"/>
                  <a:gd name="connsiteY4" fmla="*/ 64199 h 66539"/>
                  <a:gd name="connsiteX5" fmla="*/ 506 w 88296"/>
                  <a:gd name="connsiteY5" fmla="*/ 4111 h 66539"/>
                  <a:gd name="connsiteX6" fmla="*/ 0 w 88296"/>
                  <a:gd name="connsiteY6" fmla="*/ 1771 h 66539"/>
                  <a:gd name="connsiteX7" fmla="*/ 2593 w 88296"/>
                  <a:gd name="connsiteY7" fmla="*/ 0 h 66539"/>
                  <a:gd name="connsiteX8" fmla="*/ 13219 w 88296"/>
                  <a:gd name="connsiteY8" fmla="*/ 0 h 66539"/>
                  <a:gd name="connsiteX9" fmla="*/ 16951 w 88296"/>
                  <a:gd name="connsiteY9" fmla="*/ 2593 h 66539"/>
                  <a:gd name="connsiteX10" fmla="*/ 28779 w 88296"/>
                  <a:gd name="connsiteY10" fmla="*/ 45603 h 66539"/>
                  <a:gd name="connsiteX11" fmla="*/ 41745 w 88296"/>
                  <a:gd name="connsiteY11" fmla="*/ 2593 h 66539"/>
                  <a:gd name="connsiteX12" fmla="*/ 43389 w 88296"/>
                  <a:gd name="connsiteY12" fmla="*/ 127 h 66539"/>
                  <a:gd name="connsiteX13" fmla="*/ 47754 w 88296"/>
                  <a:gd name="connsiteY13" fmla="*/ 0 h 66539"/>
                  <a:gd name="connsiteX14" fmla="*/ 50094 w 88296"/>
                  <a:gd name="connsiteY14" fmla="*/ 2340 h 66539"/>
                  <a:gd name="connsiteX15" fmla="*/ 63440 w 88296"/>
                  <a:gd name="connsiteY15" fmla="*/ 45603 h 66539"/>
                  <a:gd name="connsiteX16" fmla="*/ 75267 w 88296"/>
                  <a:gd name="connsiteY16" fmla="*/ 2593 h 66539"/>
                  <a:gd name="connsiteX17" fmla="*/ 78114 w 88296"/>
                  <a:gd name="connsiteY17" fmla="*/ 0 h 66539"/>
                  <a:gd name="connsiteX18" fmla="*/ 85704 w 88296"/>
                  <a:gd name="connsiteY18" fmla="*/ 0 h 66539"/>
                  <a:gd name="connsiteX19" fmla="*/ 88297 w 88296"/>
                  <a:gd name="connsiteY19" fmla="*/ 1518 h 66539"/>
                  <a:gd name="connsiteX20" fmla="*/ 87791 w 88296"/>
                  <a:gd name="connsiteY20" fmla="*/ 3858 h 66539"/>
                  <a:gd name="connsiteX21" fmla="*/ 69195 w 88296"/>
                  <a:gd name="connsiteY21" fmla="*/ 64072 h 66539"/>
                  <a:gd name="connsiteX22" fmla="*/ 66476 w 88296"/>
                  <a:gd name="connsiteY22" fmla="*/ 66539 h 66539"/>
                  <a:gd name="connsiteX23" fmla="*/ 58253 w 88296"/>
                  <a:gd name="connsiteY23" fmla="*/ 66539 h 66539"/>
                  <a:gd name="connsiteX24" fmla="*/ 55154 w 88296"/>
                  <a:gd name="connsiteY24" fmla="*/ 64072 h 66539"/>
                  <a:gd name="connsiteX25" fmla="*/ 44212 w 88296"/>
                  <a:gd name="connsiteY25" fmla="*/ 29664 h 66539"/>
                  <a:gd name="connsiteX26" fmla="*/ 44212 w 88296"/>
                  <a:gd name="connsiteY26" fmla="*/ 29664 h 6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8296" h="66539">
                    <a:moveTo>
                      <a:pt x="44212" y="29728"/>
                    </a:moveTo>
                    <a:lnTo>
                      <a:pt x="33269" y="64389"/>
                    </a:lnTo>
                    <a:cubicBezTo>
                      <a:pt x="32637" y="66286"/>
                      <a:pt x="32384" y="66539"/>
                      <a:pt x="30423" y="66539"/>
                    </a:cubicBezTo>
                    <a:lnTo>
                      <a:pt x="22327" y="66539"/>
                    </a:lnTo>
                    <a:cubicBezTo>
                      <a:pt x="20430" y="66539"/>
                      <a:pt x="19987" y="66160"/>
                      <a:pt x="19354" y="64199"/>
                    </a:cubicBezTo>
                    <a:lnTo>
                      <a:pt x="506" y="4111"/>
                    </a:lnTo>
                    <a:cubicBezTo>
                      <a:pt x="127" y="2846"/>
                      <a:pt x="0" y="2340"/>
                      <a:pt x="0" y="1771"/>
                    </a:cubicBezTo>
                    <a:cubicBezTo>
                      <a:pt x="0" y="0"/>
                      <a:pt x="1644" y="0"/>
                      <a:pt x="2593" y="0"/>
                    </a:cubicBezTo>
                    <a:lnTo>
                      <a:pt x="13219" y="0"/>
                    </a:lnTo>
                    <a:cubicBezTo>
                      <a:pt x="15433" y="0"/>
                      <a:pt x="16318" y="127"/>
                      <a:pt x="16951" y="2593"/>
                    </a:cubicBezTo>
                    <a:lnTo>
                      <a:pt x="28779" y="45603"/>
                    </a:lnTo>
                    <a:lnTo>
                      <a:pt x="41745" y="2593"/>
                    </a:lnTo>
                    <a:cubicBezTo>
                      <a:pt x="42124" y="1455"/>
                      <a:pt x="42377" y="443"/>
                      <a:pt x="43389" y="127"/>
                    </a:cubicBezTo>
                    <a:cubicBezTo>
                      <a:pt x="43642" y="0"/>
                      <a:pt x="46362" y="0"/>
                      <a:pt x="47754" y="0"/>
                    </a:cubicBezTo>
                    <a:cubicBezTo>
                      <a:pt x="49272" y="0"/>
                      <a:pt x="49398" y="506"/>
                      <a:pt x="50094" y="2340"/>
                    </a:cubicBezTo>
                    <a:lnTo>
                      <a:pt x="63440" y="45603"/>
                    </a:lnTo>
                    <a:lnTo>
                      <a:pt x="75267" y="2593"/>
                    </a:lnTo>
                    <a:cubicBezTo>
                      <a:pt x="75773" y="696"/>
                      <a:pt x="76026" y="0"/>
                      <a:pt x="78114" y="0"/>
                    </a:cubicBezTo>
                    <a:lnTo>
                      <a:pt x="85704" y="0"/>
                    </a:lnTo>
                    <a:cubicBezTo>
                      <a:pt x="86842" y="0"/>
                      <a:pt x="88297" y="0"/>
                      <a:pt x="88297" y="1518"/>
                    </a:cubicBezTo>
                    <a:cubicBezTo>
                      <a:pt x="88297" y="1897"/>
                      <a:pt x="88044" y="2909"/>
                      <a:pt x="87791" y="3858"/>
                    </a:cubicBezTo>
                    <a:lnTo>
                      <a:pt x="69195" y="64072"/>
                    </a:lnTo>
                    <a:cubicBezTo>
                      <a:pt x="68563" y="66160"/>
                      <a:pt x="68310" y="66539"/>
                      <a:pt x="66476" y="66539"/>
                    </a:cubicBezTo>
                    <a:lnTo>
                      <a:pt x="58253" y="66539"/>
                    </a:lnTo>
                    <a:cubicBezTo>
                      <a:pt x="56356" y="66539"/>
                      <a:pt x="55786" y="66160"/>
                      <a:pt x="55154" y="64072"/>
                    </a:cubicBezTo>
                    <a:lnTo>
                      <a:pt x="44212" y="29664"/>
                    </a:lnTo>
                    <a:lnTo>
                      <a:pt x="44212" y="296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58E693A6-0068-15C2-189B-EAEA9A061030}"/>
                  </a:ext>
                </a:extLst>
              </p:cNvPr>
              <p:cNvSpPr/>
              <p:nvPr/>
            </p:nvSpPr>
            <p:spPr>
              <a:xfrm>
                <a:off x="588364" y="555246"/>
                <a:ext cx="61235" cy="69827"/>
              </a:xfrm>
              <a:custGeom>
                <a:avLst/>
                <a:gdLst>
                  <a:gd name="connsiteX0" fmla="*/ 30550 w 61235"/>
                  <a:gd name="connsiteY0" fmla="*/ 69828 h 69827"/>
                  <a:gd name="connsiteX1" fmla="*/ 0 w 61235"/>
                  <a:gd name="connsiteY1" fmla="*/ 34914 h 69827"/>
                  <a:gd name="connsiteX2" fmla="*/ 30803 w 61235"/>
                  <a:gd name="connsiteY2" fmla="*/ 0 h 69827"/>
                  <a:gd name="connsiteX3" fmla="*/ 61226 w 61235"/>
                  <a:gd name="connsiteY3" fmla="*/ 34155 h 69827"/>
                  <a:gd name="connsiteX4" fmla="*/ 30550 w 61235"/>
                  <a:gd name="connsiteY4" fmla="*/ 69828 h 69827"/>
                  <a:gd name="connsiteX5" fmla="*/ 30044 w 61235"/>
                  <a:gd name="connsiteY5" fmla="*/ 9488 h 69827"/>
                  <a:gd name="connsiteX6" fmla="*/ 16572 w 61235"/>
                  <a:gd name="connsiteY6" fmla="*/ 32953 h 69827"/>
                  <a:gd name="connsiteX7" fmla="*/ 31182 w 61235"/>
                  <a:gd name="connsiteY7" fmla="*/ 59139 h 69827"/>
                  <a:gd name="connsiteX8" fmla="*/ 44528 w 61235"/>
                  <a:gd name="connsiteY8" fmla="*/ 33333 h 69827"/>
                  <a:gd name="connsiteX9" fmla="*/ 30044 w 61235"/>
                  <a:gd name="connsiteY9" fmla="*/ 9424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7">
                    <a:moveTo>
                      <a:pt x="30550" y="69828"/>
                    </a:moveTo>
                    <a:cubicBezTo>
                      <a:pt x="11701" y="69828"/>
                      <a:pt x="0" y="54711"/>
                      <a:pt x="0" y="34914"/>
                    </a:cubicBezTo>
                    <a:cubicBezTo>
                      <a:pt x="0" y="15117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600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2" y="19987"/>
                      <a:pt x="16572" y="32953"/>
                    </a:cubicBezTo>
                    <a:cubicBezTo>
                      <a:pt x="16572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6D7AA6E-D2C9-39B1-07F6-E6C82C41721C}"/>
                  </a:ext>
                </a:extLst>
              </p:cNvPr>
              <p:cNvSpPr/>
              <p:nvPr/>
            </p:nvSpPr>
            <p:spPr>
              <a:xfrm>
                <a:off x="656737" y="555246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1 w 42630"/>
                  <a:gd name="connsiteY7" fmla="*/ 9614 h 68183"/>
                  <a:gd name="connsiteX8" fmla="*/ 35800 w 42630"/>
                  <a:gd name="connsiteY8" fmla="*/ 16571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8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1" y="2087"/>
                      <a:pt x="42631" y="9614"/>
                    </a:cubicBezTo>
                    <a:cubicBezTo>
                      <a:pt x="42631" y="13472"/>
                      <a:pt x="39911" y="16571"/>
                      <a:pt x="35800" y="16571"/>
                    </a:cubicBezTo>
                    <a:cubicBezTo>
                      <a:pt x="32321" y="16571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6420E636-385B-306D-C26D-5D435A91F011}"/>
                  </a:ext>
                </a:extLst>
              </p:cNvPr>
              <p:cNvSpPr/>
              <p:nvPr/>
            </p:nvSpPr>
            <p:spPr>
              <a:xfrm>
                <a:off x="701139" y="525203"/>
                <a:ext cx="59075" cy="98290"/>
              </a:xfrm>
              <a:custGeom>
                <a:avLst/>
                <a:gdLst>
                  <a:gd name="connsiteX0" fmla="*/ 31498 w 59075"/>
                  <a:gd name="connsiteY0" fmla="*/ 59961 h 98290"/>
                  <a:gd name="connsiteX1" fmla="*/ 57937 w 59075"/>
                  <a:gd name="connsiteY1" fmla="*/ 94369 h 98290"/>
                  <a:gd name="connsiteX2" fmla="*/ 59075 w 59075"/>
                  <a:gd name="connsiteY2" fmla="*/ 96583 h 98290"/>
                  <a:gd name="connsiteX3" fmla="*/ 56482 w 59075"/>
                  <a:gd name="connsiteY3" fmla="*/ 98227 h 98290"/>
                  <a:gd name="connsiteX4" fmla="*/ 43136 w 59075"/>
                  <a:gd name="connsiteY4" fmla="*/ 98227 h 98290"/>
                  <a:gd name="connsiteX5" fmla="*/ 38899 w 59075"/>
                  <a:gd name="connsiteY5" fmla="*/ 96330 h 98290"/>
                  <a:gd name="connsiteX6" fmla="*/ 15812 w 59075"/>
                  <a:gd name="connsiteY6" fmla="*/ 65527 h 98290"/>
                  <a:gd name="connsiteX7" fmla="*/ 15812 w 59075"/>
                  <a:gd name="connsiteY7" fmla="*/ 95824 h 98290"/>
                  <a:gd name="connsiteX8" fmla="*/ 12966 w 59075"/>
                  <a:gd name="connsiteY8" fmla="*/ 98290 h 98290"/>
                  <a:gd name="connsiteX9" fmla="*/ 2720 w 59075"/>
                  <a:gd name="connsiteY9" fmla="*/ 98290 h 98290"/>
                  <a:gd name="connsiteX10" fmla="*/ 0 w 59075"/>
                  <a:gd name="connsiteY10" fmla="*/ 95697 h 98290"/>
                  <a:gd name="connsiteX11" fmla="*/ 0 w 59075"/>
                  <a:gd name="connsiteY11" fmla="*/ 2467 h 98290"/>
                  <a:gd name="connsiteX12" fmla="*/ 2593 w 59075"/>
                  <a:gd name="connsiteY12" fmla="*/ 0 h 98290"/>
                  <a:gd name="connsiteX13" fmla="*/ 12966 w 59075"/>
                  <a:gd name="connsiteY13" fmla="*/ 0 h 98290"/>
                  <a:gd name="connsiteX14" fmla="*/ 15812 w 59075"/>
                  <a:gd name="connsiteY14" fmla="*/ 2340 h 98290"/>
                  <a:gd name="connsiteX15" fmla="*/ 15812 w 59075"/>
                  <a:gd name="connsiteY15" fmla="*/ 59961 h 98290"/>
                  <a:gd name="connsiteX16" fmla="*/ 38899 w 59075"/>
                  <a:gd name="connsiteY16" fmla="*/ 34282 h 98290"/>
                  <a:gd name="connsiteX17" fmla="*/ 44022 w 59075"/>
                  <a:gd name="connsiteY17" fmla="*/ 31688 h 98290"/>
                  <a:gd name="connsiteX18" fmla="*/ 52750 w 59075"/>
                  <a:gd name="connsiteY18" fmla="*/ 31688 h 98290"/>
                  <a:gd name="connsiteX19" fmla="*/ 55344 w 59075"/>
                  <a:gd name="connsiteY19" fmla="*/ 33333 h 98290"/>
                  <a:gd name="connsiteX20" fmla="*/ 53952 w 59075"/>
                  <a:gd name="connsiteY20" fmla="*/ 35926 h 98290"/>
                  <a:gd name="connsiteX21" fmla="*/ 31498 w 59075"/>
                  <a:gd name="connsiteY21" fmla="*/ 59961 h 9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075" h="98290">
                    <a:moveTo>
                      <a:pt x="31498" y="59961"/>
                    </a:moveTo>
                    <a:lnTo>
                      <a:pt x="57937" y="94369"/>
                    </a:lnTo>
                    <a:cubicBezTo>
                      <a:pt x="58569" y="95255"/>
                      <a:pt x="59075" y="95887"/>
                      <a:pt x="59075" y="96583"/>
                    </a:cubicBezTo>
                    <a:cubicBezTo>
                      <a:pt x="59075" y="97974"/>
                      <a:pt x="57810" y="98227"/>
                      <a:pt x="56482" y="98227"/>
                    </a:cubicBezTo>
                    <a:lnTo>
                      <a:pt x="43136" y="98227"/>
                    </a:lnTo>
                    <a:cubicBezTo>
                      <a:pt x="40670" y="98227"/>
                      <a:pt x="40290" y="98101"/>
                      <a:pt x="38899" y="96330"/>
                    </a:cubicBezTo>
                    <a:lnTo>
                      <a:pt x="15812" y="65527"/>
                    </a:lnTo>
                    <a:lnTo>
                      <a:pt x="15812" y="95824"/>
                    </a:lnTo>
                    <a:cubicBezTo>
                      <a:pt x="15812" y="98164"/>
                      <a:pt x="14927" y="98290"/>
                      <a:pt x="12966" y="98290"/>
                    </a:cubicBezTo>
                    <a:lnTo>
                      <a:pt x="2720" y="98290"/>
                    </a:lnTo>
                    <a:cubicBezTo>
                      <a:pt x="379" y="98290"/>
                      <a:pt x="0" y="97785"/>
                      <a:pt x="0" y="95697"/>
                    </a:cubicBezTo>
                    <a:lnTo>
                      <a:pt x="0" y="2467"/>
                    </a:lnTo>
                    <a:cubicBezTo>
                      <a:pt x="0" y="316"/>
                      <a:pt x="885" y="0"/>
                      <a:pt x="2593" y="0"/>
                    </a:cubicBezTo>
                    <a:lnTo>
                      <a:pt x="12966" y="0"/>
                    </a:lnTo>
                    <a:cubicBezTo>
                      <a:pt x="14864" y="0"/>
                      <a:pt x="15812" y="0"/>
                      <a:pt x="15812" y="2340"/>
                    </a:cubicBezTo>
                    <a:lnTo>
                      <a:pt x="15812" y="59961"/>
                    </a:lnTo>
                    <a:lnTo>
                      <a:pt x="38899" y="34282"/>
                    </a:lnTo>
                    <a:cubicBezTo>
                      <a:pt x="40796" y="32131"/>
                      <a:pt x="41365" y="31688"/>
                      <a:pt x="44022" y="31688"/>
                    </a:cubicBezTo>
                    <a:lnTo>
                      <a:pt x="52750" y="31688"/>
                    </a:lnTo>
                    <a:cubicBezTo>
                      <a:pt x="53509" y="31688"/>
                      <a:pt x="55344" y="31688"/>
                      <a:pt x="55344" y="33333"/>
                    </a:cubicBezTo>
                    <a:cubicBezTo>
                      <a:pt x="55344" y="34218"/>
                      <a:pt x="54711" y="34977"/>
                      <a:pt x="53952" y="35926"/>
                    </a:cubicBezTo>
                    <a:cubicBezTo>
                      <a:pt x="53952" y="35926"/>
                      <a:pt x="31498" y="59961"/>
                      <a:pt x="31498" y="599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CCD9E4F-E86F-2C54-1E37-67A550F98DFB}"/>
                </a:ext>
              </a:extLst>
            </p:cNvPr>
            <p:cNvSpPr/>
            <p:nvPr/>
          </p:nvSpPr>
          <p:spPr>
            <a:xfrm>
              <a:off x="373441" y="676940"/>
              <a:ext cx="68246" cy="62680"/>
            </a:xfrm>
            <a:custGeom>
              <a:avLst/>
              <a:gdLst>
                <a:gd name="connsiteX0" fmla="*/ 30866 w 68246"/>
                <a:gd name="connsiteY0" fmla="*/ 0 h 62680"/>
                <a:gd name="connsiteX1" fmla="*/ 42504 w 68246"/>
                <a:gd name="connsiteY1" fmla="*/ 23592 h 62680"/>
                <a:gd name="connsiteX2" fmla="*/ 68247 w 68246"/>
                <a:gd name="connsiteY2" fmla="*/ 27956 h 62680"/>
                <a:gd name="connsiteX3" fmla="*/ 49841 w 68246"/>
                <a:gd name="connsiteY3" fmla="*/ 39025 h 62680"/>
                <a:gd name="connsiteX4" fmla="*/ 60530 w 68246"/>
                <a:gd name="connsiteY4" fmla="*/ 62681 h 62680"/>
                <a:gd name="connsiteX5" fmla="*/ 37444 w 68246"/>
                <a:gd name="connsiteY5" fmla="*/ 46046 h 62680"/>
                <a:gd name="connsiteX6" fmla="*/ 18216 w 68246"/>
                <a:gd name="connsiteY6" fmla="*/ 56419 h 62680"/>
                <a:gd name="connsiteX7" fmla="*/ 22517 w 68246"/>
                <a:gd name="connsiteY7" fmla="*/ 34851 h 62680"/>
                <a:gd name="connsiteX8" fmla="*/ 0 w 68246"/>
                <a:gd name="connsiteY8" fmla="*/ 17267 h 62680"/>
                <a:gd name="connsiteX9" fmla="*/ 25616 w 68246"/>
                <a:gd name="connsiteY9" fmla="*/ 20936 h 62680"/>
                <a:gd name="connsiteX10" fmla="*/ 30866 w 68246"/>
                <a:gd name="connsiteY10" fmla="*/ 0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6" h="62680">
                  <a:moveTo>
                    <a:pt x="30866" y="0"/>
                  </a:moveTo>
                  <a:lnTo>
                    <a:pt x="42504" y="23592"/>
                  </a:lnTo>
                  <a:lnTo>
                    <a:pt x="68247" y="27956"/>
                  </a:lnTo>
                  <a:lnTo>
                    <a:pt x="49841" y="39025"/>
                  </a:lnTo>
                  <a:lnTo>
                    <a:pt x="60530" y="62681"/>
                  </a:lnTo>
                  <a:lnTo>
                    <a:pt x="37444" y="46046"/>
                  </a:lnTo>
                  <a:lnTo>
                    <a:pt x="18216" y="56419"/>
                  </a:lnTo>
                  <a:lnTo>
                    <a:pt x="22517" y="34851"/>
                  </a:lnTo>
                  <a:lnTo>
                    <a:pt x="0" y="17267"/>
                  </a:lnTo>
                  <a:lnTo>
                    <a:pt x="25616" y="20936"/>
                  </a:lnTo>
                  <a:lnTo>
                    <a:pt x="3086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534888F-9A26-7B08-BEA4-856101416FA8}"/>
                </a:ext>
              </a:extLst>
            </p:cNvPr>
            <p:cNvSpPr/>
            <p:nvPr/>
          </p:nvSpPr>
          <p:spPr>
            <a:xfrm>
              <a:off x="268066" y="221034"/>
              <a:ext cx="88739" cy="83679"/>
            </a:xfrm>
            <a:custGeom>
              <a:avLst/>
              <a:gdLst>
                <a:gd name="connsiteX0" fmla="*/ 40353 w 88739"/>
                <a:gd name="connsiteY0" fmla="*/ 0 h 83679"/>
                <a:gd name="connsiteX1" fmla="*/ 55217 w 88739"/>
                <a:gd name="connsiteY1" fmla="*/ 31498 h 83679"/>
                <a:gd name="connsiteX2" fmla="*/ 88740 w 88739"/>
                <a:gd name="connsiteY2" fmla="*/ 41429 h 83679"/>
                <a:gd name="connsiteX3" fmla="*/ 64515 w 88739"/>
                <a:gd name="connsiteY3" fmla="*/ 52245 h 83679"/>
                <a:gd name="connsiteX4" fmla="*/ 78303 w 88739"/>
                <a:gd name="connsiteY4" fmla="*/ 83680 h 83679"/>
                <a:gd name="connsiteX5" fmla="*/ 48323 w 88739"/>
                <a:gd name="connsiteY5" fmla="*/ 59075 h 83679"/>
                <a:gd name="connsiteX6" fmla="*/ 23149 w 88739"/>
                <a:gd name="connsiteY6" fmla="*/ 69196 h 83679"/>
                <a:gd name="connsiteX7" fmla="*/ 28968 w 88739"/>
                <a:gd name="connsiteY7" fmla="*/ 42567 h 83679"/>
                <a:gd name="connsiteX8" fmla="*/ 0 w 88739"/>
                <a:gd name="connsiteY8" fmla="*/ 16888 h 83679"/>
                <a:gd name="connsiteX9" fmla="*/ 33269 w 88739"/>
                <a:gd name="connsiteY9" fmla="*/ 25426 h 83679"/>
                <a:gd name="connsiteX10" fmla="*/ 40353 w 88739"/>
                <a:gd name="connsiteY10" fmla="*/ 0 h 8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739" h="83679">
                  <a:moveTo>
                    <a:pt x="40353" y="0"/>
                  </a:moveTo>
                  <a:lnTo>
                    <a:pt x="55217" y="31498"/>
                  </a:lnTo>
                  <a:lnTo>
                    <a:pt x="88740" y="41429"/>
                  </a:lnTo>
                  <a:lnTo>
                    <a:pt x="64515" y="52245"/>
                  </a:lnTo>
                  <a:lnTo>
                    <a:pt x="78303" y="83680"/>
                  </a:lnTo>
                  <a:lnTo>
                    <a:pt x="48323" y="59075"/>
                  </a:lnTo>
                  <a:lnTo>
                    <a:pt x="23149" y="69196"/>
                  </a:lnTo>
                  <a:lnTo>
                    <a:pt x="28968" y="42567"/>
                  </a:lnTo>
                  <a:lnTo>
                    <a:pt x="0" y="16888"/>
                  </a:lnTo>
                  <a:lnTo>
                    <a:pt x="33269" y="2542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142891F-BA62-E3E0-5079-E94D06F8A77A}"/>
                </a:ext>
              </a:extLst>
            </p:cNvPr>
            <p:cNvSpPr/>
            <p:nvPr/>
          </p:nvSpPr>
          <p:spPr>
            <a:xfrm>
              <a:off x="287990" y="624379"/>
              <a:ext cx="75077" cy="70523"/>
            </a:xfrm>
            <a:custGeom>
              <a:avLst/>
              <a:gdLst>
                <a:gd name="connsiteX0" fmla="*/ 34092 w 75077"/>
                <a:gd name="connsiteY0" fmla="*/ 0 h 70523"/>
                <a:gd name="connsiteX1" fmla="*/ 46742 w 75077"/>
                <a:gd name="connsiteY1" fmla="*/ 26439 h 70523"/>
                <a:gd name="connsiteX2" fmla="*/ 75078 w 75077"/>
                <a:gd name="connsiteY2" fmla="*/ 31941 h 70523"/>
                <a:gd name="connsiteX3" fmla="*/ 54711 w 75077"/>
                <a:gd name="connsiteY3" fmla="*/ 43959 h 70523"/>
                <a:gd name="connsiteX4" fmla="*/ 66349 w 75077"/>
                <a:gd name="connsiteY4" fmla="*/ 70524 h 70523"/>
                <a:gd name="connsiteX5" fmla="*/ 41049 w 75077"/>
                <a:gd name="connsiteY5" fmla="*/ 51549 h 70523"/>
                <a:gd name="connsiteX6" fmla="*/ 19797 w 75077"/>
                <a:gd name="connsiteY6" fmla="*/ 62744 h 70523"/>
                <a:gd name="connsiteX7" fmla="*/ 24604 w 75077"/>
                <a:gd name="connsiteY7" fmla="*/ 38772 h 70523"/>
                <a:gd name="connsiteX8" fmla="*/ 0 w 75077"/>
                <a:gd name="connsiteY8" fmla="*/ 18722 h 70523"/>
                <a:gd name="connsiteX9" fmla="*/ 28146 w 75077"/>
                <a:gd name="connsiteY9" fmla="*/ 23213 h 70523"/>
                <a:gd name="connsiteX10" fmla="*/ 34092 w 75077"/>
                <a:gd name="connsiteY10" fmla="*/ 0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077" h="70523">
                  <a:moveTo>
                    <a:pt x="34092" y="0"/>
                  </a:moveTo>
                  <a:lnTo>
                    <a:pt x="46742" y="26439"/>
                  </a:lnTo>
                  <a:lnTo>
                    <a:pt x="75078" y="31941"/>
                  </a:lnTo>
                  <a:lnTo>
                    <a:pt x="54711" y="43959"/>
                  </a:lnTo>
                  <a:lnTo>
                    <a:pt x="66349" y="70524"/>
                  </a:lnTo>
                  <a:lnTo>
                    <a:pt x="41049" y="51549"/>
                  </a:lnTo>
                  <a:lnTo>
                    <a:pt x="19797" y="62744"/>
                  </a:lnTo>
                  <a:lnTo>
                    <a:pt x="24604" y="38772"/>
                  </a:lnTo>
                  <a:lnTo>
                    <a:pt x="0" y="18722"/>
                  </a:lnTo>
                  <a:lnTo>
                    <a:pt x="28146" y="23213"/>
                  </a:lnTo>
                  <a:lnTo>
                    <a:pt x="3409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C1DED90-BF5E-961D-8B22-EE3F845B0907}"/>
                </a:ext>
              </a:extLst>
            </p:cNvPr>
            <p:cNvSpPr/>
            <p:nvPr/>
          </p:nvSpPr>
          <p:spPr>
            <a:xfrm>
              <a:off x="203551" y="300855"/>
              <a:ext cx="101958" cy="97531"/>
            </a:xfrm>
            <a:custGeom>
              <a:avLst/>
              <a:gdLst>
                <a:gd name="connsiteX0" fmla="*/ 46489 w 101958"/>
                <a:gd name="connsiteY0" fmla="*/ 0 h 97531"/>
                <a:gd name="connsiteX1" fmla="*/ 63376 w 101958"/>
                <a:gd name="connsiteY1" fmla="*/ 36748 h 97531"/>
                <a:gd name="connsiteX2" fmla="*/ 101959 w 101958"/>
                <a:gd name="connsiteY2" fmla="*/ 46995 h 97531"/>
                <a:gd name="connsiteX3" fmla="*/ 74066 w 101958"/>
                <a:gd name="connsiteY3" fmla="*/ 60847 h 97531"/>
                <a:gd name="connsiteX4" fmla="*/ 89688 w 101958"/>
                <a:gd name="connsiteY4" fmla="*/ 97532 h 97531"/>
                <a:gd name="connsiteX5" fmla="*/ 55344 w 101958"/>
                <a:gd name="connsiteY5" fmla="*/ 69702 h 97531"/>
                <a:gd name="connsiteX6" fmla="*/ 26375 w 101958"/>
                <a:gd name="connsiteY6" fmla="*/ 82668 h 97531"/>
                <a:gd name="connsiteX7" fmla="*/ 33143 w 101958"/>
                <a:gd name="connsiteY7" fmla="*/ 50916 h 97531"/>
                <a:gd name="connsiteX8" fmla="*/ 0 w 101958"/>
                <a:gd name="connsiteY8" fmla="*/ 21758 h 97531"/>
                <a:gd name="connsiteX9" fmla="*/ 38203 w 101958"/>
                <a:gd name="connsiteY9" fmla="*/ 30486 h 97531"/>
                <a:gd name="connsiteX10" fmla="*/ 46489 w 101958"/>
                <a:gd name="connsiteY10" fmla="*/ 0 h 9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58" h="97531">
                  <a:moveTo>
                    <a:pt x="46489" y="0"/>
                  </a:moveTo>
                  <a:lnTo>
                    <a:pt x="63376" y="36748"/>
                  </a:lnTo>
                  <a:lnTo>
                    <a:pt x="101959" y="46995"/>
                  </a:lnTo>
                  <a:lnTo>
                    <a:pt x="74066" y="60847"/>
                  </a:lnTo>
                  <a:lnTo>
                    <a:pt x="89688" y="97532"/>
                  </a:lnTo>
                  <a:lnTo>
                    <a:pt x="55344" y="69702"/>
                  </a:lnTo>
                  <a:lnTo>
                    <a:pt x="26375" y="82668"/>
                  </a:lnTo>
                  <a:lnTo>
                    <a:pt x="33143" y="50916"/>
                  </a:lnTo>
                  <a:lnTo>
                    <a:pt x="0" y="21758"/>
                  </a:lnTo>
                  <a:lnTo>
                    <a:pt x="38203" y="3048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2D6ED62-F81B-1ED0-37F8-DDABF4E06F90}"/>
                </a:ext>
              </a:extLst>
            </p:cNvPr>
            <p:cNvSpPr/>
            <p:nvPr/>
          </p:nvSpPr>
          <p:spPr>
            <a:xfrm>
              <a:off x="219807" y="528049"/>
              <a:ext cx="88486" cy="84312"/>
            </a:xfrm>
            <a:custGeom>
              <a:avLst/>
              <a:gdLst>
                <a:gd name="connsiteX0" fmla="*/ 40353 w 88486"/>
                <a:gd name="connsiteY0" fmla="*/ 0 h 84312"/>
                <a:gd name="connsiteX1" fmla="*/ 55027 w 88486"/>
                <a:gd name="connsiteY1" fmla="*/ 31688 h 84312"/>
                <a:gd name="connsiteX2" fmla="*/ 88487 w 88486"/>
                <a:gd name="connsiteY2" fmla="*/ 38835 h 84312"/>
                <a:gd name="connsiteX3" fmla="*/ 64325 w 88486"/>
                <a:gd name="connsiteY3" fmla="*/ 52497 h 84312"/>
                <a:gd name="connsiteX4" fmla="*/ 77924 w 88486"/>
                <a:gd name="connsiteY4" fmla="*/ 84312 h 84312"/>
                <a:gd name="connsiteX5" fmla="*/ 48196 w 88486"/>
                <a:gd name="connsiteY5" fmla="*/ 61226 h 84312"/>
                <a:gd name="connsiteX6" fmla="*/ 23023 w 88486"/>
                <a:gd name="connsiteY6" fmla="*/ 74002 h 84312"/>
                <a:gd name="connsiteX7" fmla="*/ 28905 w 88486"/>
                <a:gd name="connsiteY7" fmla="*/ 45603 h 84312"/>
                <a:gd name="connsiteX8" fmla="*/ 0 w 88486"/>
                <a:gd name="connsiteY8" fmla="*/ 21315 h 84312"/>
                <a:gd name="connsiteX9" fmla="*/ 33143 w 88486"/>
                <a:gd name="connsiteY9" fmla="*/ 27324 h 84312"/>
                <a:gd name="connsiteX10" fmla="*/ 40353 w 88486"/>
                <a:gd name="connsiteY10" fmla="*/ 0 h 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486" h="84312">
                  <a:moveTo>
                    <a:pt x="40353" y="0"/>
                  </a:moveTo>
                  <a:lnTo>
                    <a:pt x="55027" y="31688"/>
                  </a:lnTo>
                  <a:lnTo>
                    <a:pt x="88487" y="38835"/>
                  </a:lnTo>
                  <a:lnTo>
                    <a:pt x="64325" y="52497"/>
                  </a:lnTo>
                  <a:lnTo>
                    <a:pt x="77924" y="84312"/>
                  </a:lnTo>
                  <a:lnTo>
                    <a:pt x="48196" y="61226"/>
                  </a:lnTo>
                  <a:lnTo>
                    <a:pt x="23023" y="74002"/>
                  </a:lnTo>
                  <a:lnTo>
                    <a:pt x="28905" y="45603"/>
                  </a:lnTo>
                  <a:lnTo>
                    <a:pt x="0" y="21315"/>
                  </a:lnTo>
                  <a:lnTo>
                    <a:pt x="33143" y="27324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1F32F64-465D-4A44-E7AE-FC197DBE436B}"/>
                </a:ext>
              </a:extLst>
            </p:cNvPr>
            <p:cNvSpPr/>
            <p:nvPr/>
          </p:nvSpPr>
          <p:spPr>
            <a:xfrm>
              <a:off x="188119" y="417172"/>
              <a:ext cx="96203" cy="92344"/>
            </a:xfrm>
            <a:custGeom>
              <a:avLst/>
              <a:gdLst>
                <a:gd name="connsiteX0" fmla="*/ 43959 w 96203"/>
                <a:gd name="connsiteY0" fmla="*/ 0 h 92344"/>
                <a:gd name="connsiteX1" fmla="*/ 59834 w 96203"/>
                <a:gd name="connsiteY1" fmla="*/ 34724 h 92344"/>
                <a:gd name="connsiteX2" fmla="*/ 96203 w 96203"/>
                <a:gd name="connsiteY2" fmla="*/ 43326 h 92344"/>
                <a:gd name="connsiteX3" fmla="*/ 69891 w 96203"/>
                <a:gd name="connsiteY3" fmla="*/ 57494 h 92344"/>
                <a:gd name="connsiteX4" fmla="*/ 84628 w 96203"/>
                <a:gd name="connsiteY4" fmla="*/ 92345 h 92344"/>
                <a:gd name="connsiteX5" fmla="*/ 52244 w 96203"/>
                <a:gd name="connsiteY5" fmla="*/ 66539 h 92344"/>
                <a:gd name="connsiteX6" fmla="*/ 24920 w 96203"/>
                <a:gd name="connsiteY6" fmla="*/ 79821 h 92344"/>
                <a:gd name="connsiteX7" fmla="*/ 31372 w 96203"/>
                <a:gd name="connsiteY7" fmla="*/ 49145 h 92344"/>
                <a:gd name="connsiteX8" fmla="*/ 0 w 96203"/>
                <a:gd name="connsiteY8" fmla="*/ 22138 h 92344"/>
                <a:gd name="connsiteX9" fmla="*/ 36052 w 96203"/>
                <a:gd name="connsiteY9" fmla="*/ 29475 h 92344"/>
                <a:gd name="connsiteX10" fmla="*/ 43959 w 96203"/>
                <a:gd name="connsiteY10" fmla="*/ 0 h 9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03" h="92344">
                  <a:moveTo>
                    <a:pt x="43959" y="0"/>
                  </a:moveTo>
                  <a:lnTo>
                    <a:pt x="59834" y="34724"/>
                  </a:lnTo>
                  <a:lnTo>
                    <a:pt x="96203" y="43326"/>
                  </a:lnTo>
                  <a:lnTo>
                    <a:pt x="69891" y="57494"/>
                  </a:lnTo>
                  <a:lnTo>
                    <a:pt x="84628" y="92345"/>
                  </a:lnTo>
                  <a:lnTo>
                    <a:pt x="52244" y="66539"/>
                  </a:lnTo>
                  <a:lnTo>
                    <a:pt x="24920" y="79821"/>
                  </a:lnTo>
                  <a:lnTo>
                    <a:pt x="31372" y="49145"/>
                  </a:lnTo>
                  <a:lnTo>
                    <a:pt x="0" y="22138"/>
                  </a:lnTo>
                  <a:lnTo>
                    <a:pt x="36052" y="29475"/>
                  </a:lnTo>
                  <a:lnTo>
                    <a:pt x="4395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2A32B4D-43FC-307E-3BA8-E90ECD79478A}"/>
                </a:ext>
              </a:extLst>
            </p:cNvPr>
            <p:cNvSpPr/>
            <p:nvPr/>
          </p:nvSpPr>
          <p:spPr>
            <a:xfrm>
              <a:off x="454464" y="693384"/>
              <a:ext cx="63882" cy="57114"/>
            </a:xfrm>
            <a:custGeom>
              <a:avLst/>
              <a:gdLst>
                <a:gd name="connsiteX0" fmla="*/ 28842 w 63882"/>
                <a:gd name="connsiteY0" fmla="*/ 0 h 57114"/>
                <a:gd name="connsiteX1" fmla="*/ 39784 w 63882"/>
                <a:gd name="connsiteY1" fmla="*/ 21505 h 57114"/>
                <a:gd name="connsiteX2" fmla="*/ 63882 w 63882"/>
                <a:gd name="connsiteY2" fmla="*/ 25300 h 57114"/>
                <a:gd name="connsiteX3" fmla="*/ 46678 w 63882"/>
                <a:gd name="connsiteY3" fmla="*/ 35610 h 57114"/>
                <a:gd name="connsiteX4" fmla="*/ 56798 w 63882"/>
                <a:gd name="connsiteY4" fmla="*/ 57115 h 57114"/>
                <a:gd name="connsiteX5" fmla="*/ 35167 w 63882"/>
                <a:gd name="connsiteY5" fmla="*/ 42188 h 57114"/>
                <a:gd name="connsiteX6" fmla="*/ 17204 w 63882"/>
                <a:gd name="connsiteY6" fmla="*/ 51865 h 57114"/>
                <a:gd name="connsiteX7" fmla="*/ 21125 w 63882"/>
                <a:gd name="connsiteY7" fmla="*/ 32068 h 57114"/>
                <a:gd name="connsiteX8" fmla="*/ 0 w 63882"/>
                <a:gd name="connsiteY8" fmla="*/ 16129 h 57114"/>
                <a:gd name="connsiteX9" fmla="*/ 23972 w 63882"/>
                <a:gd name="connsiteY9" fmla="*/ 19228 h 57114"/>
                <a:gd name="connsiteX10" fmla="*/ 28842 w 63882"/>
                <a:gd name="connsiteY10" fmla="*/ 0 h 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82" h="57114">
                  <a:moveTo>
                    <a:pt x="28842" y="0"/>
                  </a:moveTo>
                  <a:lnTo>
                    <a:pt x="39784" y="21505"/>
                  </a:lnTo>
                  <a:lnTo>
                    <a:pt x="63882" y="25300"/>
                  </a:lnTo>
                  <a:lnTo>
                    <a:pt x="46678" y="35610"/>
                  </a:lnTo>
                  <a:lnTo>
                    <a:pt x="56798" y="57115"/>
                  </a:lnTo>
                  <a:lnTo>
                    <a:pt x="35167" y="42188"/>
                  </a:lnTo>
                  <a:lnTo>
                    <a:pt x="17204" y="51865"/>
                  </a:lnTo>
                  <a:lnTo>
                    <a:pt x="21125" y="32068"/>
                  </a:lnTo>
                  <a:lnTo>
                    <a:pt x="0" y="16129"/>
                  </a:lnTo>
                  <a:lnTo>
                    <a:pt x="23972" y="19228"/>
                  </a:lnTo>
                  <a:lnTo>
                    <a:pt x="2884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AF5D93C-5226-61EF-6161-BF7022127228}"/>
                </a:ext>
              </a:extLst>
            </p:cNvPr>
            <p:cNvSpPr/>
            <p:nvPr/>
          </p:nvSpPr>
          <p:spPr>
            <a:xfrm>
              <a:off x="536626" y="690349"/>
              <a:ext cx="46994" cy="40922"/>
            </a:xfrm>
            <a:custGeom>
              <a:avLst/>
              <a:gdLst>
                <a:gd name="connsiteX0" fmla="*/ 21125 w 46994"/>
                <a:gd name="connsiteY0" fmla="*/ 0 h 40922"/>
                <a:gd name="connsiteX1" fmla="*/ 29285 w 46994"/>
                <a:gd name="connsiteY1" fmla="*/ 15370 h 40922"/>
                <a:gd name="connsiteX2" fmla="*/ 46995 w 46994"/>
                <a:gd name="connsiteY2" fmla="*/ 18089 h 40922"/>
                <a:gd name="connsiteX3" fmla="*/ 34345 w 46994"/>
                <a:gd name="connsiteY3" fmla="*/ 25490 h 40922"/>
                <a:gd name="connsiteX4" fmla="*/ 41808 w 46994"/>
                <a:gd name="connsiteY4" fmla="*/ 40923 h 40922"/>
                <a:gd name="connsiteX5" fmla="*/ 25869 w 46994"/>
                <a:gd name="connsiteY5" fmla="*/ 30233 h 40922"/>
                <a:gd name="connsiteX6" fmla="*/ 12776 w 46994"/>
                <a:gd name="connsiteY6" fmla="*/ 37128 h 40922"/>
                <a:gd name="connsiteX7" fmla="*/ 15560 w 46994"/>
                <a:gd name="connsiteY7" fmla="*/ 22960 h 40922"/>
                <a:gd name="connsiteX8" fmla="*/ 0 w 46994"/>
                <a:gd name="connsiteY8" fmla="*/ 11638 h 40922"/>
                <a:gd name="connsiteX9" fmla="*/ 17647 w 46994"/>
                <a:gd name="connsiteY9" fmla="*/ 13788 h 40922"/>
                <a:gd name="connsiteX10" fmla="*/ 21125 w 46994"/>
                <a:gd name="connsiteY10" fmla="*/ 0 h 4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40922">
                  <a:moveTo>
                    <a:pt x="21125" y="0"/>
                  </a:moveTo>
                  <a:lnTo>
                    <a:pt x="29285" y="15370"/>
                  </a:lnTo>
                  <a:lnTo>
                    <a:pt x="46995" y="18089"/>
                  </a:lnTo>
                  <a:lnTo>
                    <a:pt x="34345" y="25490"/>
                  </a:lnTo>
                  <a:lnTo>
                    <a:pt x="41808" y="40923"/>
                  </a:lnTo>
                  <a:lnTo>
                    <a:pt x="25869" y="30233"/>
                  </a:lnTo>
                  <a:lnTo>
                    <a:pt x="12776" y="37128"/>
                  </a:lnTo>
                  <a:lnTo>
                    <a:pt x="15560" y="22960"/>
                  </a:lnTo>
                  <a:lnTo>
                    <a:pt x="0" y="11638"/>
                  </a:lnTo>
                  <a:lnTo>
                    <a:pt x="17647" y="13788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9028A41-A5DE-690A-9A23-BC4D5662E4BC}"/>
                </a:ext>
              </a:extLst>
            </p:cNvPr>
            <p:cNvSpPr/>
            <p:nvPr/>
          </p:nvSpPr>
          <p:spPr>
            <a:xfrm>
              <a:off x="596840" y="663341"/>
              <a:ext cx="46994" cy="39847"/>
            </a:xfrm>
            <a:custGeom>
              <a:avLst/>
              <a:gdLst>
                <a:gd name="connsiteX0" fmla="*/ 21125 w 46994"/>
                <a:gd name="connsiteY0" fmla="*/ 0 h 39847"/>
                <a:gd name="connsiteX1" fmla="*/ 29285 w 46994"/>
                <a:gd name="connsiteY1" fmla="*/ 14990 h 39847"/>
                <a:gd name="connsiteX2" fmla="*/ 46995 w 46994"/>
                <a:gd name="connsiteY2" fmla="*/ 17710 h 39847"/>
                <a:gd name="connsiteX3" fmla="*/ 34408 w 46994"/>
                <a:gd name="connsiteY3" fmla="*/ 24794 h 39847"/>
                <a:gd name="connsiteX4" fmla="*/ 41871 w 46994"/>
                <a:gd name="connsiteY4" fmla="*/ 39848 h 39847"/>
                <a:gd name="connsiteX5" fmla="*/ 25932 w 46994"/>
                <a:gd name="connsiteY5" fmla="*/ 29348 h 39847"/>
                <a:gd name="connsiteX6" fmla="*/ 12840 w 46994"/>
                <a:gd name="connsiteY6" fmla="*/ 36052 h 39847"/>
                <a:gd name="connsiteX7" fmla="*/ 15623 w 46994"/>
                <a:gd name="connsiteY7" fmla="*/ 22264 h 39847"/>
                <a:gd name="connsiteX8" fmla="*/ 0 w 46994"/>
                <a:gd name="connsiteY8" fmla="*/ 11195 h 39847"/>
                <a:gd name="connsiteX9" fmla="*/ 17647 w 46994"/>
                <a:gd name="connsiteY9" fmla="*/ 13346 h 39847"/>
                <a:gd name="connsiteX10" fmla="*/ 21125 w 46994"/>
                <a:gd name="connsiteY10" fmla="*/ 0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39847">
                  <a:moveTo>
                    <a:pt x="21125" y="0"/>
                  </a:moveTo>
                  <a:lnTo>
                    <a:pt x="29285" y="14990"/>
                  </a:lnTo>
                  <a:lnTo>
                    <a:pt x="46995" y="17710"/>
                  </a:lnTo>
                  <a:lnTo>
                    <a:pt x="34408" y="24794"/>
                  </a:lnTo>
                  <a:lnTo>
                    <a:pt x="41871" y="39848"/>
                  </a:lnTo>
                  <a:lnTo>
                    <a:pt x="25932" y="29348"/>
                  </a:lnTo>
                  <a:lnTo>
                    <a:pt x="12840" y="36052"/>
                  </a:lnTo>
                  <a:lnTo>
                    <a:pt x="15623" y="22264"/>
                  </a:lnTo>
                  <a:lnTo>
                    <a:pt x="0" y="11195"/>
                  </a:lnTo>
                  <a:lnTo>
                    <a:pt x="17647" y="13346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45F9A64-1C24-901A-79D9-90F668A5E27F}"/>
                </a:ext>
              </a:extLst>
            </p:cNvPr>
            <p:cNvSpPr/>
            <p:nvPr/>
          </p:nvSpPr>
          <p:spPr>
            <a:xfrm>
              <a:off x="543204" y="222488"/>
              <a:ext cx="62490" cy="53509"/>
            </a:xfrm>
            <a:custGeom>
              <a:avLst/>
              <a:gdLst>
                <a:gd name="connsiteX0" fmla="*/ 28146 w 62490"/>
                <a:gd name="connsiteY0" fmla="*/ 0 h 53509"/>
                <a:gd name="connsiteX1" fmla="*/ 38899 w 62490"/>
                <a:gd name="connsiteY1" fmla="*/ 20240 h 53509"/>
                <a:gd name="connsiteX2" fmla="*/ 62491 w 62490"/>
                <a:gd name="connsiteY2" fmla="*/ 28146 h 53509"/>
                <a:gd name="connsiteX3" fmla="*/ 45666 w 62490"/>
                <a:gd name="connsiteY3" fmla="*/ 33459 h 53509"/>
                <a:gd name="connsiteX4" fmla="*/ 55597 w 62490"/>
                <a:gd name="connsiteY4" fmla="*/ 53509 h 53509"/>
                <a:gd name="connsiteX5" fmla="*/ 34408 w 62490"/>
                <a:gd name="connsiteY5" fmla="*/ 36812 h 53509"/>
                <a:gd name="connsiteX6" fmla="*/ 16951 w 62490"/>
                <a:gd name="connsiteY6" fmla="*/ 41682 h 53509"/>
                <a:gd name="connsiteX7" fmla="*/ 20683 w 62490"/>
                <a:gd name="connsiteY7" fmla="*/ 25616 h 53509"/>
                <a:gd name="connsiteX8" fmla="*/ 0 w 62490"/>
                <a:gd name="connsiteY8" fmla="*/ 8159 h 53509"/>
                <a:gd name="connsiteX9" fmla="*/ 23466 w 62490"/>
                <a:gd name="connsiteY9" fmla="*/ 15306 h 53509"/>
                <a:gd name="connsiteX10" fmla="*/ 28146 w 62490"/>
                <a:gd name="connsiteY10" fmla="*/ 0 h 5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490" h="53509">
                  <a:moveTo>
                    <a:pt x="28146" y="0"/>
                  </a:moveTo>
                  <a:lnTo>
                    <a:pt x="38899" y="20240"/>
                  </a:lnTo>
                  <a:lnTo>
                    <a:pt x="62491" y="28146"/>
                  </a:lnTo>
                  <a:lnTo>
                    <a:pt x="45666" y="33459"/>
                  </a:lnTo>
                  <a:lnTo>
                    <a:pt x="55597" y="53509"/>
                  </a:lnTo>
                  <a:lnTo>
                    <a:pt x="34408" y="36812"/>
                  </a:lnTo>
                  <a:lnTo>
                    <a:pt x="16951" y="41682"/>
                  </a:lnTo>
                  <a:lnTo>
                    <a:pt x="20683" y="25616"/>
                  </a:lnTo>
                  <a:lnTo>
                    <a:pt x="0" y="8159"/>
                  </a:lnTo>
                  <a:lnTo>
                    <a:pt x="23466" y="15306"/>
                  </a:lnTo>
                  <a:lnTo>
                    <a:pt x="2814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1AC2CDA-AE7B-E562-578F-D53D1F3B0EA8}"/>
                </a:ext>
              </a:extLst>
            </p:cNvPr>
            <p:cNvSpPr/>
            <p:nvPr/>
          </p:nvSpPr>
          <p:spPr>
            <a:xfrm>
              <a:off x="454401" y="187258"/>
              <a:ext cx="71156" cy="63123"/>
            </a:xfrm>
            <a:custGeom>
              <a:avLst/>
              <a:gdLst>
                <a:gd name="connsiteX0" fmla="*/ 32131 w 71156"/>
                <a:gd name="connsiteY0" fmla="*/ 0 h 63123"/>
                <a:gd name="connsiteX1" fmla="*/ 44275 w 71156"/>
                <a:gd name="connsiteY1" fmla="*/ 23845 h 63123"/>
                <a:gd name="connsiteX2" fmla="*/ 71156 w 71156"/>
                <a:gd name="connsiteY2" fmla="*/ 32890 h 63123"/>
                <a:gd name="connsiteX3" fmla="*/ 51928 w 71156"/>
                <a:gd name="connsiteY3" fmla="*/ 39468 h 63123"/>
                <a:gd name="connsiteX4" fmla="*/ 63123 w 71156"/>
                <a:gd name="connsiteY4" fmla="*/ 63124 h 63123"/>
                <a:gd name="connsiteX5" fmla="*/ 39025 w 71156"/>
                <a:gd name="connsiteY5" fmla="*/ 43579 h 63123"/>
                <a:gd name="connsiteX6" fmla="*/ 19038 w 71156"/>
                <a:gd name="connsiteY6" fmla="*/ 49651 h 63123"/>
                <a:gd name="connsiteX7" fmla="*/ 23466 w 71156"/>
                <a:gd name="connsiteY7" fmla="*/ 30550 h 63123"/>
                <a:gd name="connsiteX8" fmla="*/ 0 w 71156"/>
                <a:gd name="connsiteY8" fmla="*/ 10183 h 63123"/>
                <a:gd name="connsiteX9" fmla="*/ 26691 w 71156"/>
                <a:gd name="connsiteY9" fmla="*/ 18216 h 63123"/>
                <a:gd name="connsiteX10" fmla="*/ 32131 w 71156"/>
                <a:gd name="connsiteY10" fmla="*/ 0 h 6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156" h="63123">
                  <a:moveTo>
                    <a:pt x="32131" y="0"/>
                  </a:moveTo>
                  <a:lnTo>
                    <a:pt x="44275" y="23845"/>
                  </a:lnTo>
                  <a:lnTo>
                    <a:pt x="71156" y="32890"/>
                  </a:lnTo>
                  <a:lnTo>
                    <a:pt x="51928" y="39468"/>
                  </a:lnTo>
                  <a:lnTo>
                    <a:pt x="63123" y="63124"/>
                  </a:lnTo>
                  <a:lnTo>
                    <a:pt x="39025" y="43579"/>
                  </a:lnTo>
                  <a:lnTo>
                    <a:pt x="19038" y="49651"/>
                  </a:lnTo>
                  <a:lnTo>
                    <a:pt x="23466" y="30550"/>
                  </a:lnTo>
                  <a:lnTo>
                    <a:pt x="0" y="10183"/>
                  </a:lnTo>
                  <a:lnTo>
                    <a:pt x="26691" y="18216"/>
                  </a:lnTo>
                  <a:lnTo>
                    <a:pt x="32131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082B891-3F9F-A05B-9ACF-0D50D1925F14}"/>
                </a:ext>
              </a:extLst>
            </p:cNvPr>
            <p:cNvSpPr/>
            <p:nvPr/>
          </p:nvSpPr>
          <p:spPr>
            <a:xfrm>
              <a:off x="360348" y="182324"/>
              <a:ext cx="78619" cy="72104"/>
            </a:xfrm>
            <a:custGeom>
              <a:avLst/>
              <a:gdLst>
                <a:gd name="connsiteX0" fmla="*/ 35610 w 78619"/>
                <a:gd name="connsiteY0" fmla="*/ 0 h 72104"/>
                <a:gd name="connsiteX1" fmla="*/ 48955 w 78619"/>
                <a:gd name="connsiteY1" fmla="*/ 27198 h 72104"/>
                <a:gd name="connsiteX2" fmla="*/ 78620 w 78619"/>
                <a:gd name="connsiteY2" fmla="*/ 36748 h 72104"/>
                <a:gd name="connsiteX3" fmla="*/ 57304 w 78619"/>
                <a:gd name="connsiteY3" fmla="*/ 45034 h 72104"/>
                <a:gd name="connsiteX4" fmla="*/ 69575 w 78619"/>
                <a:gd name="connsiteY4" fmla="*/ 72105 h 72104"/>
                <a:gd name="connsiteX5" fmla="*/ 43010 w 78619"/>
                <a:gd name="connsiteY5" fmla="*/ 50221 h 72104"/>
                <a:gd name="connsiteX6" fmla="*/ 20809 w 78619"/>
                <a:gd name="connsiteY6" fmla="*/ 57937 h 72104"/>
                <a:gd name="connsiteX7" fmla="*/ 25806 w 78619"/>
                <a:gd name="connsiteY7" fmla="*/ 35610 h 72104"/>
                <a:gd name="connsiteX8" fmla="*/ 0 w 78619"/>
                <a:gd name="connsiteY8" fmla="*/ 12840 h 72104"/>
                <a:gd name="connsiteX9" fmla="*/ 29474 w 78619"/>
                <a:gd name="connsiteY9" fmla="*/ 21252 h 72104"/>
                <a:gd name="connsiteX10" fmla="*/ 35610 w 78619"/>
                <a:gd name="connsiteY10" fmla="*/ 0 h 7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619" h="72104">
                  <a:moveTo>
                    <a:pt x="35610" y="0"/>
                  </a:moveTo>
                  <a:lnTo>
                    <a:pt x="48955" y="27198"/>
                  </a:lnTo>
                  <a:lnTo>
                    <a:pt x="78620" y="36748"/>
                  </a:lnTo>
                  <a:lnTo>
                    <a:pt x="57304" y="45034"/>
                  </a:lnTo>
                  <a:lnTo>
                    <a:pt x="69575" y="72105"/>
                  </a:lnTo>
                  <a:lnTo>
                    <a:pt x="43010" y="50221"/>
                  </a:lnTo>
                  <a:lnTo>
                    <a:pt x="20809" y="57937"/>
                  </a:lnTo>
                  <a:lnTo>
                    <a:pt x="25806" y="35610"/>
                  </a:lnTo>
                  <a:lnTo>
                    <a:pt x="0" y="12840"/>
                  </a:lnTo>
                  <a:lnTo>
                    <a:pt x="29474" y="21252"/>
                  </a:lnTo>
                  <a:lnTo>
                    <a:pt x="35610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258100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2">
            <a:extLst>
              <a:ext uri="{FF2B5EF4-FFF2-40B4-BE49-F238E27FC236}">
                <a16:creationId xmlns:a16="http://schemas.microsoft.com/office/drawing/2014/main" id="{D98B53E9-2311-6A46-455F-CE758E9F97F7}"/>
              </a:ext>
            </a:extLst>
          </p:cNvPr>
          <p:cNvGrpSpPr/>
          <p:nvPr/>
        </p:nvGrpSpPr>
        <p:grpSpPr>
          <a:xfrm>
            <a:off x="0" y="0"/>
            <a:ext cx="12198146" cy="5309170"/>
            <a:chOff x="0" y="1663734"/>
            <a:chExt cx="12198146" cy="53091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EA4770E-0025-44E9-2F70-64485287EAB5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B9007F-C67C-764B-457D-604B67F1B6C2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154883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3D9497-8DBB-E230-5012-36B426C939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64" y="4763123"/>
            <a:ext cx="12197080" cy="210053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9" h="21025">
                <a:moveTo>
                  <a:pt x="3" y="21025"/>
                </a:moveTo>
                <a:lnTo>
                  <a:pt x="21609" y="21002"/>
                </a:lnTo>
                <a:cubicBezTo>
                  <a:pt x="21598" y="14023"/>
                  <a:pt x="21612" y="6979"/>
                  <a:pt x="21601" y="0"/>
                </a:cubicBezTo>
                <a:cubicBezTo>
                  <a:pt x="17991" y="403"/>
                  <a:pt x="6252" y="8640"/>
                  <a:pt x="1" y="3945"/>
                </a:cubicBezTo>
                <a:cubicBezTo>
                  <a:pt x="12" y="10004"/>
                  <a:pt x="-8" y="14966"/>
                  <a:pt x="3" y="21025"/>
                </a:cubicBezTo>
                <a:close/>
              </a:path>
            </a:pathLst>
          </a:custGeom>
          <a:noFill/>
        </p:spPr>
        <p:txBody>
          <a:bodyPr anchor="b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</a:defRPr>
            </a:lvl1pPr>
          </a:lstStyle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above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endParaRPr lang="en-GR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7C6A36B-71F5-85DB-4EC9-6D64FDE86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3A28F04-8CDC-C671-8F08-48430C5287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06484" y="0"/>
            <a:ext cx="2225124" cy="222512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9657025-A186-98E9-B82C-30C3E99EF1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876" y="0"/>
            <a:ext cx="2225124" cy="222512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F9856A0-6724-7D7F-3BD7-EC24560B43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2816847"/>
            <a:ext cx="9144000" cy="612153"/>
          </a:xfrm>
          <a:prstGeom prst="rect">
            <a:avLst/>
          </a:prstGeom>
        </p:spPr>
        <p:txBody>
          <a:bodyPr lIns="36000" rIns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grpSp>
        <p:nvGrpSpPr>
          <p:cNvPr id="6" name="Graphic 1">
            <a:extLst>
              <a:ext uri="{FF2B5EF4-FFF2-40B4-BE49-F238E27FC236}">
                <a16:creationId xmlns:a16="http://schemas.microsoft.com/office/drawing/2014/main" id="{C6763B5A-C436-3E3B-8A50-EDE431EF2DBB}"/>
              </a:ext>
            </a:extLst>
          </p:cNvPr>
          <p:cNvGrpSpPr/>
          <p:nvPr userDrawn="1"/>
        </p:nvGrpSpPr>
        <p:grpSpPr>
          <a:xfrm>
            <a:off x="188119" y="182324"/>
            <a:ext cx="657040" cy="568174"/>
            <a:chOff x="188119" y="182324"/>
            <a:chExt cx="657040" cy="568174"/>
          </a:xfrm>
          <a:solidFill>
            <a:srgbClr val="FFFFFF"/>
          </a:solidFill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6A1673F6-4246-221D-EE86-59BA1FC84866}"/>
                </a:ext>
              </a:extLst>
            </p:cNvPr>
            <p:cNvGrpSpPr/>
            <p:nvPr/>
          </p:nvGrpSpPr>
          <p:grpSpPr>
            <a:xfrm>
              <a:off x="349596" y="297376"/>
              <a:ext cx="495563" cy="327698"/>
              <a:chOff x="349596" y="297376"/>
              <a:chExt cx="495563" cy="327698"/>
            </a:xfrm>
            <a:solidFill>
              <a:srgbClr val="FFFFFF"/>
            </a:solidFill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4D5190C-9757-D504-FC00-CAEE88603EA2}"/>
                  </a:ext>
                </a:extLst>
              </p:cNvPr>
              <p:cNvSpPr/>
              <p:nvPr/>
            </p:nvSpPr>
            <p:spPr>
              <a:xfrm>
                <a:off x="349596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C103373-A862-8299-EFB4-EF56D70D0FF3}"/>
                  </a:ext>
                </a:extLst>
              </p:cNvPr>
              <p:cNvSpPr/>
              <p:nvPr/>
            </p:nvSpPr>
            <p:spPr>
              <a:xfrm>
                <a:off x="409873" y="320652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5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93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5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5"/>
                      <a:pt x="6009" y="3985"/>
                    </a:cubicBezTo>
                    <a:cubicBezTo>
                      <a:pt x="12840" y="886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749"/>
                      <a:pt x="53130" y="20303"/>
                    </a:cubicBezTo>
                    <a:lnTo>
                      <a:pt x="53130" y="65464"/>
                    </a:lnTo>
                    <a:lnTo>
                      <a:pt x="53193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D6F29171-2048-A4C5-5191-6F26EBD9AD68}"/>
                  </a:ext>
                </a:extLst>
              </p:cNvPr>
              <p:cNvSpPr/>
              <p:nvPr/>
            </p:nvSpPr>
            <p:spPr>
              <a:xfrm>
                <a:off x="466229" y="303828"/>
                <a:ext cx="38519" cy="86589"/>
              </a:xfrm>
              <a:custGeom>
                <a:avLst/>
                <a:gdLst>
                  <a:gd name="connsiteX0" fmla="*/ 24161 w 38519"/>
                  <a:gd name="connsiteY0" fmla="*/ 25616 h 86589"/>
                  <a:gd name="connsiteX1" fmla="*/ 24161 w 38519"/>
                  <a:gd name="connsiteY1" fmla="*/ 65274 h 86589"/>
                  <a:gd name="connsiteX2" fmla="*/ 32890 w 38519"/>
                  <a:gd name="connsiteY2" fmla="*/ 77608 h 86589"/>
                  <a:gd name="connsiteX3" fmla="*/ 38519 w 38519"/>
                  <a:gd name="connsiteY3" fmla="*/ 80960 h 86589"/>
                  <a:gd name="connsiteX4" fmla="*/ 26185 w 38519"/>
                  <a:gd name="connsiteY4" fmla="*/ 86589 h 86589"/>
                  <a:gd name="connsiteX5" fmla="*/ 12207 w 38519"/>
                  <a:gd name="connsiteY5" fmla="*/ 80960 h 86589"/>
                  <a:gd name="connsiteX6" fmla="*/ 8475 w 38519"/>
                  <a:gd name="connsiteY6" fmla="*/ 67867 h 86589"/>
                  <a:gd name="connsiteX7" fmla="*/ 8475 w 38519"/>
                  <a:gd name="connsiteY7" fmla="*/ 25616 h 86589"/>
                  <a:gd name="connsiteX8" fmla="*/ 2340 w 38519"/>
                  <a:gd name="connsiteY8" fmla="*/ 25616 h 86589"/>
                  <a:gd name="connsiteX9" fmla="*/ 0 w 38519"/>
                  <a:gd name="connsiteY9" fmla="*/ 20620 h 86589"/>
                  <a:gd name="connsiteX10" fmla="*/ 2214 w 38519"/>
                  <a:gd name="connsiteY10" fmla="*/ 18596 h 86589"/>
                  <a:gd name="connsiteX11" fmla="*/ 8475 w 38519"/>
                  <a:gd name="connsiteY11" fmla="*/ 18596 h 86589"/>
                  <a:gd name="connsiteX12" fmla="*/ 8475 w 38519"/>
                  <a:gd name="connsiteY12" fmla="*/ 11385 h 86589"/>
                  <a:gd name="connsiteX13" fmla="*/ 10816 w 38519"/>
                  <a:gd name="connsiteY13" fmla="*/ 6894 h 86589"/>
                  <a:gd name="connsiteX14" fmla="*/ 20050 w 38519"/>
                  <a:gd name="connsiteY14" fmla="*/ 1012 h 86589"/>
                  <a:gd name="connsiteX15" fmla="*/ 22390 w 38519"/>
                  <a:gd name="connsiteY15" fmla="*/ 0 h 86589"/>
                  <a:gd name="connsiteX16" fmla="*/ 24161 w 38519"/>
                  <a:gd name="connsiteY16" fmla="*/ 3605 h 86589"/>
                  <a:gd name="connsiteX17" fmla="*/ 24161 w 38519"/>
                  <a:gd name="connsiteY17" fmla="*/ 18596 h 86589"/>
                  <a:gd name="connsiteX18" fmla="*/ 33902 w 38519"/>
                  <a:gd name="connsiteY18" fmla="*/ 18596 h 86589"/>
                  <a:gd name="connsiteX19" fmla="*/ 36369 w 38519"/>
                  <a:gd name="connsiteY19" fmla="*/ 20367 h 86589"/>
                  <a:gd name="connsiteX20" fmla="*/ 34155 w 38519"/>
                  <a:gd name="connsiteY20" fmla="*/ 25616 h 86589"/>
                  <a:gd name="connsiteX21" fmla="*/ 24161 w 38519"/>
                  <a:gd name="connsiteY21" fmla="*/ 25616 h 8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589">
                    <a:moveTo>
                      <a:pt x="24161" y="25616"/>
                    </a:moveTo>
                    <a:lnTo>
                      <a:pt x="24161" y="65274"/>
                    </a:lnTo>
                    <a:cubicBezTo>
                      <a:pt x="24161" y="69006"/>
                      <a:pt x="24288" y="77228"/>
                      <a:pt x="32890" y="77608"/>
                    </a:cubicBezTo>
                    <a:cubicBezTo>
                      <a:pt x="36116" y="77608"/>
                      <a:pt x="38519" y="77608"/>
                      <a:pt x="38519" y="80960"/>
                    </a:cubicBezTo>
                    <a:cubicBezTo>
                      <a:pt x="38519" y="84565"/>
                      <a:pt x="31309" y="86589"/>
                      <a:pt x="26185" y="86589"/>
                    </a:cubicBezTo>
                    <a:cubicBezTo>
                      <a:pt x="19228" y="86589"/>
                      <a:pt x="14737" y="83996"/>
                      <a:pt x="12207" y="80960"/>
                    </a:cubicBezTo>
                    <a:cubicBezTo>
                      <a:pt x="8602" y="76596"/>
                      <a:pt x="8475" y="71979"/>
                      <a:pt x="8475" y="67867"/>
                    </a:cubicBezTo>
                    <a:lnTo>
                      <a:pt x="8475" y="25616"/>
                    </a:lnTo>
                    <a:lnTo>
                      <a:pt x="2340" y="25616"/>
                    </a:lnTo>
                    <a:cubicBezTo>
                      <a:pt x="0" y="25616"/>
                      <a:pt x="0" y="25110"/>
                      <a:pt x="0" y="20620"/>
                    </a:cubicBezTo>
                    <a:cubicBezTo>
                      <a:pt x="0" y="19102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24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42DEAC7-DB23-3DC9-6B28-AE54871F709A}"/>
                  </a:ext>
                </a:extLst>
              </p:cNvPr>
              <p:cNvSpPr/>
              <p:nvPr/>
            </p:nvSpPr>
            <p:spPr>
              <a:xfrm>
                <a:off x="503926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23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76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4F48F84-0EE5-0DF7-659D-9A73059E0E11}"/>
                  </a:ext>
                </a:extLst>
              </p:cNvPr>
              <p:cNvSpPr/>
              <p:nvPr/>
            </p:nvSpPr>
            <p:spPr>
              <a:xfrm>
                <a:off x="564203" y="320715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7 w 42630"/>
                  <a:gd name="connsiteY6" fmla="*/ 0 h 68183"/>
                  <a:gd name="connsiteX7" fmla="*/ 42630 w 42630"/>
                  <a:gd name="connsiteY7" fmla="*/ 9614 h 68183"/>
                  <a:gd name="connsiteX8" fmla="*/ 35800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7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800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B33BA097-559B-B2AC-0064-6AAD49562395}"/>
                  </a:ext>
                </a:extLst>
              </p:cNvPr>
              <p:cNvSpPr/>
              <p:nvPr/>
            </p:nvSpPr>
            <p:spPr>
              <a:xfrm>
                <a:off x="608604" y="320715"/>
                <a:ext cx="55912" cy="98416"/>
              </a:xfrm>
              <a:custGeom>
                <a:avLst/>
                <a:gdLst>
                  <a:gd name="connsiteX0" fmla="*/ 63 w 55912"/>
                  <a:gd name="connsiteY0" fmla="*/ 16698 h 98416"/>
                  <a:gd name="connsiteX1" fmla="*/ 1581 w 55912"/>
                  <a:gd name="connsiteY1" fmla="*/ 7717 h 98416"/>
                  <a:gd name="connsiteX2" fmla="*/ 25996 w 55912"/>
                  <a:gd name="connsiteY2" fmla="*/ 0 h 98416"/>
                  <a:gd name="connsiteX3" fmla="*/ 47311 w 55912"/>
                  <a:gd name="connsiteY3" fmla="*/ 7590 h 98416"/>
                  <a:gd name="connsiteX4" fmla="*/ 55913 w 55912"/>
                  <a:gd name="connsiteY4" fmla="*/ 32131 h 98416"/>
                  <a:gd name="connsiteX5" fmla="*/ 27514 w 55912"/>
                  <a:gd name="connsiteY5" fmla="*/ 69765 h 98416"/>
                  <a:gd name="connsiteX6" fmla="*/ 15812 w 55912"/>
                  <a:gd name="connsiteY6" fmla="*/ 66413 h 98416"/>
                  <a:gd name="connsiteX7" fmla="*/ 15812 w 55912"/>
                  <a:gd name="connsiteY7" fmla="*/ 95697 h 98416"/>
                  <a:gd name="connsiteX8" fmla="*/ 13219 w 55912"/>
                  <a:gd name="connsiteY8" fmla="*/ 98417 h 98416"/>
                  <a:gd name="connsiteX9" fmla="*/ 3226 w 55912"/>
                  <a:gd name="connsiteY9" fmla="*/ 98417 h 98416"/>
                  <a:gd name="connsiteX10" fmla="*/ 0 w 55912"/>
                  <a:gd name="connsiteY10" fmla="*/ 95697 h 98416"/>
                  <a:gd name="connsiteX11" fmla="*/ 0 w 55912"/>
                  <a:gd name="connsiteY11" fmla="*/ 16761 h 98416"/>
                  <a:gd name="connsiteX12" fmla="*/ 63 w 55912"/>
                  <a:gd name="connsiteY12" fmla="*/ 16761 h 98416"/>
                  <a:gd name="connsiteX13" fmla="*/ 15876 w 55912"/>
                  <a:gd name="connsiteY13" fmla="*/ 56419 h 98416"/>
                  <a:gd name="connsiteX14" fmla="*/ 24984 w 55912"/>
                  <a:gd name="connsiteY14" fmla="*/ 59392 h 98416"/>
                  <a:gd name="connsiteX15" fmla="*/ 39594 w 55912"/>
                  <a:gd name="connsiteY15" fmla="*/ 34471 h 98416"/>
                  <a:gd name="connsiteX16" fmla="*/ 23782 w 55912"/>
                  <a:gd name="connsiteY16" fmla="*/ 9298 h 98416"/>
                  <a:gd name="connsiteX17" fmla="*/ 15812 w 55912"/>
                  <a:gd name="connsiteY17" fmla="*/ 18279 h 98416"/>
                  <a:gd name="connsiteX18" fmla="*/ 15812 w 55912"/>
                  <a:gd name="connsiteY18" fmla="*/ 56419 h 98416"/>
                  <a:gd name="connsiteX19" fmla="*/ 15876 w 55912"/>
                  <a:gd name="connsiteY19" fmla="*/ 56419 h 9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6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2" y="66413"/>
                    </a:cubicBezTo>
                    <a:lnTo>
                      <a:pt x="15812" y="95697"/>
                    </a:lnTo>
                    <a:cubicBezTo>
                      <a:pt x="15812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3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2" y="14674"/>
                      <a:pt x="15812" y="18279"/>
                    </a:cubicBezTo>
                    <a:lnTo>
                      <a:pt x="15812" y="56419"/>
                    </a:lnTo>
                    <a:lnTo>
                      <a:pt x="15876" y="56419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C1CAD9AC-841A-7F83-1539-9E3B79EF2575}"/>
                  </a:ext>
                </a:extLst>
              </p:cNvPr>
              <p:cNvSpPr/>
              <p:nvPr/>
            </p:nvSpPr>
            <p:spPr>
              <a:xfrm>
                <a:off x="671538" y="320715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96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0" y="0"/>
                      <a:pt x="27198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94810AF-C868-2EE5-E9B9-07888B107BCB}"/>
                  </a:ext>
                </a:extLst>
              </p:cNvPr>
              <p:cNvSpPr/>
              <p:nvPr/>
            </p:nvSpPr>
            <p:spPr>
              <a:xfrm>
                <a:off x="715180" y="297376"/>
                <a:ext cx="17080" cy="91585"/>
              </a:xfrm>
              <a:custGeom>
                <a:avLst/>
                <a:gdLst>
                  <a:gd name="connsiteX0" fmla="*/ 8728 w 17080"/>
                  <a:gd name="connsiteY0" fmla="*/ 15813 h 91585"/>
                  <a:gd name="connsiteX1" fmla="*/ 0 w 17080"/>
                  <a:gd name="connsiteY1" fmla="*/ 8096 h 91585"/>
                  <a:gd name="connsiteX2" fmla="*/ 8728 w 17080"/>
                  <a:gd name="connsiteY2" fmla="*/ 0 h 91585"/>
                  <a:gd name="connsiteX3" fmla="*/ 17077 w 17080"/>
                  <a:gd name="connsiteY3" fmla="*/ 7716 h 91585"/>
                  <a:gd name="connsiteX4" fmla="*/ 8728 w 17080"/>
                  <a:gd name="connsiteY4" fmla="*/ 15813 h 91585"/>
                  <a:gd name="connsiteX5" fmla="*/ 16824 w 17080"/>
                  <a:gd name="connsiteY5" fmla="*/ 88740 h 91585"/>
                  <a:gd name="connsiteX6" fmla="*/ 13978 w 17080"/>
                  <a:gd name="connsiteY6" fmla="*/ 91586 h 91585"/>
                  <a:gd name="connsiteX7" fmla="*/ 2783 w 17080"/>
                  <a:gd name="connsiteY7" fmla="*/ 91586 h 91585"/>
                  <a:gd name="connsiteX8" fmla="*/ 569 w 17080"/>
                  <a:gd name="connsiteY8" fmla="*/ 88866 h 91585"/>
                  <a:gd name="connsiteX9" fmla="*/ 569 w 17080"/>
                  <a:gd name="connsiteY9" fmla="*/ 27767 h 91585"/>
                  <a:gd name="connsiteX10" fmla="*/ 3036 w 17080"/>
                  <a:gd name="connsiteY10" fmla="*/ 25047 h 91585"/>
                  <a:gd name="connsiteX11" fmla="*/ 13978 w 17080"/>
                  <a:gd name="connsiteY11" fmla="*/ 25047 h 91585"/>
                  <a:gd name="connsiteX12" fmla="*/ 16824 w 17080"/>
                  <a:gd name="connsiteY12" fmla="*/ 27893 h 91585"/>
                  <a:gd name="connsiteX13" fmla="*/ 16824 w 17080"/>
                  <a:gd name="connsiteY13" fmla="*/ 88740 h 91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080" h="91585">
                    <a:moveTo>
                      <a:pt x="8728" y="15813"/>
                    </a:moveTo>
                    <a:cubicBezTo>
                      <a:pt x="3352" y="15813"/>
                      <a:pt x="0" y="12587"/>
                      <a:pt x="0" y="8096"/>
                    </a:cubicBezTo>
                    <a:cubicBezTo>
                      <a:pt x="0" y="3605"/>
                      <a:pt x="3099" y="0"/>
                      <a:pt x="8728" y="0"/>
                    </a:cubicBezTo>
                    <a:cubicBezTo>
                      <a:pt x="14358" y="0"/>
                      <a:pt x="16951" y="3605"/>
                      <a:pt x="17077" y="7716"/>
                    </a:cubicBezTo>
                    <a:cubicBezTo>
                      <a:pt x="17204" y="12460"/>
                      <a:pt x="13725" y="15813"/>
                      <a:pt x="8728" y="15813"/>
                    </a:cubicBezTo>
                    <a:moveTo>
                      <a:pt x="16824" y="88740"/>
                    </a:moveTo>
                    <a:cubicBezTo>
                      <a:pt x="16824" y="90764"/>
                      <a:pt x="16571" y="91586"/>
                      <a:pt x="13978" y="91586"/>
                    </a:cubicBezTo>
                    <a:lnTo>
                      <a:pt x="2783" y="91586"/>
                    </a:lnTo>
                    <a:cubicBezTo>
                      <a:pt x="696" y="91586"/>
                      <a:pt x="569" y="90953"/>
                      <a:pt x="569" y="88866"/>
                    </a:cubicBezTo>
                    <a:lnTo>
                      <a:pt x="569" y="27767"/>
                    </a:lnTo>
                    <a:cubicBezTo>
                      <a:pt x="569" y="25996"/>
                      <a:pt x="822" y="25047"/>
                      <a:pt x="3036" y="25047"/>
                    </a:cubicBezTo>
                    <a:lnTo>
                      <a:pt x="13978" y="25047"/>
                    </a:lnTo>
                    <a:cubicBezTo>
                      <a:pt x="16445" y="25047"/>
                      <a:pt x="16698" y="25679"/>
                      <a:pt x="16824" y="27893"/>
                    </a:cubicBezTo>
                    <a:cubicBezTo>
                      <a:pt x="16824" y="27893"/>
                      <a:pt x="16824" y="88740"/>
                      <a:pt x="16824" y="88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8451C52-0979-86D8-9886-31F1613290BC}"/>
                  </a:ext>
                </a:extLst>
              </p:cNvPr>
              <p:cNvSpPr/>
              <p:nvPr/>
            </p:nvSpPr>
            <p:spPr>
              <a:xfrm>
                <a:off x="739089" y="320715"/>
                <a:ext cx="46994" cy="69891"/>
              </a:xfrm>
              <a:custGeom>
                <a:avLst/>
                <a:gdLst>
                  <a:gd name="connsiteX0" fmla="*/ 31815 w 46994"/>
                  <a:gd name="connsiteY0" fmla="*/ 29917 h 69891"/>
                  <a:gd name="connsiteX1" fmla="*/ 46995 w 46994"/>
                  <a:gd name="connsiteY1" fmla="*/ 49715 h 69891"/>
                  <a:gd name="connsiteX2" fmla="*/ 23908 w 46994"/>
                  <a:gd name="connsiteY2" fmla="*/ 69891 h 69891"/>
                  <a:gd name="connsiteX3" fmla="*/ 0 w 46994"/>
                  <a:gd name="connsiteY3" fmla="*/ 54332 h 69891"/>
                  <a:gd name="connsiteX4" fmla="*/ 6578 w 46994"/>
                  <a:gd name="connsiteY4" fmla="*/ 47374 h 69891"/>
                  <a:gd name="connsiteX5" fmla="*/ 13788 w 46994"/>
                  <a:gd name="connsiteY5" fmla="*/ 52371 h 69891"/>
                  <a:gd name="connsiteX6" fmla="*/ 24288 w 46994"/>
                  <a:gd name="connsiteY6" fmla="*/ 60088 h 69891"/>
                  <a:gd name="connsiteX7" fmla="*/ 32384 w 46994"/>
                  <a:gd name="connsiteY7" fmla="*/ 52118 h 69891"/>
                  <a:gd name="connsiteX8" fmla="*/ 28273 w 46994"/>
                  <a:gd name="connsiteY8" fmla="*/ 44149 h 69891"/>
                  <a:gd name="connsiteX9" fmla="*/ 15433 w 46994"/>
                  <a:gd name="connsiteY9" fmla="*/ 37571 h 69891"/>
                  <a:gd name="connsiteX10" fmla="*/ 1328 w 46994"/>
                  <a:gd name="connsiteY10" fmla="*/ 18849 h 69891"/>
                  <a:gd name="connsiteX11" fmla="*/ 23655 w 46994"/>
                  <a:gd name="connsiteY11" fmla="*/ 0 h 69891"/>
                  <a:gd name="connsiteX12" fmla="*/ 44971 w 46994"/>
                  <a:gd name="connsiteY12" fmla="*/ 13725 h 69891"/>
                  <a:gd name="connsiteX13" fmla="*/ 38835 w 46994"/>
                  <a:gd name="connsiteY13" fmla="*/ 19987 h 69891"/>
                  <a:gd name="connsiteX14" fmla="*/ 31751 w 46994"/>
                  <a:gd name="connsiteY14" fmla="*/ 14737 h 69891"/>
                  <a:gd name="connsiteX15" fmla="*/ 23023 w 46994"/>
                  <a:gd name="connsiteY15" fmla="*/ 8476 h 69891"/>
                  <a:gd name="connsiteX16" fmla="*/ 15306 w 46994"/>
                  <a:gd name="connsiteY16" fmla="*/ 16192 h 69891"/>
                  <a:gd name="connsiteX17" fmla="*/ 25426 w 46994"/>
                  <a:gd name="connsiteY17" fmla="*/ 27008 h 69891"/>
                  <a:gd name="connsiteX18" fmla="*/ 31815 w 46994"/>
                  <a:gd name="connsiteY18" fmla="*/ 29980 h 69891"/>
                  <a:gd name="connsiteX19" fmla="*/ 31815 w 46994"/>
                  <a:gd name="connsiteY19" fmla="*/ 29980 h 6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994" h="69891">
                    <a:moveTo>
                      <a:pt x="31815" y="29917"/>
                    </a:moveTo>
                    <a:cubicBezTo>
                      <a:pt x="37697" y="32764"/>
                      <a:pt x="46995" y="37381"/>
                      <a:pt x="46995" y="49715"/>
                    </a:cubicBezTo>
                    <a:cubicBezTo>
                      <a:pt x="46995" y="56925"/>
                      <a:pt x="43010" y="69891"/>
                      <a:pt x="23908" y="69891"/>
                    </a:cubicBezTo>
                    <a:cubicBezTo>
                      <a:pt x="6198" y="69891"/>
                      <a:pt x="0" y="59518"/>
                      <a:pt x="0" y="54332"/>
                    </a:cubicBezTo>
                    <a:cubicBezTo>
                      <a:pt x="0" y="50474"/>
                      <a:pt x="2846" y="47374"/>
                      <a:pt x="6578" y="47374"/>
                    </a:cubicBezTo>
                    <a:cubicBezTo>
                      <a:pt x="10310" y="47374"/>
                      <a:pt x="11954" y="49968"/>
                      <a:pt x="13788" y="52371"/>
                    </a:cubicBezTo>
                    <a:cubicBezTo>
                      <a:pt x="16888" y="56735"/>
                      <a:pt x="19165" y="60088"/>
                      <a:pt x="24288" y="60088"/>
                    </a:cubicBezTo>
                    <a:cubicBezTo>
                      <a:pt x="28905" y="60088"/>
                      <a:pt x="32384" y="56862"/>
                      <a:pt x="32384" y="52118"/>
                    </a:cubicBezTo>
                    <a:cubicBezTo>
                      <a:pt x="32384" y="47754"/>
                      <a:pt x="29538" y="45287"/>
                      <a:pt x="28273" y="44149"/>
                    </a:cubicBezTo>
                    <a:cubicBezTo>
                      <a:pt x="26502" y="42884"/>
                      <a:pt x="18659" y="39152"/>
                      <a:pt x="15433" y="37571"/>
                    </a:cubicBezTo>
                    <a:cubicBezTo>
                      <a:pt x="11575" y="35800"/>
                      <a:pt x="1328" y="30740"/>
                      <a:pt x="1328" y="18849"/>
                    </a:cubicBezTo>
                    <a:cubicBezTo>
                      <a:pt x="1328" y="9741"/>
                      <a:pt x="7337" y="0"/>
                      <a:pt x="23655" y="0"/>
                    </a:cubicBezTo>
                    <a:cubicBezTo>
                      <a:pt x="39974" y="0"/>
                      <a:pt x="44971" y="8602"/>
                      <a:pt x="44971" y="13725"/>
                    </a:cubicBezTo>
                    <a:cubicBezTo>
                      <a:pt x="44971" y="17330"/>
                      <a:pt x="42377" y="19987"/>
                      <a:pt x="38835" y="19987"/>
                    </a:cubicBezTo>
                    <a:cubicBezTo>
                      <a:pt x="34851" y="19987"/>
                      <a:pt x="33206" y="17141"/>
                      <a:pt x="31751" y="14737"/>
                    </a:cubicBezTo>
                    <a:cubicBezTo>
                      <a:pt x="30486" y="12271"/>
                      <a:pt x="28273" y="8476"/>
                      <a:pt x="23023" y="8476"/>
                    </a:cubicBezTo>
                    <a:cubicBezTo>
                      <a:pt x="17773" y="8476"/>
                      <a:pt x="15306" y="12840"/>
                      <a:pt x="15306" y="16192"/>
                    </a:cubicBezTo>
                    <a:cubicBezTo>
                      <a:pt x="15306" y="22644"/>
                      <a:pt x="20936" y="25047"/>
                      <a:pt x="25426" y="27008"/>
                    </a:cubicBezTo>
                    <a:lnTo>
                      <a:pt x="31815" y="29980"/>
                    </a:lnTo>
                    <a:lnTo>
                      <a:pt x="31815" y="299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73C5C9E1-FAF0-0441-F8F2-425C1AD7C6EC}"/>
                  </a:ext>
                </a:extLst>
              </p:cNvPr>
              <p:cNvSpPr/>
              <p:nvPr/>
            </p:nvSpPr>
            <p:spPr>
              <a:xfrm>
                <a:off x="790954" y="320715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6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5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F4A5F8CA-6FDD-3F39-BA3A-FCA5254336AD}"/>
                  </a:ext>
                </a:extLst>
              </p:cNvPr>
              <p:cNvSpPr/>
              <p:nvPr/>
            </p:nvSpPr>
            <p:spPr>
              <a:xfrm>
                <a:off x="349596" y="437981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535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36A2816D-C0AE-3A8F-0F3F-C5FB0819A0E4}"/>
                  </a:ext>
                </a:extLst>
              </p:cNvPr>
              <p:cNvSpPr/>
              <p:nvPr/>
            </p:nvSpPr>
            <p:spPr>
              <a:xfrm>
                <a:off x="409810" y="439607"/>
                <a:ext cx="53572" cy="68201"/>
              </a:xfrm>
              <a:custGeom>
                <a:avLst/>
                <a:gdLst>
                  <a:gd name="connsiteX0" fmla="*/ 53509 w 53572"/>
                  <a:gd name="connsiteY0" fmla="*/ 50618 h 68201"/>
                  <a:gd name="connsiteX1" fmla="*/ 48513 w 53572"/>
                  <a:gd name="connsiteY1" fmla="*/ 63205 h 68201"/>
                  <a:gd name="connsiteX2" fmla="*/ 26312 w 53572"/>
                  <a:gd name="connsiteY2" fmla="*/ 68202 h 68201"/>
                  <a:gd name="connsiteX3" fmla="*/ 0 w 53572"/>
                  <a:gd name="connsiteY3" fmla="*/ 47266 h 68201"/>
                  <a:gd name="connsiteX4" fmla="*/ 0 w 53572"/>
                  <a:gd name="connsiteY4" fmla="*/ 2485 h 68201"/>
                  <a:gd name="connsiteX5" fmla="*/ 2720 w 53572"/>
                  <a:gd name="connsiteY5" fmla="*/ 18 h 68201"/>
                  <a:gd name="connsiteX6" fmla="*/ 13219 w 53572"/>
                  <a:gd name="connsiteY6" fmla="*/ 18 h 68201"/>
                  <a:gd name="connsiteX7" fmla="*/ 16065 w 53572"/>
                  <a:gd name="connsiteY7" fmla="*/ 2611 h 68201"/>
                  <a:gd name="connsiteX8" fmla="*/ 16065 w 53572"/>
                  <a:gd name="connsiteY8" fmla="*/ 45621 h 68201"/>
                  <a:gd name="connsiteX9" fmla="*/ 27261 w 53572"/>
                  <a:gd name="connsiteY9" fmla="*/ 57576 h 68201"/>
                  <a:gd name="connsiteX10" fmla="*/ 37634 w 53572"/>
                  <a:gd name="connsiteY10" fmla="*/ 47203 h 68201"/>
                  <a:gd name="connsiteX11" fmla="*/ 37634 w 53572"/>
                  <a:gd name="connsiteY11" fmla="*/ 2801 h 68201"/>
                  <a:gd name="connsiteX12" fmla="*/ 40353 w 53572"/>
                  <a:gd name="connsiteY12" fmla="*/ 81 h 68201"/>
                  <a:gd name="connsiteX13" fmla="*/ 50473 w 53572"/>
                  <a:gd name="connsiteY13" fmla="*/ 81 h 68201"/>
                  <a:gd name="connsiteX14" fmla="*/ 53573 w 53572"/>
                  <a:gd name="connsiteY14" fmla="*/ 2801 h 68201"/>
                  <a:gd name="connsiteX15" fmla="*/ 53573 w 53572"/>
                  <a:gd name="connsiteY15" fmla="*/ 50681 h 68201"/>
                  <a:gd name="connsiteX16" fmla="*/ 53573 w 53572"/>
                  <a:gd name="connsiteY16" fmla="*/ 50681 h 6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572" h="68201">
                    <a:moveTo>
                      <a:pt x="53509" y="50618"/>
                    </a:moveTo>
                    <a:cubicBezTo>
                      <a:pt x="53509" y="56247"/>
                      <a:pt x="53383" y="59853"/>
                      <a:pt x="48513" y="63205"/>
                    </a:cubicBezTo>
                    <a:cubicBezTo>
                      <a:pt x="44907" y="65355"/>
                      <a:pt x="37064" y="68202"/>
                      <a:pt x="26312" y="68202"/>
                    </a:cubicBezTo>
                    <a:cubicBezTo>
                      <a:pt x="1518" y="68202"/>
                      <a:pt x="0" y="55362"/>
                      <a:pt x="0" y="47266"/>
                    </a:cubicBezTo>
                    <a:lnTo>
                      <a:pt x="0" y="2485"/>
                    </a:lnTo>
                    <a:cubicBezTo>
                      <a:pt x="0" y="398"/>
                      <a:pt x="1012" y="18"/>
                      <a:pt x="2720" y="18"/>
                    </a:cubicBezTo>
                    <a:lnTo>
                      <a:pt x="13219" y="18"/>
                    </a:lnTo>
                    <a:cubicBezTo>
                      <a:pt x="15117" y="-108"/>
                      <a:pt x="16065" y="398"/>
                      <a:pt x="16065" y="2611"/>
                    </a:cubicBezTo>
                    <a:lnTo>
                      <a:pt x="16065" y="45621"/>
                    </a:lnTo>
                    <a:cubicBezTo>
                      <a:pt x="16065" y="49859"/>
                      <a:pt x="16192" y="57576"/>
                      <a:pt x="27261" y="57576"/>
                    </a:cubicBezTo>
                    <a:cubicBezTo>
                      <a:pt x="37507" y="57576"/>
                      <a:pt x="37634" y="51440"/>
                      <a:pt x="37634" y="47203"/>
                    </a:cubicBezTo>
                    <a:lnTo>
                      <a:pt x="37634" y="2801"/>
                    </a:lnTo>
                    <a:cubicBezTo>
                      <a:pt x="37634" y="777"/>
                      <a:pt x="38266" y="81"/>
                      <a:pt x="40353" y="81"/>
                    </a:cubicBezTo>
                    <a:lnTo>
                      <a:pt x="50473" y="81"/>
                    </a:lnTo>
                    <a:cubicBezTo>
                      <a:pt x="52497" y="81"/>
                      <a:pt x="53573" y="334"/>
                      <a:pt x="53573" y="2801"/>
                    </a:cubicBezTo>
                    <a:lnTo>
                      <a:pt x="53573" y="50681"/>
                    </a:lnTo>
                    <a:lnTo>
                      <a:pt x="53573" y="50681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613113D-7D20-3CC0-0E2A-BD0AC775A520}"/>
                  </a:ext>
                </a:extLst>
              </p:cNvPr>
              <p:cNvSpPr/>
              <p:nvPr/>
            </p:nvSpPr>
            <p:spPr>
              <a:xfrm>
                <a:off x="472933" y="437981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0" y="2024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8022217D-476B-5D23-CF72-5239213E1729}"/>
                  </a:ext>
                </a:extLst>
              </p:cNvPr>
              <p:cNvSpPr/>
              <p:nvPr/>
            </p:nvSpPr>
            <p:spPr>
              <a:xfrm>
                <a:off x="514552" y="437981"/>
                <a:ext cx="61235" cy="69828"/>
              </a:xfrm>
              <a:custGeom>
                <a:avLst/>
                <a:gdLst>
                  <a:gd name="connsiteX0" fmla="*/ 30550 w 61235"/>
                  <a:gd name="connsiteY0" fmla="*/ 69828 h 69828"/>
                  <a:gd name="connsiteX1" fmla="*/ 0 w 61235"/>
                  <a:gd name="connsiteY1" fmla="*/ 34914 h 69828"/>
                  <a:gd name="connsiteX2" fmla="*/ 30803 w 61235"/>
                  <a:gd name="connsiteY2" fmla="*/ 0 h 69828"/>
                  <a:gd name="connsiteX3" fmla="*/ 61226 w 61235"/>
                  <a:gd name="connsiteY3" fmla="*/ 34155 h 69828"/>
                  <a:gd name="connsiteX4" fmla="*/ 30550 w 61235"/>
                  <a:gd name="connsiteY4" fmla="*/ 69828 h 69828"/>
                  <a:gd name="connsiteX5" fmla="*/ 30044 w 61235"/>
                  <a:gd name="connsiteY5" fmla="*/ 9488 h 69828"/>
                  <a:gd name="connsiteX6" fmla="*/ 16571 w 61235"/>
                  <a:gd name="connsiteY6" fmla="*/ 32953 h 69828"/>
                  <a:gd name="connsiteX7" fmla="*/ 31182 w 61235"/>
                  <a:gd name="connsiteY7" fmla="*/ 59139 h 69828"/>
                  <a:gd name="connsiteX8" fmla="*/ 44528 w 61235"/>
                  <a:gd name="connsiteY8" fmla="*/ 33333 h 69828"/>
                  <a:gd name="connsiteX9" fmla="*/ 30044 w 61235"/>
                  <a:gd name="connsiteY9" fmla="*/ 9424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8">
                    <a:moveTo>
                      <a:pt x="30550" y="69828"/>
                    </a:moveTo>
                    <a:cubicBezTo>
                      <a:pt x="11701" y="69828"/>
                      <a:pt x="0" y="54648"/>
                      <a:pt x="0" y="34914"/>
                    </a:cubicBezTo>
                    <a:cubicBezTo>
                      <a:pt x="0" y="15180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537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1" y="19987"/>
                      <a:pt x="16571" y="32953"/>
                    </a:cubicBezTo>
                    <a:cubicBezTo>
                      <a:pt x="16571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887D4EF-750A-1003-C32D-DB2168E72650}"/>
                  </a:ext>
                </a:extLst>
              </p:cNvPr>
              <p:cNvSpPr/>
              <p:nvPr/>
            </p:nvSpPr>
            <p:spPr>
              <a:xfrm>
                <a:off x="583051" y="437981"/>
                <a:ext cx="55912" cy="98417"/>
              </a:xfrm>
              <a:custGeom>
                <a:avLst/>
                <a:gdLst>
                  <a:gd name="connsiteX0" fmla="*/ 63 w 55912"/>
                  <a:gd name="connsiteY0" fmla="*/ 16698 h 98417"/>
                  <a:gd name="connsiteX1" fmla="*/ 1581 w 55912"/>
                  <a:gd name="connsiteY1" fmla="*/ 7717 h 98417"/>
                  <a:gd name="connsiteX2" fmla="*/ 25996 w 55912"/>
                  <a:gd name="connsiteY2" fmla="*/ 0 h 98417"/>
                  <a:gd name="connsiteX3" fmla="*/ 47311 w 55912"/>
                  <a:gd name="connsiteY3" fmla="*/ 7590 h 98417"/>
                  <a:gd name="connsiteX4" fmla="*/ 55913 w 55912"/>
                  <a:gd name="connsiteY4" fmla="*/ 32131 h 98417"/>
                  <a:gd name="connsiteX5" fmla="*/ 27514 w 55912"/>
                  <a:gd name="connsiteY5" fmla="*/ 69765 h 98417"/>
                  <a:gd name="connsiteX6" fmla="*/ 15813 w 55912"/>
                  <a:gd name="connsiteY6" fmla="*/ 66413 h 98417"/>
                  <a:gd name="connsiteX7" fmla="*/ 15813 w 55912"/>
                  <a:gd name="connsiteY7" fmla="*/ 95697 h 98417"/>
                  <a:gd name="connsiteX8" fmla="*/ 13219 w 55912"/>
                  <a:gd name="connsiteY8" fmla="*/ 98417 h 98417"/>
                  <a:gd name="connsiteX9" fmla="*/ 3226 w 55912"/>
                  <a:gd name="connsiteY9" fmla="*/ 98417 h 98417"/>
                  <a:gd name="connsiteX10" fmla="*/ 0 w 55912"/>
                  <a:gd name="connsiteY10" fmla="*/ 95697 h 98417"/>
                  <a:gd name="connsiteX11" fmla="*/ 0 w 55912"/>
                  <a:gd name="connsiteY11" fmla="*/ 16761 h 98417"/>
                  <a:gd name="connsiteX12" fmla="*/ 63 w 55912"/>
                  <a:gd name="connsiteY12" fmla="*/ 16761 h 98417"/>
                  <a:gd name="connsiteX13" fmla="*/ 15876 w 55912"/>
                  <a:gd name="connsiteY13" fmla="*/ 56419 h 98417"/>
                  <a:gd name="connsiteX14" fmla="*/ 24984 w 55912"/>
                  <a:gd name="connsiteY14" fmla="*/ 59392 h 98417"/>
                  <a:gd name="connsiteX15" fmla="*/ 39594 w 55912"/>
                  <a:gd name="connsiteY15" fmla="*/ 34471 h 98417"/>
                  <a:gd name="connsiteX16" fmla="*/ 23782 w 55912"/>
                  <a:gd name="connsiteY16" fmla="*/ 9298 h 98417"/>
                  <a:gd name="connsiteX17" fmla="*/ 15813 w 55912"/>
                  <a:gd name="connsiteY17" fmla="*/ 18279 h 98417"/>
                  <a:gd name="connsiteX18" fmla="*/ 15813 w 55912"/>
                  <a:gd name="connsiteY18" fmla="*/ 56419 h 98417"/>
                  <a:gd name="connsiteX19" fmla="*/ 15876 w 55912"/>
                  <a:gd name="connsiteY19" fmla="*/ 56419 h 9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7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3" y="66413"/>
                    </a:cubicBezTo>
                    <a:lnTo>
                      <a:pt x="15813" y="95697"/>
                    </a:lnTo>
                    <a:cubicBezTo>
                      <a:pt x="15813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4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3" y="14674"/>
                      <a:pt x="15813" y="18279"/>
                    </a:cubicBezTo>
                    <a:lnTo>
                      <a:pt x="15813" y="56419"/>
                    </a:lnTo>
                    <a:cubicBezTo>
                      <a:pt x="15813" y="56419"/>
                      <a:pt x="15876" y="56419"/>
                      <a:pt x="15876" y="564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C4B0465-2423-5D1F-7D09-6B2648D0CCD0}"/>
                  </a:ext>
                </a:extLst>
              </p:cNvPr>
              <p:cNvSpPr/>
              <p:nvPr/>
            </p:nvSpPr>
            <p:spPr>
              <a:xfrm>
                <a:off x="643328" y="437981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472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029788FA-C395-4285-75CE-A9D637E4FB30}"/>
                  </a:ext>
                </a:extLst>
              </p:cNvPr>
              <p:cNvSpPr/>
              <p:nvPr/>
            </p:nvSpPr>
            <p:spPr>
              <a:xfrm>
                <a:off x="352252" y="555183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4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30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4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4"/>
                      <a:pt x="6009" y="3985"/>
                    </a:cubicBezTo>
                    <a:cubicBezTo>
                      <a:pt x="12840" y="885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813"/>
                      <a:pt x="53130" y="20303"/>
                    </a:cubicBezTo>
                    <a:lnTo>
                      <a:pt x="53130" y="65464"/>
                    </a:lnTo>
                    <a:lnTo>
                      <a:pt x="53130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8F864E2E-E096-10C6-425C-51A322B48B22}"/>
                  </a:ext>
                </a:extLst>
              </p:cNvPr>
              <p:cNvSpPr/>
              <p:nvPr/>
            </p:nvSpPr>
            <p:spPr>
              <a:xfrm>
                <a:off x="412656" y="555246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1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4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4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1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3C0B544-D248-DFA2-5A0B-ACE04B429D90}"/>
                  </a:ext>
                </a:extLst>
              </p:cNvPr>
              <p:cNvSpPr/>
              <p:nvPr/>
            </p:nvSpPr>
            <p:spPr>
              <a:xfrm>
                <a:off x="466229" y="538295"/>
                <a:ext cx="38519" cy="86652"/>
              </a:xfrm>
              <a:custGeom>
                <a:avLst/>
                <a:gdLst>
                  <a:gd name="connsiteX0" fmla="*/ 24161 w 38519"/>
                  <a:gd name="connsiteY0" fmla="*/ 25680 h 86652"/>
                  <a:gd name="connsiteX1" fmla="*/ 24161 w 38519"/>
                  <a:gd name="connsiteY1" fmla="*/ 65337 h 86652"/>
                  <a:gd name="connsiteX2" fmla="*/ 32890 w 38519"/>
                  <a:gd name="connsiteY2" fmla="*/ 77671 h 86652"/>
                  <a:gd name="connsiteX3" fmla="*/ 38519 w 38519"/>
                  <a:gd name="connsiteY3" fmla="*/ 81023 h 86652"/>
                  <a:gd name="connsiteX4" fmla="*/ 26185 w 38519"/>
                  <a:gd name="connsiteY4" fmla="*/ 86653 h 86652"/>
                  <a:gd name="connsiteX5" fmla="*/ 12207 w 38519"/>
                  <a:gd name="connsiteY5" fmla="*/ 81023 h 86652"/>
                  <a:gd name="connsiteX6" fmla="*/ 8475 w 38519"/>
                  <a:gd name="connsiteY6" fmla="*/ 67931 h 86652"/>
                  <a:gd name="connsiteX7" fmla="*/ 8475 w 38519"/>
                  <a:gd name="connsiteY7" fmla="*/ 25680 h 86652"/>
                  <a:gd name="connsiteX8" fmla="*/ 2340 w 38519"/>
                  <a:gd name="connsiteY8" fmla="*/ 25680 h 86652"/>
                  <a:gd name="connsiteX9" fmla="*/ 0 w 38519"/>
                  <a:gd name="connsiteY9" fmla="*/ 20683 h 86652"/>
                  <a:gd name="connsiteX10" fmla="*/ 2214 w 38519"/>
                  <a:gd name="connsiteY10" fmla="*/ 18596 h 86652"/>
                  <a:gd name="connsiteX11" fmla="*/ 8475 w 38519"/>
                  <a:gd name="connsiteY11" fmla="*/ 18596 h 86652"/>
                  <a:gd name="connsiteX12" fmla="*/ 8475 w 38519"/>
                  <a:gd name="connsiteY12" fmla="*/ 11385 h 86652"/>
                  <a:gd name="connsiteX13" fmla="*/ 10816 w 38519"/>
                  <a:gd name="connsiteY13" fmla="*/ 6894 h 86652"/>
                  <a:gd name="connsiteX14" fmla="*/ 20050 w 38519"/>
                  <a:gd name="connsiteY14" fmla="*/ 1012 h 86652"/>
                  <a:gd name="connsiteX15" fmla="*/ 22390 w 38519"/>
                  <a:gd name="connsiteY15" fmla="*/ 0 h 86652"/>
                  <a:gd name="connsiteX16" fmla="*/ 24161 w 38519"/>
                  <a:gd name="connsiteY16" fmla="*/ 3605 h 86652"/>
                  <a:gd name="connsiteX17" fmla="*/ 24161 w 38519"/>
                  <a:gd name="connsiteY17" fmla="*/ 18596 h 86652"/>
                  <a:gd name="connsiteX18" fmla="*/ 33902 w 38519"/>
                  <a:gd name="connsiteY18" fmla="*/ 18596 h 86652"/>
                  <a:gd name="connsiteX19" fmla="*/ 36369 w 38519"/>
                  <a:gd name="connsiteY19" fmla="*/ 20367 h 86652"/>
                  <a:gd name="connsiteX20" fmla="*/ 34155 w 38519"/>
                  <a:gd name="connsiteY20" fmla="*/ 25616 h 86652"/>
                  <a:gd name="connsiteX21" fmla="*/ 24161 w 38519"/>
                  <a:gd name="connsiteY21" fmla="*/ 25616 h 8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652">
                    <a:moveTo>
                      <a:pt x="24161" y="25680"/>
                    </a:moveTo>
                    <a:lnTo>
                      <a:pt x="24161" y="65337"/>
                    </a:lnTo>
                    <a:cubicBezTo>
                      <a:pt x="24161" y="69069"/>
                      <a:pt x="24288" y="77291"/>
                      <a:pt x="32890" y="77671"/>
                    </a:cubicBezTo>
                    <a:cubicBezTo>
                      <a:pt x="36116" y="77671"/>
                      <a:pt x="38519" y="77671"/>
                      <a:pt x="38519" y="81023"/>
                    </a:cubicBezTo>
                    <a:cubicBezTo>
                      <a:pt x="38519" y="84629"/>
                      <a:pt x="31309" y="86653"/>
                      <a:pt x="26185" y="86653"/>
                    </a:cubicBezTo>
                    <a:cubicBezTo>
                      <a:pt x="19228" y="86653"/>
                      <a:pt x="14737" y="84059"/>
                      <a:pt x="12207" y="81023"/>
                    </a:cubicBezTo>
                    <a:cubicBezTo>
                      <a:pt x="8602" y="76659"/>
                      <a:pt x="8475" y="72042"/>
                      <a:pt x="8475" y="67931"/>
                    </a:cubicBezTo>
                    <a:lnTo>
                      <a:pt x="8475" y="25680"/>
                    </a:lnTo>
                    <a:lnTo>
                      <a:pt x="2340" y="25680"/>
                    </a:lnTo>
                    <a:cubicBezTo>
                      <a:pt x="0" y="25680"/>
                      <a:pt x="0" y="25173"/>
                      <a:pt x="0" y="20683"/>
                    </a:cubicBezTo>
                    <a:cubicBezTo>
                      <a:pt x="0" y="19165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87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55C003A-ABCA-2361-1481-025FE64ED46F}"/>
                  </a:ext>
                </a:extLst>
              </p:cNvPr>
              <p:cNvSpPr/>
              <p:nvPr/>
            </p:nvSpPr>
            <p:spPr>
              <a:xfrm>
                <a:off x="499751" y="556828"/>
                <a:ext cx="88296" cy="66539"/>
              </a:xfrm>
              <a:custGeom>
                <a:avLst/>
                <a:gdLst>
                  <a:gd name="connsiteX0" fmla="*/ 44212 w 88296"/>
                  <a:gd name="connsiteY0" fmla="*/ 29728 h 66539"/>
                  <a:gd name="connsiteX1" fmla="*/ 33269 w 88296"/>
                  <a:gd name="connsiteY1" fmla="*/ 64389 h 66539"/>
                  <a:gd name="connsiteX2" fmla="*/ 30423 w 88296"/>
                  <a:gd name="connsiteY2" fmla="*/ 66539 h 66539"/>
                  <a:gd name="connsiteX3" fmla="*/ 22327 w 88296"/>
                  <a:gd name="connsiteY3" fmla="*/ 66539 h 66539"/>
                  <a:gd name="connsiteX4" fmla="*/ 19354 w 88296"/>
                  <a:gd name="connsiteY4" fmla="*/ 64199 h 66539"/>
                  <a:gd name="connsiteX5" fmla="*/ 506 w 88296"/>
                  <a:gd name="connsiteY5" fmla="*/ 4111 h 66539"/>
                  <a:gd name="connsiteX6" fmla="*/ 0 w 88296"/>
                  <a:gd name="connsiteY6" fmla="*/ 1771 h 66539"/>
                  <a:gd name="connsiteX7" fmla="*/ 2593 w 88296"/>
                  <a:gd name="connsiteY7" fmla="*/ 0 h 66539"/>
                  <a:gd name="connsiteX8" fmla="*/ 13219 w 88296"/>
                  <a:gd name="connsiteY8" fmla="*/ 0 h 66539"/>
                  <a:gd name="connsiteX9" fmla="*/ 16951 w 88296"/>
                  <a:gd name="connsiteY9" fmla="*/ 2593 h 66539"/>
                  <a:gd name="connsiteX10" fmla="*/ 28779 w 88296"/>
                  <a:gd name="connsiteY10" fmla="*/ 45603 h 66539"/>
                  <a:gd name="connsiteX11" fmla="*/ 41745 w 88296"/>
                  <a:gd name="connsiteY11" fmla="*/ 2593 h 66539"/>
                  <a:gd name="connsiteX12" fmla="*/ 43389 w 88296"/>
                  <a:gd name="connsiteY12" fmla="*/ 127 h 66539"/>
                  <a:gd name="connsiteX13" fmla="*/ 47754 w 88296"/>
                  <a:gd name="connsiteY13" fmla="*/ 0 h 66539"/>
                  <a:gd name="connsiteX14" fmla="*/ 50094 w 88296"/>
                  <a:gd name="connsiteY14" fmla="*/ 2340 h 66539"/>
                  <a:gd name="connsiteX15" fmla="*/ 63440 w 88296"/>
                  <a:gd name="connsiteY15" fmla="*/ 45603 h 66539"/>
                  <a:gd name="connsiteX16" fmla="*/ 75267 w 88296"/>
                  <a:gd name="connsiteY16" fmla="*/ 2593 h 66539"/>
                  <a:gd name="connsiteX17" fmla="*/ 78114 w 88296"/>
                  <a:gd name="connsiteY17" fmla="*/ 0 h 66539"/>
                  <a:gd name="connsiteX18" fmla="*/ 85704 w 88296"/>
                  <a:gd name="connsiteY18" fmla="*/ 0 h 66539"/>
                  <a:gd name="connsiteX19" fmla="*/ 88297 w 88296"/>
                  <a:gd name="connsiteY19" fmla="*/ 1518 h 66539"/>
                  <a:gd name="connsiteX20" fmla="*/ 87791 w 88296"/>
                  <a:gd name="connsiteY20" fmla="*/ 3858 h 66539"/>
                  <a:gd name="connsiteX21" fmla="*/ 69195 w 88296"/>
                  <a:gd name="connsiteY21" fmla="*/ 64072 h 66539"/>
                  <a:gd name="connsiteX22" fmla="*/ 66476 w 88296"/>
                  <a:gd name="connsiteY22" fmla="*/ 66539 h 66539"/>
                  <a:gd name="connsiteX23" fmla="*/ 58253 w 88296"/>
                  <a:gd name="connsiteY23" fmla="*/ 66539 h 66539"/>
                  <a:gd name="connsiteX24" fmla="*/ 55154 w 88296"/>
                  <a:gd name="connsiteY24" fmla="*/ 64072 h 66539"/>
                  <a:gd name="connsiteX25" fmla="*/ 44212 w 88296"/>
                  <a:gd name="connsiteY25" fmla="*/ 29664 h 66539"/>
                  <a:gd name="connsiteX26" fmla="*/ 44212 w 88296"/>
                  <a:gd name="connsiteY26" fmla="*/ 29664 h 6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8296" h="66539">
                    <a:moveTo>
                      <a:pt x="44212" y="29728"/>
                    </a:moveTo>
                    <a:lnTo>
                      <a:pt x="33269" y="64389"/>
                    </a:lnTo>
                    <a:cubicBezTo>
                      <a:pt x="32637" y="66286"/>
                      <a:pt x="32384" y="66539"/>
                      <a:pt x="30423" y="66539"/>
                    </a:cubicBezTo>
                    <a:lnTo>
                      <a:pt x="22327" y="66539"/>
                    </a:lnTo>
                    <a:cubicBezTo>
                      <a:pt x="20430" y="66539"/>
                      <a:pt x="19987" y="66160"/>
                      <a:pt x="19354" y="64199"/>
                    </a:cubicBezTo>
                    <a:lnTo>
                      <a:pt x="506" y="4111"/>
                    </a:lnTo>
                    <a:cubicBezTo>
                      <a:pt x="127" y="2846"/>
                      <a:pt x="0" y="2340"/>
                      <a:pt x="0" y="1771"/>
                    </a:cubicBezTo>
                    <a:cubicBezTo>
                      <a:pt x="0" y="0"/>
                      <a:pt x="1644" y="0"/>
                      <a:pt x="2593" y="0"/>
                    </a:cubicBezTo>
                    <a:lnTo>
                      <a:pt x="13219" y="0"/>
                    </a:lnTo>
                    <a:cubicBezTo>
                      <a:pt x="15433" y="0"/>
                      <a:pt x="16318" y="127"/>
                      <a:pt x="16951" y="2593"/>
                    </a:cubicBezTo>
                    <a:lnTo>
                      <a:pt x="28779" y="45603"/>
                    </a:lnTo>
                    <a:lnTo>
                      <a:pt x="41745" y="2593"/>
                    </a:lnTo>
                    <a:cubicBezTo>
                      <a:pt x="42124" y="1455"/>
                      <a:pt x="42377" y="443"/>
                      <a:pt x="43389" y="127"/>
                    </a:cubicBezTo>
                    <a:cubicBezTo>
                      <a:pt x="43642" y="0"/>
                      <a:pt x="46362" y="0"/>
                      <a:pt x="47754" y="0"/>
                    </a:cubicBezTo>
                    <a:cubicBezTo>
                      <a:pt x="49272" y="0"/>
                      <a:pt x="49398" y="506"/>
                      <a:pt x="50094" y="2340"/>
                    </a:cubicBezTo>
                    <a:lnTo>
                      <a:pt x="63440" y="45603"/>
                    </a:lnTo>
                    <a:lnTo>
                      <a:pt x="75267" y="2593"/>
                    </a:lnTo>
                    <a:cubicBezTo>
                      <a:pt x="75773" y="696"/>
                      <a:pt x="76026" y="0"/>
                      <a:pt x="78114" y="0"/>
                    </a:cubicBezTo>
                    <a:lnTo>
                      <a:pt x="85704" y="0"/>
                    </a:lnTo>
                    <a:cubicBezTo>
                      <a:pt x="86842" y="0"/>
                      <a:pt x="88297" y="0"/>
                      <a:pt x="88297" y="1518"/>
                    </a:cubicBezTo>
                    <a:cubicBezTo>
                      <a:pt x="88297" y="1897"/>
                      <a:pt x="88044" y="2909"/>
                      <a:pt x="87791" y="3858"/>
                    </a:cubicBezTo>
                    <a:lnTo>
                      <a:pt x="69195" y="64072"/>
                    </a:lnTo>
                    <a:cubicBezTo>
                      <a:pt x="68563" y="66160"/>
                      <a:pt x="68310" y="66539"/>
                      <a:pt x="66476" y="66539"/>
                    </a:cubicBezTo>
                    <a:lnTo>
                      <a:pt x="58253" y="66539"/>
                    </a:lnTo>
                    <a:cubicBezTo>
                      <a:pt x="56356" y="66539"/>
                      <a:pt x="55786" y="66160"/>
                      <a:pt x="55154" y="64072"/>
                    </a:cubicBezTo>
                    <a:lnTo>
                      <a:pt x="44212" y="29664"/>
                    </a:lnTo>
                    <a:lnTo>
                      <a:pt x="44212" y="296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CE7AAA42-9672-6ACA-FBAD-C02176A1D3BD}"/>
                  </a:ext>
                </a:extLst>
              </p:cNvPr>
              <p:cNvSpPr/>
              <p:nvPr/>
            </p:nvSpPr>
            <p:spPr>
              <a:xfrm>
                <a:off x="588364" y="555246"/>
                <a:ext cx="61235" cy="69827"/>
              </a:xfrm>
              <a:custGeom>
                <a:avLst/>
                <a:gdLst>
                  <a:gd name="connsiteX0" fmla="*/ 30550 w 61235"/>
                  <a:gd name="connsiteY0" fmla="*/ 69828 h 69827"/>
                  <a:gd name="connsiteX1" fmla="*/ 0 w 61235"/>
                  <a:gd name="connsiteY1" fmla="*/ 34914 h 69827"/>
                  <a:gd name="connsiteX2" fmla="*/ 30803 w 61235"/>
                  <a:gd name="connsiteY2" fmla="*/ 0 h 69827"/>
                  <a:gd name="connsiteX3" fmla="*/ 61226 w 61235"/>
                  <a:gd name="connsiteY3" fmla="*/ 34155 h 69827"/>
                  <a:gd name="connsiteX4" fmla="*/ 30550 w 61235"/>
                  <a:gd name="connsiteY4" fmla="*/ 69828 h 69827"/>
                  <a:gd name="connsiteX5" fmla="*/ 30044 w 61235"/>
                  <a:gd name="connsiteY5" fmla="*/ 9488 h 69827"/>
                  <a:gd name="connsiteX6" fmla="*/ 16572 w 61235"/>
                  <a:gd name="connsiteY6" fmla="*/ 32953 h 69827"/>
                  <a:gd name="connsiteX7" fmla="*/ 31182 w 61235"/>
                  <a:gd name="connsiteY7" fmla="*/ 59139 h 69827"/>
                  <a:gd name="connsiteX8" fmla="*/ 44528 w 61235"/>
                  <a:gd name="connsiteY8" fmla="*/ 33333 h 69827"/>
                  <a:gd name="connsiteX9" fmla="*/ 30044 w 61235"/>
                  <a:gd name="connsiteY9" fmla="*/ 9424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7">
                    <a:moveTo>
                      <a:pt x="30550" y="69828"/>
                    </a:moveTo>
                    <a:cubicBezTo>
                      <a:pt x="11701" y="69828"/>
                      <a:pt x="0" y="54711"/>
                      <a:pt x="0" y="34914"/>
                    </a:cubicBezTo>
                    <a:cubicBezTo>
                      <a:pt x="0" y="15117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600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2" y="19987"/>
                      <a:pt x="16572" y="32953"/>
                    </a:cubicBezTo>
                    <a:cubicBezTo>
                      <a:pt x="16572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75ADB13D-5B66-34B2-1F24-884BE927F253}"/>
                  </a:ext>
                </a:extLst>
              </p:cNvPr>
              <p:cNvSpPr/>
              <p:nvPr/>
            </p:nvSpPr>
            <p:spPr>
              <a:xfrm>
                <a:off x="656737" y="555246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1 w 42630"/>
                  <a:gd name="connsiteY7" fmla="*/ 9614 h 68183"/>
                  <a:gd name="connsiteX8" fmla="*/ 35800 w 42630"/>
                  <a:gd name="connsiteY8" fmla="*/ 16571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8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1" y="2087"/>
                      <a:pt x="42631" y="9614"/>
                    </a:cubicBezTo>
                    <a:cubicBezTo>
                      <a:pt x="42631" y="13472"/>
                      <a:pt x="39911" y="16571"/>
                      <a:pt x="35800" y="16571"/>
                    </a:cubicBezTo>
                    <a:cubicBezTo>
                      <a:pt x="32321" y="16571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0847D925-0DAB-CD93-F5D2-1EE6F4F15BC0}"/>
                  </a:ext>
                </a:extLst>
              </p:cNvPr>
              <p:cNvSpPr/>
              <p:nvPr/>
            </p:nvSpPr>
            <p:spPr>
              <a:xfrm>
                <a:off x="701139" y="525203"/>
                <a:ext cx="59075" cy="98290"/>
              </a:xfrm>
              <a:custGeom>
                <a:avLst/>
                <a:gdLst>
                  <a:gd name="connsiteX0" fmla="*/ 31498 w 59075"/>
                  <a:gd name="connsiteY0" fmla="*/ 59961 h 98290"/>
                  <a:gd name="connsiteX1" fmla="*/ 57937 w 59075"/>
                  <a:gd name="connsiteY1" fmla="*/ 94369 h 98290"/>
                  <a:gd name="connsiteX2" fmla="*/ 59075 w 59075"/>
                  <a:gd name="connsiteY2" fmla="*/ 96583 h 98290"/>
                  <a:gd name="connsiteX3" fmla="*/ 56482 w 59075"/>
                  <a:gd name="connsiteY3" fmla="*/ 98227 h 98290"/>
                  <a:gd name="connsiteX4" fmla="*/ 43136 w 59075"/>
                  <a:gd name="connsiteY4" fmla="*/ 98227 h 98290"/>
                  <a:gd name="connsiteX5" fmla="*/ 38899 w 59075"/>
                  <a:gd name="connsiteY5" fmla="*/ 96330 h 98290"/>
                  <a:gd name="connsiteX6" fmla="*/ 15812 w 59075"/>
                  <a:gd name="connsiteY6" fmla="*/ 65527 h 98290"/>
                  <a:gd name="connsiteX7" fmla="*/ 15812 w 59075"/>
                  <a:gd name="connsiteY7" fmla="*/ 95824 h 98290"/>
                  <a:gd name="connsiteX8" fmla="*/ 12966 w 59075"/>
                  <a:gd name="connsiteY8" fmla="*/ 98290 h 98290"/>
                  <a:gd name="connsiteX9" fmla="*/ 2720 w 59075"/>
                  <a:gd name="connsiteY9" fmla="*/ 98290 h 98290"/>
                  <a:gd name="connsiteX10" fmla="*/ 0 w 59075"/>
                  <a:gd name="connsiteY10" fmla="*/ 95697 h 98290"/>
                  <a:gd name="connsiteX11" fmla="*/ 0 w 59075"/>
                  <a:gd name="connsiteY11" fmla="*/ 2467 h 98290"/>
                  <a:gd name="connsiteX12" fmla="*/ 2593 w 59075"/>
                  <a:gd name="connsiteY12" fmla="*/ 0 h 98290"/>
                  <a:gd name="connsiteX13" fmla="*/ 12966 w 59075"/>
                  <a:gd name="connsiteY13" fmla="*/ 0 h 98290"/>
                  <a:gd name="connsiteX14" fmla="*/ 15812 w 59075"/>
                  <a:gd name="connsiteY14" fmla="*/ 2340 h 98290"/>
                  <a:gd name="connsiteX15" fmla="*/ 15812 w 59075"/>
                  <a:gd name="connsiteY15" fmla="*/ 59961 h 98290"/>
                  <a:gd name="connsiteX16" fmla="*/ 38899 w 59075"/>
                  <a:gd name="connsiteY16" fmla="*/ 34282 h 98290"/>
                  <a:gd name="connsiteX17" fmla="*/ 44022 w 59075"/>
                  <a:gd name="connsiteY17" fmla="*/ 31688 h 98290"/>
                  <a:gd name="connsiteX18" fmla="*/ 52750 w 59075"/>
                  <a:gd name="connsiteY18" fmla="*/ 31688 h 98290"/>
                  <a:gd name="connsiteX19" fmla="*/ 55344 w 59075"/>
                  <a:gd name="connsiteY19" fmla="*/ 33333 h 98290"/>
                  <a:gd name="connsiteX20" fmla="*/ 53952 w 59075"/>
                  <a:gd name="connsiteY20" fmla="*/ 35926 h 98290"/>
                  <a:gd name="connsiteX21" fmla="*/ 31498 w 59075"/>
                  <a:gd name="connsiteY21" fmla="*/ 59961 h 9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075" h="98290">
                    <a:moveTo>
                      <a:pt x="31498" y="59961"/>
                    </a:moveTo>
                    <a:lnTo>
                      <a:pt x="57937" y="94369"/>
                    </a:lnTo>
                    <a:cubicBezTo>
                      <a:pt x="58569" y="95255"/>
                      <a:pt x="59075" y="95887"/>
                      <a:pt x="59075" y="96583"/>
                    </a:cubicBezTo>
                    <a:cubicBezTo>
                      <a:pt x="59075" y="97974"/>
                      <a:pt x="57810" y="98227"/>
                      <a:pt x="56482" y="98227"/>
                    </a:cubicBezTo>
                    <a:lnTo>
                      <a:pt x="43136" y="98227"/>
                    </a:lnTo>
                    <a:cubicBezTo>
                      <a:pt x="40670" y="98227"/>
                      <a:pt x="40290" y="98101"/>
                      <a:pt x="38899" y="96330"/>
                    </a:cubicBezTo>
                    <a:lnTo>
                      <a:pt x="15812" y="65527"/>
                    </a:lnTo>
                    <a:lnTo>
                      <a:pt x="15812" y="95824"/>
                    </a:lnTo>
                    <a:cubicBezTo>
                      <a:pt x="15812" y="98164"/>
                      <a:pt x="14927" y="98290"/>
                      <a:pt x="12966" y="98290"/>
                    </a:cubicBezTo>
                    <a:lnTo>
                      <a:pt x="2720" y="98290"/>
                    </a:lnTo>
                    <a:cubicBezTo>
                      <a:pt x="379" y="98290"/>
                      <a:pt x="0" y="97785"/>
                      <a:pt x="0" y="95697"/>
                    </a:cubicBezTo>
                    <a:lnTo>
                      <a:pt x="0" y="2467"/>
                    </a:lnTo>
                    <a:cubicBezTo>
                      <a:pt x="0" y="316"/>
                      <a:pt x="885" y="0"/>
                      <a:pt x="2593" y="0"/>
                    </a:cubicBezTo>
                    <a:lnTo>
                      <a:pt x="12966" y="0"/>
                    </a:lnTo>
                    <a:cubicBezTo>
                      <a:pt x="14864" y="0"/>
                      <a:pt x="15812" y="0"/>
                      <a:pt x="15812" y="2340"/>
                    </a:cubicBezTo>
                    <a:lnTo>
                      <a:pt x="15812" y="59961"/>
                    </a:lnTo>
                    <a:lnTo>
                      <a:pt x="38899" y="34282"/>
                    </a:lnTo>
                    <a:cubicBezTo>
                      <a:pt x="40796" y="32131"/>
                      <a:pt x="41365" y="31688"/>
                      <a:pt x="44022" y="31688"/>
                    </a:cubicBezTo>
                    <a:lnTo>
                      <a:pt x="52750" y="31688"/>
                    </a:lnTo>
                    <a:cubicBezTo>
                      <a:pt x="53509" y="31688"/>
                      <a:pt x="55344" y="31688"/>
                      <a:pt x="55344" y="33333"/>
                    </a:cubicBezTo>
                    <a:cubicBezTo>
                      <a:pt x="55344" y="34218"/>
                      <a:pt x="54711" y="34977"/>
                      <a:pt x="53952" y="35926"/>
                    </a:cubicBezTo>
                    <a:cubicBezTo>
                      <a:pt x="53952" y="35926"/>
                      <a:pt x="31498" y="59961"/>
                      <a:pt x="31498" y="599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21D665E-F6A5-93A7-B2F9-377D313FA92B}"/>
                </a:ext>
              </a:extLst>
            </p:cNvPr>
            <p:cNvSpPr/>
            <p:nvPr/>
          </p:nvSpPr>
          <p:spPr>
            <a:xfrm>
              <a:off x="373441" y="676940"/>
              <a:ext cx="68246" cy="62680"/>
            </a:xfrm>
            <a:custGeom>
              <a:avLst/>
              <a:gdLst>
                <a:gd name="connsiteX0" fmla="*/ 30866 w 68246"/>
                <a:gd name="connsiteY0" fmla="*/ 0 h 62680"/>
                <a:gd name="connsiteX1" fmla="*/ 42504 w 68246"/>
                <a:gd name="connsiteY1" fmla="*/ 23592 h 62680"/>
                <a:gd name="connsiteX2" fmla="*/ 68247 w 68246"/>
                <a:gd name="connsiteY2" fmla="*/ 27956 h 62680"/>
                <a:gd name="connsiteX3" fmla="*/ 49841 w 68246"/>
                <a:gd name="connsiteY3" fmla="*/ 39025 h 62680"/>
                <a:gd name="connsiteX4" fmla="*/ 60530 w 68246"/>
                <a:gd name="connsiteY4" fmla="*/ 62681 h 62680"/>
                <a:gd name="connsiteX5" fmla="*/ 37444 w 68246"/>
                <a:gd name="connsiteY5" fmla="*/ 46046 h 62680"/>
                <a:gd name="connsiteX6" fmla="*/ 18216 w 68246"/>
                <a:gd name="connsiteY6" fmla="*/ 56419 h 62680"/>
                <a:gd name="connsiteX7" fmla="*/ 22517 w 68246"/>
                <a:gd name="connsiteY7" fmla="*/ 34851 h 62680"/>
                <a:gd name="connsiteX8" fmla="*/ 0 w 68246"/>
                <a:gd name="connsiteY8" fmla="*/ 17267 h 62680"/>
                <a:gd name="connsiteX9" fmla="*/ 25616 w 68246"/>
                <a:gd name="connsiteY9" fmla="*/ 20936 h 62680"/>
                <a:gd name="connsiteX10" fmla="*/ 30866 w 68246"/>
                <a:gd name="connsiteY10" fmla="*/ 0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6" h="62680">
                  <a:moveTo>
                    <a:pt x="30866" y="0"/>
                  </a:moveTo>
                  <a:lnTo>
                    <a:pt x="42504" y="23592"/>
                  </a:lnTo>
                  <a:lnTo>
                    <a:pt x="68247" y="27956"/>
                  </a:lnTo>
                  <a:lnTo>
                    <a:pt x="49841" y="39025"/>
                  </a:lnTo>
                  <a:lnTo>
                    <a:pt x="60530" y="62681"/>
                  </a:lnTo>
                  <a:lnTo>
                    <a:pt x="37444" y="46046"/>
                  </a:lnTo>
                  <a:lnTo>
                    <a:pt x="18216" y="56419"/>
                  </a:lnTo>
                  <a:lnTo>
                    <a:pt x="22517" y="34851"/>
                  </a:lnTo>
                  <a:lnTo>
                    <a:pt x="0" y="17267"/>
                  </a:lnTo>
                  <a:lnTo>
                    <a:pt x="25616" y="20936"/>
                  </a:lnTo>
                  <a:lnTo>
                    <a:pt x="3086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D6C1AEC-793F-B3FC-6B31-F40BC5DBB8C7}"/>
                </a:ext>
              </a:extLst>
            </p:cNvPr>
            <p:cNvSpPr/>
            <p:nvPr/>
          </p:nvSpPr>
          <p:spPr>
            <a:xfrm>
              <a:off x="268066" y="221034"/>
              <a:ext cx="88739" cy="83679"/>
            </a:xfrm>
            <a:custGeom>
              <a:avLst/>
              <a:gdLst>
                <a:gd name="connsiteX0" fmla="*/ 40353 w 88739"/>
                <a:gd name="connsiteY0" fmla="*/ 0 h 83679"/>
                <a:gd name="connsiteX1" fmla="*/ 55217 w 88739"/>
                <a:gd name="connsiteY1" fmla="*/ 31498 h 83679"/>
                <a:gd name="connsiteX2" fmla="*/ 88740 w 88739"/>
                <a:gd name="connsiteY2" fmla="*/ 41429 h 83679"/>
                <a:gd name="connsiteX3" fmla="*/ 64515 w 88739"/>
                <a:gd name="connsiteY3" fmla="*/ 52245 h 83679"/>
                <a:gd name="connsiteX4" fmla="*/ 78303 w 88739"/>
                <a:gd name="connsiteY4" fmla="*/ 83680 h 83679"/>
                <a:gd name="connsiteX5" fmla="*/ 48323 w 88739"/>
                <a:gd name="connsiteY5" fmla="*/ 59075 h 83679"/>
                <a:gd name="connsiteX6" fmla="*/ 23149 w 88739"/>
                <a:gd name="connsiteY6" fmla="*/ 69196 h 83679"/>
                <a:gd name="connsiteX7" fmla="*/ 28968 w 88739"/>
                <a:gd name="connsiteY7" fmla="*/ 42567 h 83679"/>
                <a:gd name="connsiteX8" fmla="*/ 0 w 88739"/>
                <a:gd name="connsiteY8" fmla="*/ 16888 h 83679"/>
                <a:gd name="connsiteX9" fmla="*/ 33269 w 88739"/>
                <a:gd name="connsiteY9" fmla="*/ 25426 h 83679"/>
                <a:gd name="connsiteX10" fmla="*/ 40353 w 88739"/>
                <a:gd name="connsiteY10" fmla="*/ 0 h 8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739" h="83679">
                  <a:moveTo>
                    <a:pt x="40353" y="0"/>
                  </a:moveTo>
                  <a:lnTo>
                    <a:pt x="55217" y="31498"/>
                  </a:lnTo>
                  <a:lnTo>
                    <a:pt x="88740" y="41429"/>
                  </a:lnTo>
                  <a:lnTo>
                    <a:pt x="64515" y="52245"/>
                  </a:lnTo>
                  <a:lnTo>
                    <a:pt x="78303" y="83680"/>
                  </a:lnTo>
                  <a:lnTo>
                    <a:pt x="48323" y="59075"/>
                  </a:lnTo>
                  <a:lnTo>
                    <a:pt x="23149" y="69196"/>
                  </a:lnTo>
                  <a:lnTo>
                    <a:pt x="28968" y="42567"/>
                  </a:lnTo>
                  <a:lnTo>
                    <a:pt x="0" y="16888"/>
                  </a:lnTo>
                  <a:lnTo>
                    <a:pt x="33269" y="2542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AE9C7CE-EC08-2C5F-E0A2-976B8576474A}"/>
                </a:ext>
              </a:extLst>
            </p:cNvPr>
            <p:cNvSpPr/>
            <p:nvPr/>
          </p:nvSpPr>
          <p:spPr>
            <a:xfrm>
              <a:off x="287990" y="624379"/>
              <a:ext cx="75077" cy="70523"/>
            </a:xfrm>
            <a:custGeom>
              <a:avLst/>
              <a:gdLst>
                <a:gd name="connsiteX0" fmla="*/ 34092 w 75077"/>
                <a:gd name="connsiteY0" fmla="*/ 0 h 70523"/>
                <a:gd name="connsiteX1" fmla="*/ 46742 w 75077"/>
                <a:gd name="connsiteY1" fmla="*/ 26439 h 70523"/>
                <a:gd name="connsiteX2" fmla="*/ 75078 w 75077"/>
                <a:gd name="connsiteY2" fmla="*/ 31941 h 70523"/>
                <a:gd name="connsiteX3" fmla="*/ 54711 w 75077"/>
                <a:gd name="connsiteY3" fmla="*/ 43959 h 70523"/>
                <a:gd name="connsiteX4" fmla="*/ 66349 w 75077"/>
                <a:gd name="connsiteY4" fmla="*/ 70524 h 70523"/>
                <a:gd name="connsiteX5" fmla="*/ 41049 w 75077"/>
                <a:gd name="connsiteY5" fmla="*/ 51549 h 70523"/>
                <a:gd name="connsiteX6" fmla="*/ 19797 w 75077"/>
                <a:gd name="connsiteY6" fmla="*/ 62744 h 70523"/>
                <a:gd name="connsiteX7" fmla="*/ 24604 w 75077"/>
                <a:gd name="connsiteY7" fmla="*/ 38772 h 70523"/>
                <a:gd name="connsiteX8" fmla="*/ 0 w 75077"/>
                <a:gd name="connsiteY8" fmla="*/ 18722 h 70523"/>
                <a:gd name="connsiteX9" fmla="*/ 28146 w 75077"/>
                <a:gd name="connsiteY9" fmla="*/ 23213 h 70523"/>
                <a:gd name="connsiteX10" fmla="*/ 34092 w 75077"/>
                <a:gd name="connsiteY10" fmla="*/ 0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077" h="70523">
                  <a:moveTo>
                    <a:pt x="34092" y="0"/>
                  </a:moveTo>
                  <a:lnTo>
                    <a:pt x="46742" y="26439"/>
                  </a:lnTo>
                  <a:lnTo>
                    <a:pt x="75078" y="31941"/>
                  </a:lnTo>
                  <a:lnTo>
                    <a:pt x="54711" y="43959"/>
                  </a:lnTo>
                  <a:lnTo>
                    <a:pt x="66349" y="70524"/>
                  </a:lnTo>
                  <a:lnTo>
                    <a:pt x="41049" y="51549"/>
                  </a:lnTo>
                  <a:lnTo>
                    <a:pt x="19797" y="62744"/>
                  </a:lnTo>
                  <a:lnTo>
                    <a:pt x="24604" y="38772"/>
                  </a:lnTo>
                  <a:lnTo>
                    <a:pt x="0" y="18722"/>
                  </a:lnTo>
                  <a:lnTo>
                    <a:pt x="28146" y="23213"/>
                  </a:lnTo>
                  <a:lnTo>
                    <a:pt x="3409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69C2381-A6BA-EBB4-503C-C87BF5B477A8}"/>
                </a:ext>
              </a:extLst>
            </p:cNvPr>
            <p:cNvSpPr/>
            <p:nvPr/>
          </p:nvSpPr>
          <p:spPr>
            <a:xfrm>
              <a:off x="203551" y="300855"/>
              <a:ext cx="101958" cy="97531"/>
            </a:xfrm>
            <a:custGeom>
              <a:avLst/>
              <a:gdLst>
                <a:gd name="connsiteX0" fmla="*/ 46489 w 101958"/>
                <a:gd name="connsiteY0" fmla="*/ 0 h 97531"/>
                <a:gd name="connsiteX1" fmla="*/ 63376 w 101958"/>
                <a:gd name="connsiteY1" fmla="*/ 36748 h 97531"/>
                <a:gd name="connsiteX2" fmla="*/ 101959 w 101958"/>
                <a:gd name="connsiteY2" fmla="*/ 46995 h 97531"/>
                <a:gd name="connsiteX3" fmla="*/ 74066 w 101958"/>
                <a:gd name="connsiteY3" fmla="*/ 60847 h 97531"/>
                <a:gd name="connsiteX4" fmla="*/ 89688 w 101958"/>
                <a:gd name="connsiteY4" fmla="*/ 97532 h 97531"/>
                <a:gd name="connsiteX5" fmla="*/ 55344 w 101958"/>
                <a:gd name="connsiteY5" fmla="*/ 69702 h 97531"/>
                <a:gd name="connsiteX6" fmla="*/ 26375 w 101958"/>
                <a:gd name="connsiteY6" fmla="*/ 82668 h 97531"/>
                <a:gd name="connsiteX7" fmla="*/ 33143 w 101958"/>
                <a:gd name="connsiteY7" fmla="*/ 50916 h 97531"/>
                <a:gd name="connsiteX8" fmla="*/ 0 w 101958"/>
                <a:gd name="connsiteY8" fmla="*/ 21758 h 97531"/>
                <a:gd name="connsiteX9" fmla="*/ 38203 w 101958"/>
                <a:gd name="connsiteY9" fmla="*/ 30486 h 97531"/>
                <a:gd name="connsiteX10" fmla="*/ 46489 w 101958"/>
                <a:gd name="connsiteY10" fmla="*/ 0 h 9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58" h="97531">
                  <a:moveTo>
                    <a:pt x="46489" y="0"/>
                  </a:moveTo>
                  <a:lnTo>
                    <a:pt x="63376" y="36748"/>
                  </a:lnTo>
                  <a:lnTo>
                    <a:pt x="101959" y="46995"/>
                  </a:lnTo>
                  <a:lnTo>
                    <a:pt x="74066" y="60847"/>
                  </a:lnTo>
                  <a:lnTo>
                    <a:pt x="89688" y="97532"/>
                  </a:lnTo>
                  <a:lnTo>
                    <a:pt x="55344" y="69702"/>
                  </a:lnTo>
                  <a:lnTo>
                    <a:pt x="26375" y="82668"/>
                  </a:lnTo>
                  <a:lnTo>
                    <a:pt x="33143" y="50916"/>
                  </a:lnTo>
                  <a:lnTo>
                    <a:pt x="0" y="21758"/>
                  </a:lnTo>
                  <a:lnTo>
                    <a:pt x="38203" y="3048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0082A7E-0353-DE61-BEB5-BE12B5EFF037}"/>
                </a:ext>
              </a:extLst>
            </p:cNvPr>
            <p:cNvSpPr/>
            <p:nvPr/>
          </p:nvSpPr>
          <p:spPr>
            <a:xfrm>
              <a:off x="219807" y="528049"/>
              <a:ext cx="88486" cy="84312"/>
            </a:xfrm>
            <a:custGeom>
              <a:avLst/>
              <a:gdLst>
                <a:gd name="connsiteX0" fmla="*/ 40353 w 88486"/>
                <a:gd name="connsiteY0" fmla="*/ 0 h 84312"/>
                <a:gd name="connsiteX1" fmla="*/ 55027 w 88486"/>
                <a:gd name="connsiteY1" fmla="*/ 31688 h 84312"/>
                <a:gd name="connsiteX2" fmla="*/ 88487 w 88486"/>
                <a:gd name="connsiteY2" fmla="*/ 38835 h 84312"/>
                <a:gd name="connsiteX3" fmla="*/ 64325 w 88486"/>
                <a:gd name="connsiteY3" fmla="*/ 52497 h 84312"/>
                <a:gd name="connsiteX4" fmla="*/ 77924 w 88486"/>
                <a:gd name="connsiteY4" fmla="*/ 84312 h 84312"/>
                <a:gd name="connsiteX5" fmla="*/ 48196 w 88486"/>
                <a:gd name="connsiteY5" fmla="*/ 61226 h 84312"/>
                <a:gd name="connsiteX6" fmla="*/ 23023 w 88486"/>
                <a:gd name="connsiteY6" fmla="*/ 74002 h 84312"/>
                <a:gd name="connsiteX7" fmla="*/ 28905 w 88486"/>
                <a:gd name="connsiteY7" fmla="*/ 45603 h 84312"/>
                <a:gd name="connsiteX8" fmla="*/ 0 w 88486"/>
                <a:gd name="connsiteY8" fmla="*/ 21315 h 84312"/>
                <a:gd name="connsiteX9" fmla="*/ 33143 w 88486"/>
                <a:gd name="connsiteY9" fmla="*/ 27324 h 84312"/>
                <a:gd name="connsiteX10" fmla="*/ 40353 w 88486"/>
                <a:gd name="connsiteY10" fmla="*/ 0 h 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486" h="84312">
                  <a:moveTo>
                    <a:pt x="40353" y="0"/>
                  </a:moveTo>
                  <a:lnTo>
                    <a:pt x="55027" y="31688"/>
                  </a:lnTo>
                  <a:lnTo>
                    <a:pt x="88487" y="38835"/>
                  </a:lnTo>
                  <a:lnTo>
                    <a:pt x="64325" y="52497"/>
                  </a:lnTo>
                  <a:lnTo>
                    <a:pt x="77924" y="84312"/>
                  </a:lnTo>
                  <a:lnTo>
                    <a:pt x="48196" y="61226"/>
                  </a:lnTo>
                  <a:lnTo>
                    <a:pt x="23023" y="74002"/>
                  </a:lnTo>
                  <a:lnTo>
                    <a:pt x="28905" y="45603"/>
                  </a:lnTo>
                  <a:lnTo>
                    <a:pt x="0" y="21315"/>
                  </a:lnTo>
                  <a:lnTo>
                    <a:pt x="33143" y="27324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FA7503F-756A-03FD-BAEB-FDD9F28539F4}"/>
                </a:ext>
              </a:extLst>
            </p:cNvPr>
            <p:cNvSpPr/>
            <p:nvPr/>
          </p:nvSpPr>
          <p:spPr>
            <a:xfrm>
              <a:off x="188119" y="417172"/>
              <a:ext cx="96203" cy="92344"/>
            </a:xfrm>
            <a:custGeom>
              <a:avLst/>
              <a:gdLst>
                <a:gd name="connsiteX0" fmla="*/ 43959 w 96203"/>
                <a:gd name="connsiteY0" fmla="*/ 0 h 92344"/>
                <a:gd name="connsiteX1" fmla="*/ 59834 w 96203"/>
                <a:gd name="connsiteY1" fmla="*/ 34724 h 92344"/>
                <a:gd name="connsiteX2" fmla="*/ 96203 w 96203"/>
                <a:gd name="connsiteY2" fmla="*/ 43326 h 92344"/>
                <a:gd name="connsiteX3" fmla="*/ 69891 w 96203"/>
                <a:gd name="connsiteY3" fmla="*/ 57494 h 92344"/>
                <a:gd name="connsiteX4" fmla="*/ 84628 w 96203"/>
                <a:gd name="connsiteY4" fmla="*/ 92345 h 92344"/>
                <a:gd name="connsiteX5" fmla="*/ 52244 w 96203"/>
                <a:gd name="connsiteY5" fmla="*/ 66539 h 92344"/>
                <a:gd name="connsiteX6" fmla="*/ 24920 w 96203"/>
                <a:gd name="connsiteY6" fmla="*/ 79821 h 92344"/>
                <a:gd name="connsiteX7" fmla="*/ 31372 w 96203"/>
                <a:gd name="connsiteY7" fmla="*/ 49145 h 92344"/>
                <a:gd name="connsiteX8" fmla="*/ 0 w 96203"/>
                <a:gd name="connsiteY8" fmla="*/ 22138 h 92344"/>
                <a:gd name="connsiteX9" fmla="*/ 36052 w 96203"/>
                <a:gd name="connsiteY9" fmla="*/ 29475 h 92344"/>
                <a:gd name="connsiteX10" fmla="*/ 43959 w 96203"/>
                <a:gd name="connsiteY10" fmla="*/ 0 h 9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03" h="92344">
                  <a:moveTo>
                    <a:pt x="43959" y="0"/>
                  </a:moveTo>
                  <a:lnTo>
                    <a:pt x="59834" y="34724"/>
                  </a:lnTo>
                  <a:lnTo>
                    <a:pt x="96203" y="43326"/>
                  </a:lnTo>
                  <a:lnTo>
                    <a:pt x="69891" y="57494"/>
                  </a:lnTo>
                  <a:lnTo>
                    <a:pt x="84628" y="92345"/>
                  </a:lnTo>
                  <a:lnTo>
                    <a:pt x="52244" y="66539"/>
                  </a:lnTo>
                  <a:lnTo>
                    <a:pt x="24920" y="79821"/>
                  </a:lnTo>
                  <a:lnTo>
                    <a:pt x="31372" y="49145"/>
                  </a:lnTo>
                  <a:lnTo>
                    <a:pt x="0" y="22138"/>
                  </a:lnTo>
                  <a:lnTo>
                    <a:pt x="36052" y="29475"/>
                  </a:lnTo>
                  <a:lnTo>
                    <a:pt x="4395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71529F1-761F-28A8-C6B5-B3EC5DCEAEE8}"/>
                </a:ext>
              </a:extLst>
            </p:cNvPr>
            <p:cNvSpPr/>
            <p:nvPr/>
          </p:nvSpPr>
          <p:spPr>
            <a:xfrm>
              <a:off x="454464" y="693384"/>
              <a:ext cx="63882" cy="57114"/>
            </a:xfrm>
            <a:custGeom>
              <a:avLst/>
              <a:gdLst>
                <a:gd name="connsiteX0" fmla="*/ 28842 w 63882"/>
                <a:gd name="connsiteY0" fmla="*/ 0 h 57114"/>
                <a:gd name="connsiteX1" fmla="*/ 39784 w 63882"/>
                <a:gd name="connsiteY1" fmla="*/ 21505 h 57114"/>
                <a:gd name="connsiteX2" fmla="*/ 63882 w 63882"/>
                <a:gd name="connsiteY2" fmla="*/ 25300 h 57114"/>
                <a:gd name="connsiteX3" fmla="*/ 46678 w 63882"/>
                <a:gd name="connsiteY3" fmla="*/ 35610 h 57114"/>
                <a:gd name="connsiteX4" fmla="*/ 56798 w 63882"/>
                <a:gd name="connsiteY4" fmla="*/ 57115 h 57114"/>
                <a:gd name="connsiteX5" fmla="*/ 35167 w 63882"/>
                <a:gd name="connsiteY5" fmla="*/ 42188 h 57114"/>
                <a:gd name="connsiteX6" fmla="*/ 17204 w 63882"/>
                <a:gd name="connsiteY6" fmla="*/ 51865 h 57114"/>
                <a:gd name="connsiteX7" fmla="*/ 21125 w 63882"/>
                <a:gd name="connsiteY7" fmla="*/ 32068 h 57114"/>
                <a:gd name="connsiteX8" fmla="*/ 0 w 63882"/>
                <a:gd name="connsiteY8" fmla="*/ 16129 h 57114"/>
                <a:gd name="connsiteX9" fmla="*/ 23972 w 63882"/>
                <a:gd name="connsiteY9" fmla="*/ 19228 h 57114"/>
                <a:gd name="connsiteX10" fmla="*/ 28842 w 63882"/>
                <a:gd name="connsiteY10" fmla="*/ 0 h 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82" h="57114">
                  <a:moveTo>
                    <a:pt x="28842" y="0"/>
                  </a:moveTo>
                  <a:lnTo>
                    <a:pt x="39784" y="21505"/>
                  </a:lnTo>
                  <a:lnTo>
                    <a:pt x="63882" y="25300"/>
                  </a:lnTo>
                  <a:lnTo>
                    <a:pt x="46678" y="35610"/>
                  </a:lnTo>
                  <a:lnTo>
                    <a:pt x="56798" y="57115"/>
                  </a:lnTo>
                  <a:lnTo>
                    <a:pt x="35167" y="42188"/>
                  </a:lnTo>
                  <a:lnTo>
                    <a:pt x="17204" y="51865"/>
                  </a:lnTo>
                  <a:lnTo>
                    <a:pt x="21125" y="32068"/>
                  </a:lnTo>
                  <a:lnTo>
                    <a:pt x="0" y="16129"/>
                  </a:lnTo>
                  <a:lnTo>
                    <a:pt x="23972" y="19228"/>
                  </a:lnTo>
                  <a:lnTo>
                    <a:pt x="2884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06D363A-4DDC-DF06-B4BD-C159E54A6D30}"/>
                </a:ext>
              </a:extLst>
            </p:cNvPr>
            <p:cNvSpPr/>
            <p:nvPr/>
          </p:nvSpPr>
          <p:spPr>
            <a:xfrm>
              <a:off x="536626" y="690349"/>
              <a:ext cx="46994" cy="40922"/>
            </a:xfrm>
            <a:custGeom>
              <a:avLst/>
              <a:gdLst>
                <a:gd name="connsiteX0" fmla="*/ 21125 w 46994"/>
                <a:gd name="connsiteY0" fmla="*/ 0 h 40922"/>
                <a:gd name="connsiteX1" fmla="*/ 29285 w 46994"/>
                <a:gd name="connsiteY1" fmla="*/ 15370 h 40922"/>
                <a:gd name="connsiteX2" fmla="*/ 46995 w 46994"/>
                <a:gd name="connsiteY2" fmla="*/ 18089 h 40922"/>
                <a:gd name="connsiteX3" fmla="*/ 34345 w 46994"/>
                <a:gd name="connsiteY3" fmla="*/ 25490 h 40922"/>
                <a:gd name="connsiteX4" fmla="*/ 41808 w 46994"/>
                <a:gd name="connsiteY4" fmla="*/ 40923 h 40922"/>
                <a:gd name="connsiteX5" fmla="*/ 25869 w 46994"/>
                <a:gd name="connsiteY5" fmla="*/ 30233 h 40922"/>
                <a:gd name="connsiteX6" fmla="*/ 12776 w 46994"/>
                <a:gd name="connsiteY6" fmla="*/ 37128 h 40922"/>
                <a:gd name="connsiteX7" fmla="*/ 15560 w 46994"/>
                <a:gd name="connsiteY7" fmla="*/ 22960 h 40922"/>
                <a:gd name="connsiteX8" fmla="*/ 0 w 46994"/>
                <a:gd name="connsiteY8" fmla="*/ 11638 h 40922"/>
                <a:gd name="connsiteX9" fmla="*/ 17647 w 46994"/>
                <a:gd name="connsiteY9" fmla="*/ 13788 h 40922"/>
                <a:gd name="connsiteX10" fmla="*/ 21125 w 46994"/>
                <a:gd name="connsiteY10" fmla="*/ 0 h 4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40922">
                  <a:moveTo>
                    <a:pt x="21125" y="0"/>
                  </a:moveTo>
                  <a:lnTo>
                    <a:pt x="29285" y="15370"/>
                  </a:lnTo>
                  <a:lnTo>
                    <a:pt x="46995" y="18089"/>
                  </a:lnTo>
                  <a:lnTo>
                    <a:pt x="34345" y="25490"/>
                  </a:lnTo>
                  <a:lnTo>
                    <a:pt x="41808" y="40923"/>
                  </a:lnTo>
                  <a:lnTo>
                    <a:pt x="25869" y="30233"/>
                  </a:lnTo>
                  <a:lnTo>
                    <a:pt x="12776" y="37128"/>
                  </a:lnTo>
                  <a:lnTo>
                    <a:pt x="15560" y="22960"/>
                  </a:lnTo>
                  <a:lnTo>
                    <a:pt x="0" y="11638"/>
                  </a:lnTo>
                  <a:lnTo>
                    <a:pt x="17647" y="13788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8C780B4-AA20-E9C0-0AC6-8AFD732FDCA7}"/>
                </a:ext>
              </a:extLst>
            </p:cNvPr>
            <p:cNvSpPr/>
            <p:nvPr/>
          </p:nvSpPr>
          <p:spPr>
            <a:xfrm>
              <a:off x="596840" y="663341"/>
              <a:ext cx="46994" cy="39847"/>
            </a:xfrm>
            <a:custGeom>
              <a:avLst/>
              <a:gdLst>
                <a:gd name="connsiteX0" fmla="*/ 21125 w 46994"/>
                <a:gd name="connsiteY0" fmla="*/ 0 h 39847"/>
                <a:gd name="connsiteX1" fmla="*/ 29285 w 46994"/>
                <a:gd name="connsiteY1" fmla="*/ 14990 h 39847"/>
                <a:gd name="connsiteX2" fmla="*/ 46995 w 46994"/>
                <a:gd name="connsiteY2" fmla="*/ 17710 h 39847"/>
                <a:gd name="connsiteX3" fmla="*/ 34408 w 46994"/>
                <a:gd name="connsiteY3" fmla="*/ 24794 h 39847"/>
                <a:gd name="connsiteX4" fmla="*/ 41871 w 46994"/>
                <a:gd name="connsiteY4" fmla="*/ 39848 h 39847"/>
                <a:gd name="connsiteX5" fmla="*/ 25932 w 46994"/>
                <a:gd name="connsiteY5" fmla="*/ 29348 h 39847"/>
                <a:gd name="connsiteX6" fmla="*/ 12840 w 46994"/>
                <a:gd name="connsiteY6" fmla="*/ 36052 h 39847"/>
                <a:gd name="connsiteX7" fmla="*/ 15623 w 46994"/>
                <a:gd name="connsiteY7" fmla="*/ 22264 h 39847"/>
                <a:gd name="connsiteX8" fmla="*/ 0 w 46994"/>
                <a:gd name="connsiteY8" fmla="*/ 11195 h 39847"/>
                <a:gd name="connsiteX9" fmla="*/ 17647 w 46994"/>
                <a:gd name="connsiteY9" fmla="*/ 13346 h 39847"/>
                <a:gd name="connsiteX10" fmla="*/ 21125 w 46994"/>
                <a:gd name="connsiteY10" fmla="*/ 0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39847">
                  <a:moveTo>
                    <a:pt x="21125" y="0"/>
                  </a:moveTo>
                  <a:lnTo>
                    <a:pt x="29285" y="14990"/>
                  </a:lnTo>
                  <a:lnTo>
                    <a:pt x="46995" y="17710"/>
                  </a:lnTo>
                  <a:lnTo>
                    <a:pt x="34408" y="24794"/>
                  </a:lnTo>
                  <a:lnTo>
                    <a:pt x="41871" y="39848"/>
                  </a:lnTo>
                  <a:lnTo>
                    <a:pt x="25932" y="29348"/>
                  </a:lnTo>
                  <a:lnTo>
                    <a:pt x="12840" y="36052"/>
                  </a:lnTo>
                  <a:lnTo>
                    <a:pt x="15623" y="22264"/>
                  </a:lnTo>
                  <a:lnTo>
                    <a:pt x="0" y="11195"/>
                  </a:lnTo>
                  <a:lnTo>
                    <a:pt x="17647" y="13346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2AD3314-A12F-E809-E1FC-9096DD3563A0}"/>
                </a:ext>
              </a:extLst>
            </p:cNvPr>
            <p:cNvSpPr/>
            <p:nvPr/>
          </p:nvSpPr>
          <p:spPr>
            <a:xfrm>
              <a:off x="543204" y="222488"/>
              <a:ext cx="62490" cy="53509"/>
            </a:xfrm>
            <a:custGeom>
              <a:avLst/>
              <a:gdLst>
                <a:gd name="connsiteX0" fmla="*/ 28146 w 62490"/>
                <a:gd name="connsiteY0" fmla="*/ 0 h 53509"/>
                <a:gd name="connsiteX1" fmla="*/ 38899 w 62490"/>
                <a:gd name="connsiteY1" fmla="*/ 20240 h 53509"/>
                <a:gd name="connsiteX2" fmla="*/ 62491 w 62490"/>
                <a:gd name="connsiteY2" fmla="*/ 28146 h 53509"/>
                <a:gd name="connsiteX3" fmla="*/ 45666 w 62490"/>
                <a:gd name="connsiteY3" fmla="*/ 33459 h 53509"/>
                <a:gd name="connsiteX4" fmla="*/ 55597 w 62490"/>
                <a:gd name="connsiteY4" fmla="*/ 53509 h 53509"/>
                <a:gd name="connsiteX5" fmla="*/ 34408 w 62490"/>
                <a:gd name="connsiteY5" fmla="*/ 36812 h 53509"/>
                <a:gd name="connsiteX6" fmla="*/ 16951 w 62490"/>
                <a:gd name="connsiteY6" fmla="*/ 41682 h 53509"/>
                <a:gd name="connsiteX7" fmla="*/ 20683 w 62490"/>
                <a:gd name="connsiteY7" fmla="*/ 25616 h 53509"/>
                <a:gd name="connsiteX8" fmla="*/ 0 w 62490"/>
                <a:gd name="connsiteY8" fmla="*/ 8159 h 53509"/>
                <a:gd name="connsiteX9" fmla="*/ 23466 w 62490"/>
                <a:gd name="connsiteY9" fmla="*/ 15306 h 53509"/>
                <a:gd name="connsiteX10" fmla="*/ 28146 w 62490"/>
                <a:gd name="connsiteY10" fmla="*/ 0 h 5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490" h="53509">
                  <a:moveTo>
                    <a:pt x="28146" y="0"/>
                  </a:moveTo>
                  <a:lnTo>
                    <a:pt x="38899" y="20240"/>
                  </a:lnTo>
                  <a:lnTo>
                    <a:pt x="62491" y="28146"/>
                  </a:lnTo>
                  <a:lnTo>
                    <a:pt x="45666" y="33459"/>
                  </a:lnTo>
                  <a:lnTo>
                    <a:pt x="55597" y="53509"/>
                  </a:lnTo>
                  <a:lnTo>
                    <a:pt x="34408" y="36812"/>
                  </a:lnTo>
                  <a:lnTo>
                    <a:pt x="16951" y="41682"/>
                  </a:lnTo>
                  <a:lnTo>
                    <a:pt x="20683" y="25616"/>
                  </a:lnTo>
                  <a:lnTo>
                    <a:pt x="0" y="8159"/>
                  </a:lnTo>
                  <a:lnTo>
                    <a:pt x="23466" y="15306"/>
                  </a:lnTo>
                  <a:lnTo>
                    <a:pt x="2814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69D82D2-10BC-151B-7B10-569AB4A81ED4}"/>
                </a:ext>
              </a:extLst>
            </p:cNvPr>
            <p:cNvSpPr/>
            <p:nvPr/>
          </p:nvSpPr>
          <p:spPr>
            <a:xfrm>
              <a:off x="454401" y="187258"/>
              <a:ext cx="71156" cy="63123"/>
            </a:xfrm>
            <a:custGeom>
              <a:avLst/>
              <a:gdLst>
                <a:gd name="connsiteX0" fmla="*/ 32131 w 71156"/>
                <a:gd name="connsiteY0" fmla="*/ 0 h 63123"/>
                <a:gd name="connsiteX1" fmla="*/ 44275 w 71156"/>
                <a:gd name="connsiteY1" fmla="*/ 23845 h 63123"/>
                <a:gd name="connsiteX2" fmla="*/ 71156 w 71156"/>
                <a:gd name="connsiteY2" fmla="*/ 32890 h 63123"/>
                <a:gd name="connsiteX3" fmla="*/ 51928 w 71156"/>
                <a:gd name="connsiteY3" fmla="*/ 39468 h 63123"/>
                <a:gd name="connsiteX4" fmla="*/ 63123 w 71156"/>
                <a:gd name="connsiteY4" fmla="*/ 63124 h 63123"/>
                <a:gd name="connsiteX5" fmla="*/ 39025 w 71156"/>
                <a:gd name="connsiteY5" fmla="*/ 43579 h 63123"/>
                <a:gd name="connsiteX6" fmla="*/ 19038 w 71156"/>
                <a:gd name="connsiteY6" fmla="*/ 49651 h 63123"/>
                <a:gd name="connsiteX7" fmla="*/ 23466 w 71156"/>
                <a:gd name="connsiteY7" fmla="*/ 30550 h 63123"/>
                <a:gd name="connsiteX8" fmla="*/ 0 w 71156"/>
                <a:gd name="connsiteY8" fmla="*/ 10183 h 63123"/>
                <a:gd name="connsiteX9" fmla="*/ 26691 w 71156"/>
                <a:gd name="connsiteY9" fmla="*/ 18216 h 63123"/>
                <a:gd name="connsiteX10" fmla="*/ 32131 w 71156"/>
                <a:gd name="connsiteY10" fmla="*/ 0 h 6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156" h="63123">
                  <a:moveTo>
                    <a:pt x="32131" y="0"/>
                  </a:moveTo>
                  <a:lnTo>
                    <a:pt x="44275" y="23845"/>
                  </a:lnTo>
                  <a:lnTo>
                    <a:pt x="71156" y="32890"/>
                  </a:lnTo>
                  <a:lnTo>
                    <a:pt x="51928" y="39468"/>
                  </a:lnTo>
                  <a:lnTo>
                    <a:pt x="63123" y="63124"/>
                  </a:lnTo>
                  <a:lnTo>
                    <a:pt x="39025" y="43579"/>
                  </a:lnTo>
                  <a:lnTo>
                    <a:pt x="19038" y="49651"/>
                  </a:lnTo>
                  <a:lnTo>
                    <a:pt x="23466" y="30550"/>
                  </a:lnTo>
                  <a:lnTo>
                    <a:pt x="0" y="10183"/>
                  </a:lnTo>
                  <a:lnTo>
                    <a:pt x="26691" y="18216"/>
                  </a:lnTo>
                  <a:lnTo>
                    <a:pt x="32131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C8DC64F-F2A7-AD97-4D79-77F42624666F}"/>
                </a:ext>
              </a:extLst>
            </p:cNvPr>
            <p:cNvSpPr/>
            <p:nvPr/>
          </p:nvSpPr>
          <p:spPr>
            <a:xfrm>
              <a:off x="360348" y="182324"/>
              <a:ext cx="78619" cy="72104"/>
            </a:xfrm>
            <a:custGeom>
              <a:avLst/>
              <a:gdLst>
                <a:gd name="connsiteX0" fmla="*/ 35610 w 78619"/>
                <a:gd name="connsiteY0" fmla="*/ 0 h 72104"/>
                <a:gd name="connsiteX1" fmla="*/ 48955 w 78619"/>
                <a:gd name="connsiteY1" fmla="*/ 27198 h 72104"/>
                <a:gd name="connsiteX2" fmla="*/ 78620 w 78619"/>
                <a:gd name="connsiteY2" fmla="*/ 36748 h 72104"/>
                <a:gd name="connsiteX3" fmla="*/ 57304 w 78619"/>
                <a:gd name="connsiteY3" fmla="*/ 45034 h 72104"/>
                <a:gd name="connsiteX4" fmla="*/ 69575 w 78619"/>
                <a:gd name="connsiteY4" fmla="*/ 72105 h 72104"/>
                <a:gd name="connsiteX5" fmla="*/ 43010 w 78619"/>
                <a:gd name="connsiteY5" fmla="*/ 50221 h 72104"/>
                <a:gd name="connsiteX6" fmla="*/ 20809 w 78619"/>
                <a:gd name="connsiteY6" fmla="*/ 57937 h 72104"/>
                <a:gd name="connsiteX7" fmla="*/ 25806 w 78619"/>
                <a:gd name="connsiteY7" fmla="*/ 35610 h 72104"/>
                <a:gd name="connsiteX8" fmla="*/ 0 w 78619"/>
                <a:gd name="connsiteY8" fmla="*/ 12840 h 72104"/>
                <a:gd name="connsiteX9" fmla="*/ 29474 w 78619"/>
                <a:gd name="connsiteY9" fmla="*/ 21252 h 72104"/>
                <a:gd name="connsiteX10" fmla="*/ 35610 w 78619"/>
                <a:gd name="connsiteY10" fmla="*/ 0 h 7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619" h="72104">
                  <a:moveTo>
                    <a:pt x="35610" y="0"/>
                  </a:moveTo>
                  <a:lnTo>
                    <a:pt x="48955" y="27198"/>
                  </a:lnTo>
                  <a:lnTo>
                    <a:pt x="78620" y="36748"/>
                  </a:lnTo>
                  <a:lnTo>
                    <a:pt x="57304" y="45034"/>
                  </a:lnTo>
                  <a:lnTo>
                    <a:pt x="69575" y="72105"/>
                  </a:lnTo>
                  <a:lnTo>
                    <a:pt x="43010" y="50221"/>
                  </a:lnTo>
                  <a:lnTo>
                    <a:pt x="20809" y="57937"/>
                  </a:lnTo>
                  <a:lnTo>
                    <a:pt x="25806" y="35610"/>
                  </a:lnTo>
                  <a:lnTo>
                    <a:pt x="0" y="12840"/>
                  </a:lnTo>
                  <a:lnTo>
                    <a:pt x="29474" y="21252"/>
                  </a:lnTo>
                  <a:lnTo>
                    <a:pt x="35610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203878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8DD4F363-1248-633C-FB5C-9159E6193876}"/>
              </a:ext>
            </a:extLst>
          </p:cNvPr>
          <p:cNvGrpSpPr/>
          <p:nvPr userDrawn="1"/>
        </p:nvGrpSpPr>
        <p:grpSpPr>
          <a:xfrm flipV="1">
            <a:off x="0" y="1548830"/>
            <a:ext cx="12198146" cy="5309170"/>
            <a:chOff x="0" y="1663734"/>
            <a:chExt cx="12198146" cy="53091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FCEE51-D32E-697B-E0D4-D61D4EE8EA26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2A864-E8D3-F9DB-5607-45A60423A5A3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42900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697017"/>
            <a:ext cx="9144000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E0D7A55-3081-905F-F7C5-CFB8068D6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" y="-2855"/>
            <a:ext cx="12193692" cy="20954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3" h="20974">
                <a:moveTo>
                  <a:pt x="6" y="0"/>
                </a:moveTo>
                <a:lnTo>
                  <a:pt x="21603" y="4"/>
                </a:lnTo>
                <a:cubicBezTo>
                  <a:pt x="21603" y="1623"/>
                  <a:pt x="21599" y="17434"/>
                  <a:pt x="21589" y="20974"/>
                </a:cubicBezTo>
                <a:cubicBezTo>
                  <a:pt x="13419" y="18601"/>
                  <a:pt x="6985" y="13036"/>
                  <a:pt x="8" y="17065"/>
                </a:cubicBezTo>
                <a:cubicBezTo>
                  <a:pt x="-9" y="15243"/>
                  <a:pt x="6" y="3316"/>
                  <a:pt x="6" y="0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below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  <a:p>
            <a:endParaRPr lang="en-GR" dirty="0"/>
          </a:p>
        </p:txBody>
      </p:sp>
      <p:grpSp>
        <p:nvGrpSpPr>
          <p:cNvPr id="61" name="Graphic 10">
            <a:extLst>
              <a:ext uri="{FF2B5EF4-FFF2-40B4-BE49-F238E27FC236}">
                <a16:creationId xmlns:a16="http://schemas.microsoft.com/office/drawing/2014/main" id="{803D7F73-3FF4-6786-A9C4-468ADC8CCC7E}"/>
              </a:ext>
            </a:extLst>
          </p:cNvPr>
          <p:cNvGrpSpPr/>
          <p:nvPr userDrawn="1"/>
        </p:nvGrpSpPr>
        <p:grpSpPr>
          <a:xfrm>
            <a:off x="11340934" y="6103292"/>
            <a:ext cx="657040" cy="568174"/>
            <a:chOff x="10389086" y="6105822"/>
            <a:chExt cx="657040" cy="568174"/>
          </a:xfrm>
          <a:solidFill>
            <a:srgbClr val="FFFFFF"/>
          </a:solidFill>
        </p:grpSpPr>
        <p:grpSp>
          <p:nvGrpSpPr>
            <p:cNvPr id="62" name="Graphic 10">
              <a:extLst>
                <a:ext uri="{FF2B5EF4-FFF2-40B4-BE49-F238E27FC236}">
                  <a16:creationId xmlns:a16="http://schemas.microsoft.com/office/drawing/2014/main" id="{B58ADB31-FB61-BFB6-10D9-1078967FF14B}"/>
                </a:ext>
              </a:extLst>
            </p:cNvPr>
            <p:cNvGrpSpPr/>
            <p:nvPr/>
          </p:nvGrpSpPr>
          <p:grpSpPr>
            <a:xfrm>
              <a:off x="10550563" y="6220874"/>
              <a:ext cx="495563" cy="327698"/>
              <a:chOff x="10550563" y="6220874"/>
              <a:chExt cx="495563" cy="327698"/>
            </a:xfrm>
            <a:solidFill>
              <a:srgbClr val="FFFFFF"/>
            </a:solidFill>
          </p:grpSpPr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D8A74A48-2CDF-9B4E-A10D-86AEF5385F61}"/>
                  </a:ext>
                </a:extLst>
              </p:cNvPr>
              <p:cNvSpPr/>
              <p:nvPr/>
            </p:nvSpPr>
            <p:spPr>
              <a:xfrm>
                <a:off x="10550563" y="6244213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D85DF361-3002-96BF-F76D-615BB52EEE6F}"/>
                  </a:ext>
                </a:extLst>
              </p:cNvPr>
              <p:cNvSpPr/>
              <p:nvPr/>
            </p:nvSpPr>
            <p:spPr>
              <a:xfrm>
                <a:off x="10610840" y="6244150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5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93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5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5"/>
                      <a:pt x="6009" y="3985"/>
                    </a:cubicBezTo>
                    <a:cubicBezTo>
                      <a:pt x="12840" y="886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749"/>
                      <a:pt x="53130" y="20303"/>
                    </a:cubicBezTo>
                    <a:lnTo>
                      <a:pt x="53130" y="65464"/>
                    </a:lnTo>
                    <a:lnTo>
                      <a:pt x="53193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285198FD-86CB-3518-CEC2-FAB9EAD5DC74}"/>
                  </a:ext>
                </a:extLst>
              </p:cNvPr>
              <p:cNvSpPr/>
              <p:nvPr/>
            </p:nvSpPr>
            <p:spPr>
              <a:xfrm>
                <a:off x="10667196" y="6227326"/>
                <a:ext cx="38519" cy="86589"/>
              </a:xfrm>
              <a:custGeom>
                <a:avLst/>
                <a:gdLst>
                  <a:gd name="connsiteX0" fmla="*/ 24161 w 38519"/>
                  <a:gd name="connsiteY0" fmla="*/ 25616 h 86589"/>
                  <a:gd name="connsiteX1" fmla="*/ 24161 w 38519"/>
                  <a:gd name="connsiteY1" fmla="*/ 65274 h 86589"/>
                  <a:gd name="connsiteX2" fmla="*/ 32890 w 38519"/>
                  <a:gd name="connsiteY2" fmla="*/ 77608 h 86589"/>
                  <a:gd name="connsiteX3" fmla="*/ 38519 w 38519"/>
                  <a:gd name="connsiteY3" fmla="*/ 80960 h 86589"/>
                  <a:gd name="connsiteX4" fmla="*/ 26185 w 38519"/>
                  <a:gd name="connsiteY4" fmla="*/ 86589 h 86589"/>
                  <a:gd name="connsiteX5" fmla="*/ 12207 w 38519"/>
                  <a:gd name="connsiteY5" fmla="*/ 80960 h 86589"/>
                  <a:gd name="connsiteX6" fmla="*/ 8475 w 38519"/>
                  <a:gd name="connsiteY6" fmla="*/ 67867 h 86589"/>
                  <a:gd name="connsiteX7" fmla="*/ 8475 w 38519"/>
                  <a:gd name="connsiteY7" fmla="*/ 25616 h 86589"/>
                  <a:gd name="connsiteX8" fmla="*/ 2340 w 38519"/>
                  <a:gd name="connsiteY8" fmla="*/ 25616 h 86589"/>
                  <a:gd name="connsiteX9" fmla="*/ 0 w 38519"/>
                  <a:gd name="connsiteY9" fmla="*/ 20620 h 86589"/>
                  <a:gd name="connsiteX10" fmla="*/ 2214 w 38519"/>
                  <a:gd name="connsiteY10" fmla="*/ 18596 h 86589"/>
                  <a:gd name="connsiteX11" fmla="*/ 8475 w 38519"/>
                  <a:gd name="connsiteY11" fmla="*/ 18596 h 86589"/>
                  <a:gd name="connsiteX12" fmla="*/ 8475 w 38519"/>
                  <a:gd name="connsiteY12" fmla="*/ 11385 h 86589"/>
                  <a:gd name="connsiteX13" fmla="*/ 10816 w 38519"/>
                  <a:gd name="connsiteY13" fmla="*/ 6894 h 86589"/>
                  <a:gd name="connsiteX14" fmla="*/ 20050 w 38519"/>
                  <a:gd name="connsiteY14" fmla="*/ 1012 h 86589"/>
                  <a:gd name="connsiteX15" fmla="*/ 22390 w 38519"/>
                  <a:gd name="connsiteY15" fmla="*/ 0 h 86589"/>
                  <a:gd name="connsiteX16" fmla="*/ 24161 w 38519"/>
                  <a:gd name="connsiteY16" fmla="*/ 3605 h 86589"/>
                  <a:gd name="connsiteX17" fmla="*/ 24161 w 38519"/>
                  <a:gd name="connsiteY17" fmla="*/ 18596 h 86589"/>
                  <a:gd name="connsiteX18" fmla="*/ 33902 w 38519"/>
                  <a:gd name="connsiteY18" fmla="*/ 18596 h 86589"/>
                  <a:gd name="connsiteX19" fmla="*/ 36369 w 38519"/>
                  <a:gd name="connsiteY19" fmla="*/ 20367 h 86589"/>
                  <a:gd name="connsiteX20" fmla="*/ 34155 w 38519"/>
                  <a:gd name="connsiteY20" fmla="*/ 25616 h 86589"/>
                  <a:gd name="connsiteX21" fmla="*/ 24161 w 38519"/>
                  <a:gd name="connsiteY21" fmla="*/ 25616 h 8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589">
                    <a:moveTo>
                      <a:pt x="24161" y="25616"/>
                    </a:moveTo>
                    <a:lnTo>
                      <a:pt x="24161" y="65274"/>
                    </a:lnTo>
                    <a:cubicBezTo>
                      <a:pt x="24161" y="69006"/>
                      <a:pt x="24288" y="77228"/>
                      <a:pt x="32890" y="77608"/>
                    </a:cubicBezTo>
                    <a:cubicBezTo>
                      <a:pt x="36116" y="77608"/>
                      <a:pt x="38519" y="77608"/>
                      <a:pt x="38519" y="80960"/>
                    </a:cubicBezTo>
                    <a:cubicBezTo>
                      <a:pt x="38519" y="84565"/>
                      <a:pt x="31309" y="86589"/>
                      <a:pt x="26185" y="86589"/>
                    </a:cubicBezTo>
                    <a:cubicBezTo>
                      <a:pt x="19228" y="86589"/>
                      <a:pt x="14737" y="83996"/>
                      <a:pt x="12207" y="80960"/>
                    </a:cubicBezTo>
                    <a:cubicBezTo>
                      <a:pt x="8602" y="76596"/>
                      <a:pt x="8475" y="71979"/>
                      <a:pt x="8475" y="67867"/>
                    </a:cubicBezTo>
                    <a:lnTo>
                      <a:pt x="8475" y="25616"/>
                    </a:lnTo>
                    <a:lnTo>
                      <a:pt x="2340" y="25616"/>
                    </a:lnTo>
                    <a:cubicBezTo>
                      <a:pt x="0" y="25616"/>
                      <a:pt x="0" y="25110"/>
                      <a:pt x="0" y="20620"/>
                    </a:cubicBezTo>
                    <a:cubicBezTo>
                      <a:pt x="0" y="19102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24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1BA34C-87E4-E13E-D3B4-7D2618BF6F1B}"/>
                  </a:ext>
                </a:extLst>
              </p:cNvPr>
              <p:cNvSpPr/>
              <p:nvPr/>
            </p:nvSpPr>
            <p:spPr>
              <a:xfrm>
                <a:off x="10704893" y="6244213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23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76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9B349541-759D-6E3D-E7DF-72F7FFC2CC8C}"/>
                  </a:ext>
                </a:extLst>
              </p:cNvPr>
              <p:cNvSpPr/>
              <p:nvPr/>
            </p:nvSpPr>
            <p:spPr>
              <a:xfrm>
                <a:off x="10765170" y="6244213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7 w 42630"/>
                  <a:gd name="connsiteY6" fmla="*/ 0 h 68183"/>
                  <a:gd name="connsiteX7" fmla="*/ 42630 w 42630"/>
                  <a:gd name="connsiteY7" fmla="*/ 9614 h 68183"/>
                  <a:gd name="connsiteX8" fmla="*/ 35800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7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800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B4671FCF-3422-6A21-67A1-FA1AE52DA55F}"/>
                  </a:ext>
                </a:extLst>
              </p:cNvPr>
              <p:cNvSpPr/>
              <p:nvPr/>
            </p:nvSpPr>
            <p:spPr>
              <a:xfrm>
                <a:off x="10809571" y="6244213"/>
                <a:ext cx="55912" cy="98416"/>
              </a:xfrm>
              <a:custGeom>
                <a:avLst/>
                <a:gdLst>
                  <a:gd name="connsiteX0" fmla="*/ 63 w 55912"/>
                  <a:gd name="connsiteY0" fmla="*/ 16698 h 98416"/>
                  <a:gd name="connsiteX1" fmla="*/ 1581 w 55912"/>
                  <a:gd name="connsiteY1" fmla="*/ 7717 h 98416"/>
                  <a:gd name="connsiteX2" fmla="*/ 25996 w 55912"/>
                  <a:gd name="connsiteY2" fmla="*/ 0 h 98416"/>
                  <a:gd name="connsiteX3" fmla="*/ 47311 w 55912"/>
                  <a:gd name="connsiteY3" fmla="*/ 7590 h 98416"/>
                  <a:gd name="connsiteX4" fmla="*/ 55913 w 55912"/>
                  <a:gd name="connsiteY4" fmla="*/ 32131 h 98416"/>
                  <a:gd name="connsiteX5" fmla="*/ 27514 w 55912"/>
                  <a:gd name="connsiteY5" fmla="*/ 69765 h 98416"/>
                  <a:gd name="connsiteX6" fmla="*/ 15812 w 55912"/>
                  <a:gd name="connsiteY6" fmla="*/ 66413 h 98416"/>
                  <a:gd name="connsiteX7" fmla="*/ 15812 w 55912"/>
                  <a:gd name="connsiteY7" fmla="*/ 95697 h 98416"/>
                  <a:gd name="connsiteX8" fmla="*/ 13219 w 55912"/>
                  <a:gd name="connsiteY8" fmla="*/ 98417 h 98416"/>
                  <a:gd name="connsiteX9" fmla="*/ 3226 w 55912"/>
                  <a:gd name="connsiteY9" fmla="*/ 98417 h 98416"/>
                  <a:gd name="connsiteX10" fmla="*/ 0 w 55912"/>
                  <a:gd name="connsiteY10" fmla="*/ 95697 h 98416"/>
                  <a:gd name="connsiteX11" fmla="*/ 0 w 55912"/>
                  <a:gd name="connsiteY11" fmla="*/ 16761 h 98416"/>
                  <a:gd name="connsiteX12" fmla="*/ 63 w 55912"/>
                  <a:gd name="connsiteY12" fmla="*/ 16761 h 98416"/>
                  <a:gd name="connsiteX13" fmla="*/ 15876 w 55912"/>
                  <a:gd name="connsiteY13" fmla="*/ 56419 h 98416"/>
                  <a:gd name="connsiteX14" fmla="*/ 24984 w 55912"/>
                  <a:gd name="connsiteY14" fmla="*/ 59392 h 98416"/>
                  <a:gd name="connsiteX15" fmla="*/ 39594 w 55912"/>
                  <a:gd name="connsiteY15" fmla="*/ 34471 h 98416"/>
                  <a:gd name="connsiteX16" fmla="*/ 23782 w 55912"/>
                  <a:gd name="connsiteY16" fmla="*/ 9298 h 98416"/>
                  <a:gd name="connsiteX17" fmla="*/ 15812 w 55912"/>
                  <a:gd name="connsiteY17" fmla="*/ 18279 h 98416"/>
                  <a:gd name="connsiteX18" fmla="*/ 15812 w 55912"/>
                  <a:gd name="connsiteY18" fmla="*/ 56419 h 98416"/>
                  <a:gd name="connsiteX19" fmla="*/ 15876 w 55912"/>
                  <a:gd name="connsiteY19" fmla="*/ 56419 h 9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6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2" y="66413"/>
                    </a:cubicBezTo>
                    <a:lnTo>
                      <a:pt x="15812" y="95697"/>
                    </a:lnTo>
                    <a:cubicBezTo>
                      <a:pt x="15812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3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2" y="14674"/>
                      <a:pt x="15812" y="18279"/>
                    </a:cubicBezTo>
                    <a:lnTo>
                      <a:pt x="15812" y="56419"/>
                    </a:lnTo>
                    <a:lnTo>
                      <a:pt x="15876" y="56419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B1341840-C9EF-0FE2-A62C-F1EB46A87583}"/>
                  </a:ext>
                </a:extLst>
              </p:cNvPr>
              <p:cNvSpPr/>
              <p:nvPr/>
            </p:nvSpPr>
            <p:spPr>
              <a:xfrm>
                <a:off x="10872505" y="6244213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96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0" y="0"/>
                      <a:pt x="27198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D58F67B3-ED99-0281-1919-F28321D0A7D9}"/>
                  </a:ext>
                </a:extLst>
              </p:cNvPr>
              <p:cNvSpPr/>
              <p:nvPr/>
            </p:nvSpPr>
            <p:spPr>
              <a:xfrm>
                <a:off x="10916147" y="6220874"/>
                <a:ext cx="17080" cy="91585"/>
              </a:xfrm>
              <a:custGeom>
                <a:avLst/>
                <a:gdLst>
                  <a:gd name="connsiteX0" fmla="*/ 8728 w 17080"/>
                  <a:gd name="connsiteY0" fmla="*/ 15813 h 91585"/>
                  <a:gd name="connsiteX1" fmla="*/ 0 w 17080"/>
                  <a:gd name="connsiteY1" fmla="*/ 8096 h 91585"/>
                  <a:gd name="connsiteX2" fmla="*/ 8728 w 17080"/>
                  <a:gd name="connsiteY2" fmla="*/ 0 h 91585"/>
                  <a:gd name="connsiteX3" fmla="*/ 17077 w 17080"/>
                  <a:gd name="connsiteY3" fmla="*/ 7716 h 91585"/>
                  <a:gd name="connsiteX4" fmla="*/ 8728 w 17080"/>
                  <a:gd name="connsiteY4" fmla="*/ 15813 h 91585"/>
                  <a:gd name="connsiteX5" fmla="*/ 16824 w 17080"/>
                  <a:gd name="connsiteY5" fmla="*/ 88740 h 91585"/>
                  <a:gd name="connsiteX6" fmla="*/ 13978 w 17080"/>
                  <a:gd name="connsiteY6" fmla="*/ 91586 h 91585"/>
                  <a:gd name="connsiteX7" fmla="*/ 2783 w 17080"/>
                  <a:gd name="connsiteY7" fmla="*/ 91586 h 91585"/>
                  <a:gd name="connsiteX8" fmla="*/ 569 w 17080"/>
                  <a:gd name="connsiteY8" fmla="*/ 88866 h 91585"/>
                  <a:gd name="connsiteX9" fmla="*/ 569 w 17080"/>
                  <a:gd name="connsiteY9" fmla="*/ 27767 h 91585"/>
                  <a:gd name="connsiteX10" fmla="*/ 3036 w 17080"/>
                  <a:gd name="connsiteY10" fmla="*/ 25047 h 91585"/>
                  <a:gd name="connsiteX11" fmla="*/ 13978 w 17080"/>
                  <a:gd name="connsiteY11" fmla="*/ 25047 h 91585"/>
                  <a:gd name="connsiteX12" fmla="*/ 16824 w 17080"/>
                  <a:gd name="connsiteY12" fmla="*/ 27893 h 91585"/>
                  <a:gd name="connsiteX13" fmla="*/ 16824 w 17080"/>
                  <a:gd name="connsiteY13" fmla="*/ 88740 h 91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080" h="91585">
                    <a:moveTo>
                      <a:pt x="8728" y="15813"/>
                    </a:moveTo>
                    <a:cubicBezTo>
                      <a:pt x="3352" y="15813"/>
                      <a:pt x="0" y="12587"/>
                      <a:pt x="0" y="8096"/>
                    </a:cubicBezTo>
                    <a:cubicBezTo>
                      <a:pt x="0" y="3605"/>
                      <a:pt x="3099" y="0"/>
                      <a:pt x="8728" y="0"/>
                    </a:cubicBezTo>
                    <a:cubicBezTo>
                      <a:pt x="14358" y="0"/>
                      <a:pt x="16951" y="3605"/>
                      <a:pt x="17077" y="7716"/>
                    </a:cubicBezTo>
                    <a:cubicBezTo>
                      <a:pt x="17204" y="12460"/>
                      <a:pt x="13725" y="15813"/>
                      <a:pt x="8728" y="15813"/>
                    </a:cubicBezTo>
                    <a:moveTo>
                      <a:pt x="16824" y="88740"/>
                    </a:moveTo>
                    <a:cubicBezTo>
                      <a:pt x="16824" y="90764"/>
                      <a:pt x="16571" y="91586"/>
                      <a:pt x="13978" y="91586"/>
                    </a:cubicBezTo>
                    <a:lnTo>
                      <a:pt x="2783" y="91586"/>
                    </a:lnTo>
                    <a:cubicBezTo>
                      <a:pt x="696" y="91586"/>
                      <a:pt x="569" y="90953"/>
                      <a:pt x="569" y="88866"/>
                    </a:cubicBezTo>
                    <a:lnTo>
                      <a:pt x="569" y="27767"/>
                    </a:lnTo>
                    <a:cubicBezTo>
                      <a:pt x="569" y="25996"/>
                      <a:pt x="822" y="25047"/>
                      <a:pt x="3036" y="25047"/>
                    </a:cubicBezTo>
                    <a:lnTo>
                      <a:pt x="13978" y="25047"/>
                    </a:lnTo>
                    <a:cubicBezTo>
                      <a:pt x="16445" y="25047"/>
                      <a:pt x="16698" y="25679"/>
                      <a:pt x="16824" y="27893"/>
                    </a:cubicBezTo>
                    <a:cubicBezTo>
                      <a:pt x="16824" y="27893"/>
                      <a:pt x="16824" y="88740"/>
                      <a:pt x="16824" y="88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0C7BD8D5-131F-CDA7-B7EF-C3A8DD15AF26}"/>
                  </a:ext>
                </a:extLst>
              </p:cNvPr>
              <p:cNvSpPr/>
              <p:nvPr/>
            </p:nvSpPr>
            <p:spPr>
              <a:xfrm>
                <a:off x="10940056" y="6244213"/>
                <a:ext cx="46994" cy="69891"/>
              </a:xfrm>
              <a:custGeom>
                <a:avLst/>
                <a:gdLst>
                  <a:gd name="connsiteX0" fmla="*/ 31815 w 46994"/>
                  <a:gd name="connsiteY0" fmla="*/ 29917 h 69891"/>
                  <a:gd name="connsiteX1" fmla="*/ 46995 w 46994"/>
                  <a:gd name="connsiteY1" fmla="*/ 49715 h 69891"/>
                  <a:gd name="connsiteX2" fmla="*/ 23908 w 46994"/>
                  <a:gd name="connsiteY2" fmla="*/ 69891 h 69891"/>
                  <a:gd name="connsiteX3" fmla="*/ 0 w 46994"/>
                  <a:gd name="connsiteY3" fmla="*/ 54332 h 69891"/>
                  <a:gd name="connsiteX4" fmla="*/ 6578 w 46994"/>
                  <a:gd name="connsiteY4" fmla="*/ 47374 h 69891"/>
                  <a:gd name="connsiteX5" fmla="*/ 13788 w 46994"/>
                  <a:gd name="connsiteY5" fmla="*/ 52371 h 69891"/>
                  <a:gd name="connsiteX6" fmla="*/ 24288 w 46994"/>
                  <a:gd name="connsiteY6" fmla="*/ 60088 h 69891"/>
                  <a:gd name="connsiteX7" fmla="*/ 32384 w 46994"/>
                  <a:gd name="connsiteY7" fmla="*/ 52118 h 69891"/>
                  <a:gd name="connsiteX8" fmla="*/ 28273 w 46994"/>
                  <a:gd name="connsiteY8" fmla="*/ 44149 h 69891"/>
                  <a:gd name="connsiteX9" fmla="*/ 15433 w 46994"/>
                  <a:gd name="connsiteY9" fmla="*/ 37571 h 69891"/>
                  <a:gd name="connsiteX10" fmla="*/ 1328 w 46994"/>
                  <a:gd name="connsiteY10" fmla="*/ 18849 h 69891"/>
                  <a:gd name="connsiteX11" fmla="*/ 23655 w 46994"/>
                  <a:gd name="connsiteY11" fmla="*/ 0 h 69891"/>
                  <a:gd name="connsiteX12" fmla="*/ 44971 w 46994"/>
                  <a:gd name="connsiteY12" fmla="*/ 13725 h 69891"/>
                  <a:gd name="connsiteX13" fmla="*/ 38835 w 46994"/>
                  <a:gd name="connsiteY13" fmla="*/ 19987 h 69891"/>
                  <a:gd name="connsiteX14" fmla="*/ 31751 w 46994"/>
                  <a:gd name="connsiteY14" fmla="*/ 14737 h 69891"/>
                  <a:gd name="connsiteX15" fmla="*/ 23023 w 46994"/>
                  <a:gd name="connsiteY15" fmla="*/ 8476 h 69891"/>
                  <a:gd name="connsiteX16" fmla="*/ 15306 w 46994"/>
                  <a:gd name="connsiteY16" fmla="*/ 16192 h 69891"/>
                  <a:gd name="connsiteX17" fmla="*/ 25426 w 46994"/>
                  <a:gd name="connsiteY17" fmla="*/ 27008 h 69891"/>
                  <a:gd name="connsiteX18" fmla="*/ 31815 w 46994"/>
                  <a:gd name="connsiteY18" fmla="*/ 29980 h 69891"/>
                  <a:gd name="connsiteX19" fmla="*/ 31815 w 46994"/>
                  <a:gd name="connsiteY19" fmla="*/ 29980 h 6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994" h="69891">
                    <a:moveTo>
                      <a:pt x="31815" y="29917"/>
                    </a:moveTo>
                    <a:cubicBezTo>
                      <a:pt x="37697" y="32764"/>
                      <a:pt x="46995" y="37381"/>
                      <a:pt x="46995" y="49715"/>
                    </a:cubicBezTo>
                    <a:cubicBezTo>
                      <a:pt x="46995" y="56925"/>
                      <a:pt x="43010" y="69891"/>
                      <a:pt x="23908" y="69891"/>
                    </a:cubicBezTo>
                    <a:cubicBezTo>
                      <a:pt x="6198" y="69891"/>
                      <a:pt x="0" y="59518"/>
                      <a:pt x="0" y="54332"/>
                    </a:cubicBezTo>
                    <a:cubicBezTo>
                      <a:pt x="0" y="50474"/>
                      <a:pt x="2846" y="47374"/>
                      <a:pt x="6578" y="47374"/>
                    </a:cubicBezTo>
                    <a:cubicBezTo>
                      <a:pt x="10310" y="47374"/>
                      <a:pt x="11954" y="49968"/>
                      <a:pt x="13788" y="52371"/>
                    </a:cubicBezTo>
                    <a:cubicBezTo>
                      <a:pt x="16888" y="56735"/>
                      <a:pt x="19165" y="60088"/>
                      <a:pt x="24288" y="60088"/>
                    </a:cubicBezTo>
                    <a:cubicBezTo>
                      <a:pt x="28905" y="60088"/>
                      <a:pt x="32384" y="56862"/>
                      <a:pt x="32384" y="52118"/>
                    </a:cubicBezTo>
                    <a:cubicBezTo>
                      <a:pt x="32384" y="47754"/>
                      <a:pt x="29538" y="45287"/>
                      <a:pt x="28273" y="44149"/>
                    </a:cubicBezTo>
                    <a:cubicBezTo>
                      <a:pt x="26502" y="42884"/>
                      <a:pt x="18659" y="39152"/>
                      <a:pt x="15433" y="37571"/>
                    </a:cubicBezTo>
                    <a:cubicBezTo>
                      <a:pt x="11575" y="35800"/>
                      <a:pt x="1328" y="30740"/>
                      <a:pt x="1328" y="18849"/>
                    </a:cubicBezTo>
                    <a:cubicBezTo>
                      <a:pt x="1328" y="9741"/>
                      <a:pt x="7337" y="0"/>
                      <a:pt x="23655" y="0"/>
                    </a:cubicBezTo>
                    <a:cubicBezTo>
                      <a:pt x="39974" y="0"/>
                      <a:pt x="44971" y="8602"/>
                      <a:pt x="44971" y="13725"/>
                    </a:cubicBezTo>
                    <a:cubicBezTo>
                      <a:pt x="44971" y="17330"/>
                      <a:pt x="42377" y="19987"/>
                      <a:pt x="38835" y="19987"/>
                    </a:cubicBezTo>
                    <a:cubicBezTo>
                      <a:pt x="34851" y="19987"/>
                      <a:pt x="33206" y="17141"/>
                      <a:pt x="31751" y="14737"/>
                    </a:cubicBezTo>
                    <a:cubicBezTo>
                      <a:pt x="30486" y="12271"/>
                      <a:pt x="28273" y="8476"/>
                      <a:pt x="23023" y="8476"/>
                    </a:cubicBezTo>
                    <a:cubicBezTo>
                      <a:pt x="17773" y="8476"/>
                      <a:pt x="15306" y="12840"/>
                      <a:pt x="15306" y="16192"/>
                    </a:cubicBezTo>
                    <a:cubicBezTo>
                      <a:pt x="15306" y="22644"/>
                      <a:pt x="20936" y="25047"/>
                      <a:pt x="25426" y="27008"/>
                    </a:cubicBezTo>
                    <a:lnTo>
                      <a:pt x="31815" y="29980"/>
                    </a:lnTo>
                    <a:lnTo>
                      <a:pt x="31815" y="299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B18E2C9-3CF6-5898-A706-B09C6215CD7E}"/>
                  </a:ext>
                </a:extLst>
              </p:cNvPr>
              <p:cNvSpPr/>
              <p:nvPr/>
            </p:nvSpPr>
            <p:spPr>
              <a:xfrm>
                <a:off x="10991921" y="6244213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6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5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7C0C621C-E6A3-CD7F-687F-9615794B0A6A}"/>
                  </a:ext>
                </a:extLst>
              </p:cNvPr>
              <p:cNvSpPr/>
              <p:nvPr/>
            </p:nvSpPr>
            <p:spPr>
              <a:xfrm>
                <a:off x="10550563" y="6361479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535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56831B7D-9D73-1DB7-C38D-F438A2652FC7}"/>
                  </a:ext>
                </a:extLst>
              </p:cNvPr>
              <p:cNvSpPr/>
              <p:nvPr/>
            </p:nvSpPr>
            <p:spPr>
              <a:xfrm>
                <a:off x="10610777" y="6363105"/>
                <a:ext cx="53572" cy="68201"/>
              </a:xfrm>
              <a:custGeom>
                <a:avLst/>
                <a:gdLst>
                  <a:gd name="connsiteX0" fmla="*/ 53509 w 53572"/>
                  <a:gd name="connsiteY0" fmla="*/ 50618 h 68201"/>
                  <a:gd name="connsiteX1" fmla="*/ 48513 w 53572"/>
                  <a:gd name="connsiteY1" fmla="*/ 63205 h 68201"/>
                  <a:gd name="connsiteX2" fmla="*/ 26312 w 53572"/>
                  <a:gd name="connsiteY2" fmla="*/ 68202 h 68201"/>
                  <a:gd name="connsiteX3" fmla="*/ 0 w 53572"/>
                  <a:gd name="connsiteY3" fmla="*/ 47266 h 68201"/>
                  <a:gd name="connsiteX4" fmla="*/ 0 w 53572"/>
                  <a:gd name="connsiteY4" fmla="*/ 2485 h 68201"/>
                  <a:gd name="connsiteX5" fmla="*/ 2720 w 53572"/>
                  <a:gd name="connsiteY5" fmla="*/ 18 h 68201"/>
                  <a:gd name="connsiteX6" fmla="*/ 13219 w 53572"/>
                  <a:gd name="connsiteY6" fmla="*/ 18 h 68201"/>
                  <a:gd name="connsiteX7" fmla="*/ 16065 w 53572"/>
                  <a:gd name="connsiteY7" fmla="*/ 2611 h 68201"/>
                  <a:gd name="connsiteX8" fmla="*/ 16065 w 53572"/>
                  <a:gd name="connsiteY8" fmla="*/ 45621 h 68201"/>
                  <a:gd name="connsiteX9" fmla="*/ 27261 w 53572"/>
                  <a:gd name="connsiteY9" fmla="*/ 57576 h 68201"/>
                  <a:gd name="connsiteX10" fmla="*/ 37634 w 53572"/>
                  <a:gd name="connsiteY10" fmla="*/ 47203 h 68201"/>
                  <a:gd name="connsiteX11" fmla="*/ 37634 w 53572"/>
                  <a:gd name="connsiteY11" fmla="*/ 2801 h 68201"/>
                  <a:gd name="connsiteX12" fmla="*/ 40353 w 53572"/>
                  <a:gd name="connsiteY12" fmla="*/ 81 h 68201"/>
                  <a:gd name="connsiteX13" fmla="*/ 50473 w 53572"/>
                  <a:gd name="connsiteY13" fmla="*/ 81 h 68201"/>
                  <a:gd name="connsiteX14" fmla="*/ 53573 w 53572"/>
                  <a:gd name="connsiteY14" fmla="*/ 2801 h 68201"/>
                  <a:gd name="connsiteX15" fmla="*/ 53573 w 53572"/>
                  <a:gd name="connsiteY15" fmla="*/ 50681 h 68201"/>
                  <a:gd name="connsiteX16" fmla="*/ 53573 w 53572"/>
                  <a:gd name="connsiteY16" fmla="*/ 50681 h 6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572" h="68201">
                    <a:moveTo>
                      <a:pt x="53509" y="50618"/>
                    </a:moveTo>
                    <a:cubicBezTo>
                      <a:pt x="53509" y="56247"/>
                      <a:pt x="53383" y="59853"/>
                      <a:pt x="48513" y="63205"/>
                    </a:cubicBezTo>
                    <a:cubicBezTo>
                      <a:pt x="44907" y="65355"/>
                      <a:pt x="37064" y="68202"/>
                      <a:pt x="26312" y="68202"/>
                    </a:cubicBezTo>
                    <a:cubicBezTo>
                      <a:pt x="1518" y="68202"/>
                      <a:pt x="0" y="55362"/>
                      <a:pt x="0" y="47266"/>
                    </a:cubicBezTo>
                    <a:lnTo>
                      <a:pt x="0" y="2485"/>
                    </a:lnTo>
                    <a:cubicBezTo>
                      <a:pt x="0" y="398"/>
                      <a:pt x="1012" y="18"/>
                      <a:pt x="2720" y="18"/>
                    </a:cubicBezTo>
                    <a:lnTo>
                      <a:pt x="13219" y="18"/>
                    </a:lnTo>
                    <a:cubicBezTo>
                      <a:pt x="15117" y="-108"/>
                      <a:pt x="16065" y="398"/>
                      <a:pt x="16065" y="2611"/>
                    </a:cubicBezTo>
                    <a:lnTo>
                      <a:pt x="16065" y="45621"/>
                    </a:lnTo>
                    <a:cubicBezTo>
                      <a:pt x="16065" y="49859"/>
                      <a:pt x="16192" y="57576"/>
                      <a:pt x="27261" y="57576"/>
                    </a:cubicBezTo>
                    <a:cubicBezTo>
                      <a:pt x="37507" y="57576"/>
                      <a:pt x="37634" y="51440"/>
                      <a:pt x="37634" y="47203"/>
                    </a:cubicBezTo>
                    <a:lnTo>
                      <a:pt x="37634" y="2801"/>
                    </a:lnTo>
                    <a:cubicBezTo>
                      <a:pt x="37634" y="777"/>
                      <a:pt x="38266" y="81"/>
                      <a:pt x="40353" y="81"/>
                    </a:cubicBezTo>
                    <a:lnTo>
                      <a:pt x="50473" y="81"/>
                    </a:lnTo>
                    <a:cubicBezTo>
                      <a:pt x="52497" y="81"/>
                      <a:pt x="53573" y="334"/>
                      <a:pt x="53573" y="2801"/>
                    </a:cubicBezTo>
                    <a:lnTo>
                      <a:pt x="53573" y="50681"/>
                    </a:lnTo>
                    <a:lnTo>
                      <a:pt x="53573" y="50681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ECAF5FD6-107F-FA1B-9273-9F35A154299A}"/>
                  </a:ext>
                </a:extLst>
              </p:cNvPr>
              <p:cNvSpPr/>
              <p:nvPr/>
            </p:nvSpPr>
            <p:spPr>
              <a:xfrm>
                <a:off x="10673900" y="6361479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0" y="2024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893CF4E4-9ADB-FA66-C7E4-1B3B413A1FC3}"/>
                  </a:ext>
                </a:extLst>
              </p:cNvPr>
              <p:cNvSpPr/>
              <p:nvPr/>
            </p:nvSpPr>
            <p:spPr>
              <a:xfrm>
                <a:off x="10715519" y="6361479"/>
                <a:ext cx="61235" cy="69828"/>
              </a:xfrm>
              <a:custGeom>
                <a:avLst/>
                <a:gdLst>
                  <a:gd name="connsiteX0" fmla="*/ 30550 w 61235"/>
                  <a:gd name="connsiteY0" fmla="*/ 69828 h 69828"/>
                  <a:gd name="connsiteX1" fmla="*/ 0 w 61235"/>
                  <a:gd name="connsiteY1" fmla="*/ 34914 h 69828"/>
                  <a:gd name="connsiteX2" fmla="*/ 30803 w 61235"/>
                  <a:gd name="connsiteY2" fmla="*/ 0 h 69828"/>
                  <a:gd name="connsiteX3" fmla="*/ 61226 w 61235"/>
                  <a:gd name="connsiteY3" fmla="*/ 34155 h 69828"/>
                  <a:gd name="connsiteX4" fmla="*/ 30550 w 61235"/>
                  <a:gd name="connsiteY4" fmla="*/ 69828 h 69828"/>
                  <a:gd name="connsiteX5" fmla="*/ 30044 w 61235"/>
                  <a:gd name="connsiteY5" fmla="*/ 9488 h 69828"/>
                  <a:gd name="connsiteX6" fmla="*/ 16571 w 61235"/>
                  <a:gd name="connsiteY6" fmla="*/ 32953 h 69828"/>
                  <a:gd name="connsiteX7" fmla="*/ 31182 w 61235"/>
                  <a:gd name="connsiteY7" fmla="*/ 59139 h 69828"/>
                  <a:gd name="connsiteX8" fmla="*/ 44528 w 61235"/>
                  <a:gd name="connsiteY8" fmla="*/ 33333 h 69828"/>
                  <a:gd name="connsiteX9" fmla="*/ 30044 w 61235"/>
                  <a:gd name="connsiteY9" fmla="*/ 9424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8">
                    <a:moveTo>
                      <a:pt x="30550" y="69828"/>
                    </a:moveTo>
                    <a:cubicBezTo>
                      <a:pt x="11701" y="69828"/>
                      <a:pt x="0" y="54648"/>
                      <a:pt x="0" y="34914"/>
                    </a:cubicBezTo>
                    <a:cubicBezTo>
                      <a:pt x="0" y="15180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537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1" y="19987"/>
                      <a:pt x="16571" y="32953"/>
                    </a:cubicBezTo>
                    <a:cubicBezTo>
                      <a:pt x="16571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0121E104-6178-1090-283B-557B7308A378}"/>
                  </a:ext>
                </a:extLst>
              </p:cNvPr>
              <p:cNvSpPr/>
              <p:nvPr/>
            </p:nvSpPr>
            <p:spPr>
              <a:xfrm>
                <a:off x="10784018" y="6361479"/>
                <a:ext cx="55912" cy="98417"/>
              </a:xfrm>
              <a:custGeom>
                <a:avLst/>
                <a:gdLst>
                  <a:gd name="connsiteX0" fmla="*/ 63 w 55912"/>
                  <a:gd name="connsiteY0" fmla="*/ 16698 h 98417"/>
                  <a:gd name="connsiteX1" fmla="*/ 1581 w 55912"/>
                  <a:gd name="connsiteY1" fmla="*/ 7717 h 98417"/>
                  <a:gd name="connsiteX2" fmla="*/ 25996 w 55912"/>
                  <a:gd name="connsiteY2" fmla="*/ 0 h 98417"/>
                  <a:gd name="connsiteX3" fmla="*/ 47311 w 55912"/>
                  <a:gd name="connsiteY3" fmla="*/ 7590 h 98417"/>
                  <a:gd name="connsiteX4" fmla="*/ 55913 w 55912"/>
                  <a:gd name="connsiteY4" fmla="*/ 32131 h 98417"/>
                  <a:gd name="connsiteX5" fmla="*/ 27514 w 55912"/>
                  <a:gd name="connsiteY5" fmla="*/ 69765 h 98417"/>
                  <a:gd name="connsiteX6" fmla="*/ 15813 w 55912"/>
                  <a:gd name="connsiteY6" fmla="*/ 66413 h 98417"/>
                  <a:gd name="connsiteX7" fmla="*/ 15813 w 55912"/>
                  <a:gd name="connsiteY7" fmla="*/ 95697 h 98417"/>
                  <a:gd name="connsiteX8" fmla="*/ 13219 w 55912"/>
                  <a:gd name="connsiteY8" fmla="*/ 98417 h 98417"/>
                  <a:gd name="connsiteX9" fmla="*/ 3226 w 55912"/>
                  <a:gd name="connsiteY9" fmla="*/ 98417 h 98417"/>
                  <a:gd name="connsiteX10" fmla="*/ 0 w 55912"/>
                  <a:gd name="connsiteY10" fmla="*/ 95697 h 98417"/>
                  <a:gd name="connsiteX11" fmla="*/ 0 w 55912"/>
                  <a:gd name="connsiteY11" fmla="*/ 16761 h 98417"/>
                  <a:gd name="connsiteX12" fmla="*/ 63 w 55912"/>
                  <a:gd name="connsiteY12" fmla="*/ 16761 h 98417"/>
                  <a:gd name="connsiteX13" fmla="*/ 15876 w 55912"/>
                  <a:gd name="connsiteY13" fmla="*/ 56419 h 98417"/>
                  <a:gd name="connsiteX14" fmla="*/ 24984 w 55912"/>
                  <a:gd name="connsiteY14" fmla="*/ 59392 h 98417"/>
                  <a:gd name="connsiteX15" fmla="*/ 39594 w 55912"/>
                  <a:gd name="connsiteY15" fmla="*/ 34471 h 98417"/>
                  <a:gd name="connsiteX16" fmla="*/ 23782 w 55912"/>
                  <a:gd name="connsiteY16" fmla="*/ 9298 h 98417"/>
                  <a:gd name="connsiteX17" fmla="*/ 15813 w 55912"/>
                  <a:gd name="connsiteY17" fmla="*/ 18279 h 98417"/>
                  <a:gd name="connsiteX18" fmla="*/ 15813 w 55912"/>
                  <a:gd name="connsiteY18" fmla="*/ 56419 h 98417"/>
                  <a:gd name="connsiteX19" fmla="*/ 15876 w 55912"/>
                  <a:gd name="connsiteY19" fmla="*/ 56419 h 9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7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3" y="66413"/>
                    </a:cubicBezTo>
                    <a:lnTo>
                      <a:pt x="15813" y="95697"/>
                    </a:lnTo>
                    <a:cubicBezTo>
                      <a:pt x="15813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4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3" y="14674"/>
                      <a:pt x="15813" y="18279"/>
                    </a:cubicBezTo>
                    <a:lnTo>
                      <a:pt x="15813" y="56419"/>
                    </a:lnTo>
                    <a:cubicBezTo>
                      <a:pt x="15813" y="56419"/>
                      <a:pt x="15876" y="56419"/>
                      <a:pt x="15876" y="564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730DD4E-7959-74B6-6F53-7866377B2541}"/>
                  </a:ext>
                </a:extLst>
              </p:cNvPr>
              <p:cNvSpPr/>
              <p:nvPr/>
            </p:nvSpPr>
            <p:spPr>
              <a:xfrm>
                <a:off x="10844295" y="6361479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472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03B5780E-0FDE-351F-D354-1146B5525DD1}"/>
                  </a:ext>
                </a:extLst>
              </p:cNvPr>
              <p:cNvSpPr/>
              <p:nvPr/>
            </p:nvSpPr>
            <p:spPr>
              <a:xfrm>
                <a:off x="10553219" y="6478681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4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30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4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4"/>
                      <a:pt x="6009" y="3985"/>
                    </a:cubicBezTo>
                    <a:cubicBezTo>
                      <a:pt x="12840" y="885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813"/>
                      <a:pt x="53130" y="20303"/>
                    </a:cubicBezTo>
                    <a:lnTo>
                      <a:pt x="53130" y="65464"/>
                    </a:lnTo>
                    <a:lnTo>
                      <a:pt x="53130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E57B0618-27F4-CC60-5366-EB4A9F7B71E6}"/>
                  </a:ext>
                </a:extLst>
              </p:cNvPr>
              <p:cNvSpPr/>
              <p:nvPr/>
            </p:nvSpPr>
            <p:spPr>
              <a:xfrm>
                <a:off x="10613623" y="6478744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1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4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4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1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3C707666-F520-BAFA-6095-E1566F5D3FAC}"/>
                  </a:ext>
                </a:extLst>
              </p:cNvPr>
              <p:cNvSpPr/>
              <p:nvPr/>
            </p:nvSpPr>
            <p:spPr>
              <a:xfrm>
                <a:off x="10667196" y="6461793"/>
                <a:ext cx="38519" cy="86652"/>
              </a:xfrm>
              <a:custGeom>
                <a:avLst/>
                <a:gdLst>
                  <a:gd name="connsiteX0" fmla="*/ 24161 w 38519"/>
                  <a:gd name="connsiteY0" fmla="*/ 25680 h 86652"/>
                  <a:gd name="connsiteX1" fmla="*/ 24161 w 38519"/>
                  <a:gd name="connsiteY1" fmla="*/ 65337 h 86652"/>
                  <a:gd name="connsiteX2" fmla="*/ 32890 w 38519"/>
                  <a:gd name="connsiteY2" fmla="*/ 77671 h 86652"/>
                  <a:gd name="connsiteX3" fmla="*/ 38519 w 38519"/>
                  <a:gd name="connsiteY3" fmla="*/ 81023 h 86652"/>
                  <a:gd name="connsiteX4" fmla="*/ 26185 w 38519"/>
                  <a:gd name="connsiteY4" fmla="*/ 86653 h 86652"/>
                  <a:gd name="connsiteX5" fmla="*/ 12207 w 38519"/>
                  <a:gd name="connsiteY5" fmla="*/ 81023 h 86652"/>
                  <a:gd name="connsiteX6" fmla="*/ 8475 w 38519"/>
                  <a:gd name="connsiteY6" fmla="*/ 67931 h 86652"/>
                  <a:gd name="connsiteX7" fmla="*/ 8475 w 38519"/>
                  <a:gd name="connsiteY7" fmla="*/ 25680 h 86652"/>
                  <a:gd name="connsiteX8" fmla="*/ 2340 w 38519"/>
                  <a:gd name="connsiteY8" fmla="*/ 25680 h 86652"/>
                  <a:gd name="connsiteX9" fmla="*/ 0 w 38519"/>
                  <a:gd name="connsiteY9" fmla="*/ 20683 h 86652"/>
                  <a:gd name="connsiteX10" fmla="*/ 2214 w 38519"/>
                  <a:gd name="connsiteY10" fmla="*/ 18596 h 86652"/>
                  <a:gd name="connsiteX11" fmla="*/ 8475 w 38519"/>
                  <a:gd name="connsiteY11" fmla="*/ 18596 h 86652"/>
                  <a:gd name="connsiteX12" fmla="*/ 8475 w 38519"/>
                  <a:gd name="connsiteY12" fmla="*/ 11385 h 86652"/>
                  <a:gd name="connsiteX13" fmla="*/ 10816 w 38519"/>
                  <a:gd name="connsiteY13" fmla="*/ 6894 h 86652"/>
                  <a:gd name="connsiteX14" fmla="*/ 20050 w 38519"/>
                  <a:gd name="connsiteY14" fmla="*/ 1012 h 86652"/>
                  <a:gd name="connsiteX15" fmla="*/ 22390 w 38519"/>
                  <a:gd name="connsiteY15" fmla="*/ 0 h 86652"/>
                  <a:gd name="connsiteX16" fmla="*/ 24161 w 38519"/>
                  <a:gd name="connsiteY16" fmla="*/ 3605 h 86652"/>
                  <a:gd name="connsiteX17" fmla="*/ 24161 w 38519"/>
                  <a:gd name="connsiteY17" fmla="*/ 18596 h 86652"/>
                  <a:gd name="connsiteX18" fmla="*/ 33902 w 38519"/>
                  <a:gd name="connsiteY18" fmla="*/ 18596 h 86652"/>
                  <a:gd name="connsiteX19" fmla="*/ 36369 w 38519"/>
                  <a:gd name="connsiteY19" fmla="*/ 20367 h 86652"/>
                  <a:gd name="connsiteX20" fmla="*/ 34155 w 38519"/>
                  <a:gd name="connsiteY20" fmla="*/ 25616 h 86652"/>
                  <a:gd name="connsiteX21" fmla="*/ 24161 w 38519"/>
                  <a:gd name="connsiteY21" fmla="*/ 25616 h 8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652">
                    <a:moveTo>
                      <a:pt x="24161" y="25680"/>
                    </a:moveTo>
                    <a:lnTo>
                      <a:pt x="24161" y="65337"/>
                    </a:lnTo>
                    <a:cubicBezTo>
                      <a:pt x="24161" y="69069"/>
                      <a:pt x="24288" y="77291"/>
                      <a:pt x="32890" y="77671"/>
                    </a:cubicBezTo>
                    <a:cubicBezTo>
                      <a:pt x="36116" y="77671"/>
                      <a:pt x="38519" y="77671"/>
                      <a:pt x="38519" y="81023"/>
                    </a:cubicBezTo>
                    <a:cubicBezTo>
                      <a:pt x="38519" y="84629"/>
                      <a:pt x="31309" y="86653"/>
                      <a:pt x="26185" y="86653"/>
                    </a:cubicBezTo>
                    <a:cubicBezTo>
                      <a:pt x="19228" y="86653"/>
                      <a:pt x="14737" y="84059"/>
                      <a:pt x="12207" y="81023"/>
                    </a:cubicBezTo>
                    <a:cubicBezTo>
                      <a:pt x="8602" y="76659"/>
                      <a:pt x="8475" y="72042"/>
                      <a:pt x="8475" y="67931"/>
                    </a:cubicBezTo>
                    <a:lnTo>
                      <a:pt x="8475" y="25680"/>
                    </a:lnTo>
                    <a:lnTo>
                      <a:pt x="2340" y="25680"/>
                    </a:lnTo>
                    <a:cubicBezTo>
                      <a:pt x="0" y="25680"/>
                      <a:pt x="0" y="25173"/>
                      <a:pt x="0" y="20683"/>
                    </a:cubicBezTo>
                    <a:cubicBezTo>
                      <a:pt x="0" y="19165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87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32A04E96-F292-9C4B-809F-DE7A30E2BF8F}"/>
                  </a:ext>
                </a:extLst>
              </p:cNvPr>
              <p:cNvSpPr/>
              <p:nvPr/>
            </p:nvSpPr>
            <p:spPr>
              <a:xfrm>
                <a:off x="10700718" y="6480326"/>
                <a:ext cx="88296" cy="66539"/>
              </a:xfrm>
              <a:custGeom>
                <a:avLst/>
                <a:gdLst>
                  <a:gd name="connsiteX0" fmla="*/ 44212 w 88296"/>
                  <a:gd name="connsiteY0" fmla="*/ 29728 h 66539"/>
                  <a:gd name="connsiteX1" fmla="*/ 33269 w 88296"/>
                  <a:gd name="connsiteY1" fmla="*/ 64389 h 66539"/>
                  <a:gd name="connsiteX2" fmla="*/ 30423 w 88296"/>
                  <a:gd name="connsiteY2" fmla="*/ 66539 h 66539"/>
                  <a:gd name="connsiteX3" fmla="*/ 22327 w 88296"/>
                  <a:gd name="connsiteY3" fmla="*/ 66539 h 66539"/>
                  <a:gd name="connsiteX4" fmla="*/ 19354 w 88296"/>
                  <a:gd name="connsiteY4" fmla="*/ 64199 h 66539"/>
                  <a:gd name="connsiteX5" fmla="*/ 506 w 88296"/>
                  <a:gd name="connsiteY5" fmla="*/ 4111 h 66539"/>
                  <a:gd name="connsiteX6" fmla="*/ 0 w 88296"/>
                  <a:gd name="connsiteY6" fmla="*/ 1771 h 66539"/>
                  <a:gd name="connsiteX7" fmla="*/ 2593 w 88296"/>
                  <a:gd name="connsiteY7" fmla="*/ 0 h 66539"/>
                  <a:gd name="connsiteX8" fmla="*/ 13219 w 88296"/>
                  <a:gd name="connsiteY8" fmla="*/ 0 h 66539"/>
                  <a:gd name="connsiteX9" fmla="*/ 16951 w 88296"/>
                  <a:gd name="connsiteY9" fmla="*/ 2593 h 66539"/>
                  <a:gd name="connsiteX10" fmla="*/ 28779 w 88296"/>
                  <a:gd name="connsiteY10" fmla="*/ 45603 h 66539"/>
                  <a:gd name="connsiteX11" fmla="*/ 41745 w 88296"/>
                  <a:gd name="connsiteY11" fmla="*/ 2593 h 66539"/>
                  <a:gd name="connsiteX12" fmla="*/ 43389 w 88296"/>
                  <a:gd name="connsiteY12" fmla="*/ 127 h 66539"/>
                  <a:gd name="connsiteX13" fmla="*/ 47754 w 88296"/>
                  <a:gd name="connsiteY13" fmla="*/ 0 h 66539"/>
                  <a:gd name="connsiteX14" fmla="*/ 50094 w 88296"/>
                  <a:gd name="connsiteY14" fmla="*/ 2340 h 66539"/>
                  <a:gd name="connsiteX15" fmla="*/ 63440 w 88296"/>
                  <a:gd name="connsiteY15" fmla="*/ 45603 h 66539"/>
                  <a:gd name="connsiteX16" fmla="*/ 75267 w 88296"/>
                  <a:gd name="connsiteY16" fmla="*/ 2593 h 66539"/>
                  <a:gd name="connsiteX17" fmla="*/ 78114 w 88296"/>
                  <a:gd name="connsiteY17" fmla="*/ 0 h 66539"/>
                  <a:gd name="connsiteX18" fmla="*/ 85704 w 88296"/>
                  <a:gd name="connsiteY18" fmla="*/ 0 h 66539"/>
                  <a:gd name="connsiteX19" fmla="*/ 88297 w 88296"/>
                  <a:gd name="connsiteY19" fmla="*/ 1518 h 66539"/>
                  <a:gd name="connsiteX20" fmla="*/ 87791 w 88296"/>
                  <a:gd name="connsiteY20" fmla="*/ 3858 h 66539"/>
                  <a:gd name="connsiteX21" fmla="*/ 69195 w 88296"/>
                  <a:gd name="connsiteY21" fmla="*/ 64072 h 66539"/>
                  <a:gd name="connsiteX22" fmla="*/ 66476 w 88296"/>
                  <a:gd name="connsiteY22" fmla="*/ 66539 h 66539"/>
                  <a:gd name="connsiteX23" fmla="*/ 58253 w 88296"/>
                  <a:gd name="connsiteY23" fmla="*/ 66539 h 66539"/>
                  <a:gd name="connsiteX24" fmla="*/ 55154 w 88296"/>
                  <a:gd name="connsiteY24" fmla="*/ 64072 h 66539"/>
                  <a:gd name="connsiteX25" fmla="*/ 44212 w 88296"/>
                  <a:gd name="connsiteY25" fmla="*/ 29664 h 66539"/>
                  <a:gd name="connsiteX26" fmla="*/ 44212 w 88296"/>
                  <a:gd name="connsiteY26" fmla="*/ 29664 h 6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8296" h="66539">
                    <a:moveTo>
                      <a:pt x="44212" y="29728"/>
                    </a:moveTo>
                    <a:lnTo>
                      <a:pt x="33269" y="64389"/>
                    </a:lnTo>
                    <a:cubicBezTo>
                      <a:pt x="32637" y="66286"/>
                      <a:pt x="32384" y="66539"/>
                      <a:pt x="30423" y="66539"/>
                    </a:cubicBezTo>
                    <a:lnTo>
                      <a:pt x="22327" y="66539"/>
                    </a:lnTo>
                    <a:cubicBezTo>
                      <a:pt x="20430" y="66539"/>
                      <a:pt x="19987" y="66160"/>
                      <a:pt x="19354" y="64199"/>
                    </a:cubicBezTo>
                    <a:lnTo>
                      <a:pt x="506" y="4111"/>
                    </a:lnTo>
                    <a:cubicBezTo>
                      <a:pt x="127" y="2846"/>
                      <a:pt x="0" y="2340"/>
                      <a:pt x="0" y="1771"/>
                    </a:cubicBezTo>
                    <a:cubicBezTo>
                      <a:pt x="0" y="0"/>
                      <a:pt x="1644" y="0"/>
                      <a:pt x="2593" y="0"/>
                    </a:cubicBezTo>
                    <a:lnTo>
                      <a:pt x="13219" y="0"/>
                    </a:lnTo>
                    <a:cubicBezTo>
                      <a:pt x="15433" y="0"/>
                      <a:pt x="16318" y="127"/>
                      <a:pt x="16951" y="2593"/>
                    </a:cubicBezTo>
                    <a:lnTo>
                      <a:pt x="28779" y="45603"/>
                    </a:lnTo>
                    <a:lnTo>
                      <a:pt x="41745" y="2593"/>
                    </a:lnTo>
                    <a:cubicBezTo>
                      <a:pt x="42124" y="1455"/>
                      <a:pt x="42377" y="443"/>
                      <a:pt x="43389" y="127"/>
                    </a:cubicBezTo>
                    <a:cubicBezTo>
                      <a:pt x="43642" y="0"/>
                      <a:pt x="46362" y="0"/>
                      <a:pt x="47754" y="0"/>
                    </a:cubicBezTo>
                    <a:cubicBezTo>
                      <a:pt x="49272" y="0"/>
                      <a:pt x="49398" y="506"/>
                      <a:pt x="50094" y="2340"/>
                    </a:cubicBezTo>
                    <a:lnTo>
                      <a:pt x="63440" y="45603"/>
                    </a:lnTo>
                    <a:lnTo>
                      <a:pt x="75267" y="2593"/>
                    </a:lnTo>
                    <a:cubicBezTo>
                      <a:pt x="75773" y="696"/>
                      <a:pt x="76026" y="0"/>
                      <a:pt x="78114" y="0"/>
                    </a:cubicBezTo>
                    <a:lnTo>
                      <a:pt x="85704" y="0"/>
                    </a:lnTo>
                    <a:cubicBezTo>
                      <a:pt x="86842" y="0"/>
                      <a:pt x="88297" y="0"/>
                      <a:pt x="88297" y="1518"/>
                    </a:cubicBezTo>
                    <a:cubicBezTo>
                      <a:pt x="88297" y="1897"/>
                      <a:pt x="88044" y="2909"/>
                      <a:pt x="87791" y="3858"/>
                    </a:cubicBezTo>
                    <a:lnTo>
                      <a:pt x="69195" y="64072"/>
                    </a:lnTo>
                    <a:cubicBezTo>
                      <a:pt x="68563" y="66160"/>
                      <a:pt x="68310" y="66539"/>
                      <a:pt x="66476" y="66539"/>
                    </a:cubicBezTo>
                    <a:lnTo>
                      <a:pt x="58253" y="66539"/>
                    </a:lnTo>
                    <a:cubicBezTo>
                      <a:pt x="56356" y="66539"/>
                      <a:pt x="55786" y="66160"/>
                      <a:pt x="55154" y="64072"/>
                    </a:cubicBezTo>
                    <a:lnTo>
                      <a:pt x="44212" y="29664"/>
                    </a:lnTo>
                    <a:lnTo>
                      <a:pt x="44212" y="296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711532A1-38DC-24C9-0356-41F98F76BB69}"/>
                  </a:ext>
                </a:extLst>
              </p:cNvPr>
              <p:cNvSpPr/>
              <p:nvPr/>
            </p:nvSpPr>
            <p:spPr>
              <a:xfrm>
                <a:off x="10789331" y="6478744"/>
                <a:ext cx="61235" cy="69827"/>
              </a:xfrm>
              <a:custGeom>
                <a:avLst/>
                <a:gdLst>
                  <a:gd name="connsiteX0" fmla="*/ 30550 w 61235"/>
                  <a:gd name="connsiteY0" fmla="*/ 69828 h 69827"/>
                  <a:gd name="connsiteX1" fmla="*/ 0 w 61235"/>
                  <a:gd name="connsiteY1" fmla="*/ 34914 h 69827"/>
                  <a:gd name="connsiteX2" fmla="*/ 30803 w 61235"/>
                  <a:gd name="connsiteY2" fmla="*/ 0 h 69827"/>
                  <a:gd name="connsiteX3" fmla="*/ 61226 w 61235"/>
                  <a:gd name="connsiteY3" fmla="*/ 34155 h 69827"/>
                  <a:gd name="connsiteX4" fmla="*/ 30550 w 61235"/>
                  <a:gd name="connsiteY4" fmla="*/ 69828 h 69827"/>
                  <a:gd name="connsiteX5" fmla="*/ 30044 w 61235"/>
                  <a:gd name="connsiteY5" fmla="*/ 9488 h 69827"/>
                  <a:gd name="connsiteX6" fmla="*/ 16572 w 61235"/>
                  <a:gd name="connsiteY6" fmla="*/ 32953 h 69827"/>
                  <a:gd name="connsiteX7" fmla="*/ 31182 w 61235"/>
                  <a:gd name="connsiteY7" fmla="*/ 59139 h 69827"/>
                  <a:gd name="connsiteX8" fmla="*/ 44528 w 61235"/>
                  <a:gd name="connsiteY8" fmla="*/ 33333 h 69827"/>
                  <a:gd name="connsiteX9" fmla="*/ 30044 w 61235"/>
                  <a:gd name="connsiteY9" fmla="*/ 9424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7">
                    <a:moveTo>
                      <a:pt x="30550" y="69828"/>
                    </a:moveTo>
                    <a:cubicBezTo>
                      <a:pt x="11701" y="69828"/>
                      <a:pt x="0" y="54711"/>
                      <a:pt x="0" y="34914"/>
                    </a:cubicBezTo>
                    <a:cubicBezTo>
                      <a:pt x="0" y="15117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600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2" y="19987"/>
                      <a:pt x="16572" y="32953"/>
                    </a:cubicBezTo>
                    <a:cubicBezTo>
                      <a:pt x="16572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D7296987-097D-94DC-880D-43FDFE6383B3}"/>
                  </a:ext>
                </a:extLst>
              </p:cNvPr>
              <p:cNvSpPr/>
              <p:nvPr/>
            </p:nvSpPr>
            <p:spPr>
              <a:xfrm>
                <a:off x="10857704" y="6478744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1 w 42630"/>
                  <a:gd name="connsiteY7" fmla="*/ 9614 h 68183"/>
                  <a:gd name="connsiteX8" fmla="*/ 35800 w 42630"/>
                  <a:gd name="connsiteY8" fmla="*/ 16571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8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1" y="2087"/>
                      <a:pt x="42631" y="9614"/>
                    </a:cubicBezTo>
                    <a:cubicBezTo>
                      <a:pt x="42631" y="13472"/>
                      <a:pt x="39911" y="16571"/>
                      <a:pt x="35800" y="16571"/>
                    </a:cubicBezTo>
                    <a:cubicBezTo>
                      <a:pt x="32321" y="16571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E98E48A3-00D1-33DC-A9F7-4A86C1CEF321}"/>
                  </a:ext>
                </a:extLst>
              </p:cNvPr>
              <p:cNvSpPr/>
              <p:nvPr/>
            </p:nvSpPr>
            <p:spPr>
              <a:xfrm>
                <a:off x="10902106" y="6448701"/>
                <a:ext cx="59075" cy="98290"/>
              </a:xfrm>
              <a:custGeom>
                <a:avLst/>
                <a:gdLst>
                  <a:gd name="connsiteX0" fmla="*/ 31498 w 59075"/>
                  <a:gd name="connsiteY0" fmla="*/ 59961 h 98290"/>
                  <a:gd name="connsiteX1" fmla="*/ 57937 w 59075"/>
                  <a:gd name="connsiteY1" fmla="*/ 94369 h 98290"/>
                  <a:gd name="connsiteX2" fmla="*/ 59075 w 59075"/>
                  <a:gd name="connsiteY2" fmla="*/ 96583 h 98290"/>
                  <a:gd name="connsiteX3" fmla="*/ 56482 w 59075"/>
                  <a:gd name="connsiteY3" fmla="*/ 98227 h 98290"/>
                  <a:gd name="connsiteX4" fmla="*/ 43136 w 59075"/>
                  <a:gd name="connsiteY4" fmla="*/ 98227 h 98290"/>
                  <a:gd name="connsiteX5" fmla="*/ 38899 w 59075"/>
                  <a:gd name="connsiteY5" fmla="*/ 96330 h 98290"/>
                  <a:gd name="connsiteX6" fmla="*/ 15812 w 59075"/>
                  <a:gd name="connsiteY6" fmla="*/ 65527 h 98290"/>
                  <a:gd name="connsiteX7" fmla="*/ 15812 w 59075"/>
                  <a:gd name="connsiteY7" fmla="*/ 95824 h 98290"/>
                  <a:gd name="connsiteX8" fmla="*/ 12966 w 59075"/>
                  <a:gd name="connsiteY8" fmla="*/ 98290 h 98290"/>
                  <a:gd name="connsiteX9" fmla="*/ 2720 w 59075"/>
                  <a:gd name="connsiteY9" fmla="*/ 98290 h 98290"/>
                  <a:gd name="connsiteX10" fmla="*/ 0 w 59075"/>
                  <a:gd name="connsiteY10" fmla="*/ 95697 h 98290"/>
                  <a:gd name="connsiteX11" fmla="*/ 0 w 59075"/>
                  <a:gd name="connsiteY11" fmla="*/ 2467 h 98290"/>
                  <a:gd name="connsiteX12" fmla="*/ 2593 w 59075"/>
                  <a:gd name="connsiteY12" fmla="*/ 0 h 98290"/>
                  <a:gd name="connsiteX13" fmla="*/ 12966 w 59075"/>
                  <a:gd name="connsiteY13" fmla="*/ 0 h 98290"/>
                  <a:gd name="connsiteX14" fmla="*/ 15812 w 59075"/>
                  <a:gd name="connsiteY14" fmla="*/ 2340 h 98290"/>
                  <a:gd name="connsiteX15" fmla="*/ 15812 w 59075"/>
                  <a:gd name="connsiteY15" fmla="*/ 59961 h 98290"/>
                  <a:gd name="connsiteX16" fmla="*/ 38899 w 59075"/>
                  <a:gd name="connsiteY16" fmla="*/ 34282 h 98290"/>
                  <a:gd name="connsiteX17" fmla="*/ 44022 w 59075"/>
                  <a:gd name="connsiteY17" fmla="*/ 31688 h 98290"/>
                  <a:gd name="connsiteX18" fmla="*/ 52750 w 59075"/>
                  <a:gd name="connsiteY18" fmla="*/ 31688 h 98290"/>
                  <a:gd name="connsiteX19" fmla="*/ 55344 w 59075"/>
                  <a:gd name="connsiteY19" fmla="*/ 33333 h 98290"/>
                  <a:gd name="connsiteX20" fmla="*/ 53952 w 59075"/>
                  <a:gd name="connsiteY20" fmla="*/ 35926 h 98290"/>
                  <a:gd name="connsiteX21" fmla="*/ 31498 w 59075"/>
                  <a:gd name="connsiteY21" fmla="*/ 59961 h 9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075" h="98290">
                    <a:moveTo>
                      <a:pt x="31498" y="59961"/>
                    </a:moveTo>
                    <a:lnTo>
                      <a:pt x="57937" y="94369"/>
                    </a:lnTo>
                    <a:cubicBezTo>
                      <a:pt x="58569" y="95255"/>
                      <a:pt x="59075" y="95887"/>
                      <a:pt x="59075" y="96583"/>
                    </a:cubicBezTo>
                    <a:cubicBezTo>
                      <a:pt x="59075" y="97974"/>
                      <a:pt x="57810" y="98227"/>
                      <a:pt x="56482" y="98227"/>
                    </a:cubicBezTo>
                    <a:lnTo>
                      <a:pt x="43136" y="98227"/>
                    </a:lnTo>
                    <a:cubicBezTo>
                      <a:pt x="40670" y="98227"/>
                      <a:pt x="40290" y="98101"/>
                      <a:pt x="38899" y="96330"/>
                    </a:cubicBezTo>
                    <a:lnTo>
                      <a:pt x="15812" y="65527"/>
                    </a:lnTo>
                    <a:lnTo>
                      <a:pt x="15812" y="95824"/>
                    </a:lnTo>
                    <a:cubicBezTo>
                      <a:pt x="15812" y="98164"/>
                      <a:pt x="14927" y="98290"/>
                      <a:pt x="12966" y="98290"/>
                    </a:cubicBezTo>
                    <a:lnTo>
                      <a:pt x="2720" y="98290"/>
                    </a:lnTo>
                    <a:cubicBezTo>
                      <a:pt x="379" y="98290"/>
                      <a:pt x="0" y="97785"/>
                      <a:pt x="0" y="95697"/>
                    </a:cubicBezTo>
                    <a:lnTo>
                      <a:pt x="0" y="2467"/>
                    </a:lnTo>
                    <a:cubicBezTo>
                      <a:pt x="0" y="316"/>
                      <a:pt x="885" y="0"/>
                      <a:pt x="2593" y="0"/>
                    </a:cubicBezTo>
                    <a:lnTo>
                      <a:pt x="12966" y="0"/>
                    </a:lnTo>
                    <a:cubicBezTo>
                      <a:pt x="14864" y="0"/>
                      <a:pt x="15812" y="0"/>
                      <a:pt x="15812" y="2340"/>
                    </a:cubicBezTo>
                    <a:lnTo>
                      <a:pt x="15812" y="59961"/>
                    </a:lnTo>
                    <a:lnTo>
                      <a:pt x="38899" y="34282"/>
                    </a:lnTo>
                    <a:cubicBezTo>
                      <a:pt x="40796" y="32131"/>
                      <a:pt x="41365" y="31688"/>
                      <a:pt x="44022" y="31688"/>
                    </a:cubicBezTo>
                    <a:lnTo>
                      <a:pt x="52750" y="31688"/>
                    </a:lnTo>
                    <a:cubicBezTo>
                      <a:pt x="53509" y="31688"/>
                      <a:pt x="55344" y="31688"/>
                      <a:pt x="55344" y="33333"/>
                    </a:cubicBezTo>
                    <a:cubicBezTo>
                      <a:pt x="55344" y="34218"/>
                      <a:pt x="54711" y="34977"/>
                      <a:pt x="53952" y="35926"/>
                    </a:cubicBezTo>
                    <a:cubicBezTo>
                      <a:pt x="53952" y="35926"/>
                      <a:pt x="31498" y="59961"/>
                      <a:pt x="31498" y="599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A34C2AA-5D5F-3B96-806F-ACA6F9385121}"/>
                </a:ext>
              </a:extLst>
            </p:cNvPr>
            <p:cNvSpPr/>
            <p:nvPr/>
          </p:nvSpPr>
          <p:spPr>
            <a:xfrm>
              <a:off x="10574408" y="6600438"/>
              <a:ext cx="68246" cy="62680"/>
            </a:xfrm>
            <a:custGeom>
              <a:avLst/>
              <a:gdLst>
                <a:gd name="connsiteX0" fmla="*/ 30866 w 68246"/>
                <a:gd name="connsiteY0" fmla="*/ 0 h 62680"/>
                <a:gd name="connsiteX1" fmla="*/ 42504 w 68246"/>
                <a:gd name="connsiteY1" fmla="*/ 23592 h 62680"/>
                <a:gd name="connsiteX2" fmla="*/ 68247 w 68246"/>
                <a:gd name="connsiteY2" fmla="*/ 27956 h 62680"/>
                <a:gd name="connsiteX3" fmla="*/ 49841 w 68246"/>
                <a:gd name="connsiteY3" fmla="*/ 39025 h 62680"/>
                <a:gd name="connsiteX4" fmla="*/ 60530 w 68246"/>
                <a:gd name="connsiteY4" fmla="*/ 62681 h 62680"/>
                <a:gd name="connsiteX5" fmla="*/ 37444 w 68246"/>
                <a:gd name="connsiteY5" fmla="*/ 46046 h 62680"/>
                <a:gd name="connsiteX6" fmla="*/ 18216 w 68246"/>
                <a:gd name="connsiteY6" fmla="*/ 56419 h 62680"/>
                <a:gd name="connsiteX7" fmla="*/ 22517 w 68246"/>
                <a:gd name="connsiteY7" fmla="*/ 34851 h 62680"/>
                <a:gd name="connsiteX8" fmla="*/ 0 w 68246"/>
                <a:gd name="connsiteY8" fmla="*/ 17267 h 62680"/>
                <a:gd name="connsiteX9" fmla="*/ 25616 w 68246"/>
                <a:gd name="connsiteY9" fmla="*/ 20936 h 62680"/>
                <a:gd name="connsiteX10" fmla="*/ 30866 w 68246"/>
                <a:gd name="connsiteY10" fmla="*/ 0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6" h="62680">
                  <a:moveTo>
                    <a:pt x="30866" y="0"/>
                  </a:moveTo>
                  <a:lnTo>
                    <a:pt x="42504" y="23592"/>
                  </a:lnTo>
                  <a:lnTo>
                    <a:pt x="68247" y="27956"/>
                  </a:lnTo>
                  <a:lnTo>
                    <a:pt x="49841" y="39025"/>
                  </a:lnTo>
                  <a:lnTo>
                    <a:pt x="60530" y="62681"/>
                  </a:lnTo>
                  <a:lnTo>
                    <a:pt x="37444" y="46046"/>
                  </a:lnTo>
                  <a:lnTo>
                    <a:pt x="18216" y="56419"/>
                  </a:lnTo>
                  <a:lnTo>
                    <a:pt x="22517" y="34851"/>
                  </a:lnTo>
                  <a:lnTo>
                    <a:pt x="0" y="17267"/>
                  </a:lnTo>
                  <a:lnTo>
                    <a:pt x="25616" y="20936"/>
                  </a:lnTo>
                  <a:lnTo>
                    <a:pt x="3086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3029A49-FD5C-387E-6EFA-C1906F1A3172}"/>
                </a:ext>
              </a:extLst>
            </p:cNvPr>
            <p:cNvSpPr/>
            <p:nvPr/>
          </p:nvSpPr>
          <p:spPr>
            <a:xfrm>
              <a:off x="10469033" y="6144532"/>
              <a:ext cx="88739" cy="83679"/>
            </a:xfrm>
            <a:custGeom>
              <a:avLst/>
              <a:gdLst>
                <a:gd name="connsiteX0" fmla="*/ 40353 w 88739"/>
                <a:gd name="connsiteY0" fmla="*/ 0 h 83679"/>
                <a:gd name="connsiteX1" fmla="*/ 55217 w 88739"/>
                <a:gd name="connsiteY1" fmla="*/ 31498 h 83679"/>
                <a:gd name="connsiteX2" fmla="*/ 88740 w 88739"/>
                <a:gd name="connsiteY2" fmla="*/ 41429 h 83679"/>
                <a:gd name="connsiteX3" fmla="*/ 64515 w 88739"/>
                <a:gd name="connsiteY3" fmla="*/ 52245 h 83679"/>
                <a:gd name="connsiteX4" fmla="*/ 78303 w 88739"/>
                <a:gd name="connsiteY4" fmla="*/ 83680 h 83679"/>
                <a:gd name="connsiteX5" fmla="*/ 48323 w 88739"/>
                <a:gd name="connsiteY5" fmla="*/ 59075 h 83679"/>
                <a:gd name="connsiteX6" fmla="*/ 23149 w 88739"/>
                <a:gd name="connsiteY6" fmla="*/ 69196 h 83679"/>
                <a:gd name="connsiteX7" fmla="*/ 28968 w 88739"/>
                <a:gd name="connsiteY7" fmla="*/ 42567 h 83679"/>
                <a:gd name="connsiteX8" fmla="*/ 0 w 88739"/>
                <a:gd name="connsiteY8" fmla="*/ 16888 h 83679"/>
                <a:gd name="connsiteX9" fmla="*/ 33269 w 88739"/>
                <a:gd name="connsiteY9" fmla="*/ 25426 h 83679"/>
                <a:gd name="connsiteX10" fmla="*/ 40353 w 88739"/>
                <a:gd name="connsiteY10" fmla="*/ 0 h 8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739" h="83679">
                  <a:moveTo>
                    <a:pt x="40353" y="0"/>
                  </a:moveTo>
                  <a:lnTo>
                    <a:pt x="55217" y="31498"/>
                  </a:lnTo>
                  <a:lnTo>
                    <a:pt x="88740" y="41429"/>
                  </a:lnTo>
                  <a:lnTo>
                    <a:pt x="64515" y="52245"/>
                  </a:lnTo>
                  <a:lnTo>
                    <a:pt x="78303" y="83680"/>
                  </a:lnTo>
                  <a:lnTo>
                    <a:pt x="48323" y="59075"/>
                  </a:lnTo>
                  <a:lnTo>
                    <a:pt x="23149" y="69196"/>
                  </a:lnTo>
                  <a:lnTo>
                    <a:pt x="28968" y="42567"/>
                  </a:lnTo>
                  <a:lnTo>
                    <a:pt x="0" y="16888"/>
                  </a:lnTo>
                  <a:lnTo>
                    <a:pt x="33269" y="2542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56FA515-2E78-4731-29C3-76D036F7F6F6}"/>
                </a:ext>
              </a:extLst>
            </p:cNvPr>
            <p:cNvSpPr/>
            <p:nvPr/>
          </p:nvSpPr>
          <p:spPr>
            <a:xfrm>
              <a:off x="10488957" y="6547877"/>
              <a:ext cx="75077" cy="70523"/>
            </a:xfrm>
            <a:custGeom>
              <a:avLst/>
              <a:gdLst>
                <a:gd name="connsiteX0" fmla="*/ 34092 w 75077"/>
                <a:gd name="connsiteY0" fmla="*/ 0 h 70523"/>
                <a:gd name="connsiteX1" fmla="*/ 46742 w 75077"/>
                <a:gd name="connsiteY1" fmla="*/ 26439 h 70523"/>
                <a:gd name="connsiteX2" fmla="*/ 75078 w 75077"/>
                <a:gd name="connsiteY2" fmla="*/ 31941 h 70523"/>
                <a:gd name="connsiteX3" fmla="*/ 54711 w 75077"/>
                <a:gd name="connsiteY3" fmla="*/ 43959 h 70523"/>
                <a:gd name="connsiteX4" fmla="*/ 66349 w 75077"/>
                <a:gd name="connsiteY4" fmla="*/ 70524 h 70523"/>
                <a:gd name="connsiteX5" fmla="*/ 41049 w 75077"/>
                <a:gd name="connsiteY5" fmla="*/ 51549 h 70523"/>
                <a:gd name="connsiteX6" fmla="*/ 19797 w 75077"/>
                <a:gd name="connsiteY6" fmla="*/ 62744 h 70523"/>
                <a:gd name="connsiteX7" fmla="*/ 24604 w 75077"/>
                <a:gd name="connsiteY7" fmla="*/ 38772 h 70523"/>
                <a:gd name="connsiteX8" fmla="*/ 0 w 75077"/>
                <a:gd name="connsiteY8" fmla="*/ 18722 h 70523"/>
                <a:gd name="connsiteX9" fmla="*/ 28146 w 75077"/>
                <a:gd name="connsiteY9" fmla="*/ 23213 h 70523"/>
                <a:gd name="connsiteX10" fmla="*/ 34092 w 75077"/>
                <a:gd name="connsiteY10" fmla="*/ 0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077" h="70523">
                  <a:moveTo>
                    <a:pt x="34092" y="0"/>
                  </a:moveTo>
                  <a:lnTo>
                    <a:pt x="46742" y="26439"/>
                  </a:lnTo>
                  <a:lnTo>
                    <a:pt x="75078" y="31941"/>
                  </a:lnTo>
                  <a:lnTo>
                    <a:pt x="54711" y="43959"/>
                  </a:lnTo>
                  <a:lnTo>
                    <a:pt x="66349" y="70524"/>
                  </a:lnTo>
                  <a:lnTo>
                    <a:pt x="41049" y="51549"/>
                  </a:lnTo>
                  <a:lnTo>
                    <a:pt x="19797" y="62744"/>
                  </a:lnTo>
                  <a:lnTo>
                    <a:pt x="24604" y="38772"/>
                  </a:lnTo>
                  <a:lnTo>
                    <a:pt x="0" y="18722"/>
                  </a:lnTo>
                  <a:lnTo>
                    <a:pt x="28146" y="23213"/>
                  </a:lnTo>
                  <a:lnTo>
                    <a:pt x="3409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0AFB2BD-5AC3-4F2A-34E8-773606B6BC9B}"/>
                </a:ext>
              </a:extLst>
            </p:cNvPr>
            <p:cNvSpPr/>
            <p:nvPr/>
          </p:nvSpPr>
          <p:spPr>
            <a:xfrm>
              <a:off x="10404518" y="6224353"/>
              <a:ext cx="101958" cy="97531"/>
            </a:xfrm>
            <a:custGeom>
              <a:avLst/>
              <a:gdLst>
                <a:gd name="connsiteX0" fmla="*/ 46489 w 101958"/>
                <a:gd name="connsiteY0" fmla="*/ 0 h 97531"/>
                <a:gd name="connsiteX1" fmla="*/ 63376 w 101958"/>
                <a:gd name="connsiteY1" fmla="*/ 36748 h 97531"/>
                <a:gd name="connsiteX2" fmla="*/ 101959 w 101958"/>
                <a:gd name="connsiteY2" fmla="*/ 46995 h 97531"/>
                <a:gd name="connsiteX3" fmla="*/ 74066 w 101958"/>
                <a:gd name="connsiteY3" fmla="*/ 60847 h 97531"/>
                <a:gd name="connsiteX4" fmla="*/ 89688 w 101958"/>
                <a:gd name="connsiteY4" fmla="*/ 97532 h 97531"/>
                <a:gd name="connsiteX5" fmla="*/ 55344 w 101958"/>
                <a:gd name="connsiteY5" fmla="*/ 69702 h 97531"/>
                <a:gd name="connsiteX6" fmla="*/ 26375 w 101958"/>
                <a:gd name="connsiteY6" fmla="*/ 82668 h 97531"/>
                <a:gd name="connsiteX7" fmla="*/ 33143 w 101958"/>
                <a:gd name="connsiteY7" fmla="*/ 50916 h 97531"/>
                <a:gd name="connsiteX8" fmla="*/ 0 w 101958"/>
                <a:gd name="connsiteY8" fmla="*/ 21758 h 97531"/>
                <a:gd name="connsiteX9" fmla="*/ 38203 w 101958"/>
                <a:gd name="connsiteY9" fmla="*/ 30486 h 97531"/>
                <a:gd name="connsiteX10" fmla="*/ 46489 w 101958"/>
                <a:gd name="connsiteY10" fmla="*/ 0 h 9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58" h="97531">
                  <a:moveTo>
                    <a:pt x="46489" y="0"/>
                  </a:moveTo>
                  <a:lnTo>
                    <a:pt x="63376" y="36748"/>
                  </a:lnTo>
                  <a:lnTo>
                    <a:pt x="101959" y="46995"/>
                  </a:lnTo>
                  <a:lnTo>
                    <a:pt x="74066" y="60847"/>
                  </a:lnTo>
                  <a:lnTo>
                    <a:pt x="89688" y="97532"/>
                  </a:lnTo>
                  <a:lnTo>
                    <a:pt x="55344" y="69702"/>
                  </a:lnTo>
                  <a:lnTo>
                    <a:pt x="26375" y="82668"/>
                  </a:lnTo>
                  <a:lnTo>
                    <a:pt x="33143" y="50916"/>
                  </a:lnTo>
                  <a:lnTo>
                    <a:pt x="0" y="21758"/>
                  </a:lnTo>
                  <a:lnTo>
                    <a:pt x="38203" y="3048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CEA47174-9B3A-CB57-A889-A76FD4DE7508}"/>
                </a:ext>
              </a:extLst>
            </p:cNvPr>
            <p:cNvSpPr/>
            <p:nvPr/>
          </p:nvSpPr>
          <p:spPr>
            <a:xfrm>
              <a:off x="10420774" y="6451547"/>
              <a:ext cx="88486" cy="84312"/>
            </a:xfrm>
            <a:custGeom>
              <a:avLst/>
              <a:gdLst>
                <a:gd name="connsiteX0" fmla="*/ 40353 w 88486"/>
                <a:gd name="connsiteY0" fmla="*/ 0 h 84312"/>
                <a:gd name="connsiteX1" fmla="*/ 55027 w 88486"/>
                <a:gd name="connsiteY1" fmla="*/ 31688 h 84312"/>
                <a:gd name="connsiteX2" fmla="*/ 88487 w 88486"/>
                <a:gd name="connsiteY2" fmla="*/ 38835 h 84312"/>
                <a:gd name="connsiteX3" fmla="*/ 64325 w 88486"/>
                <a:gd name="connsiteY3" fmla="*/ 52497 h 84312"/>
                <a:gd name="connsiteX4" fmla="*/ 77924 w 88486"/>
                <a:gd name="connsiteY4" fmla="*/ 84312 h 84312"/>
                <a:gd name="connsiteX5" fmla="*/ 48196 w 88486"/>
                <a:gd name="connsiteY5" fmla="*/ 61226 h 84312"/>
                <a:gd name="connsiteX6" fmla="*/ 23023 w 88486"/>
                <a:gd name="connsiteY6" fmla="*/ 74002 h 84312"/>
                <a:gd name="connsiteX7" fmla="*/ 28905 w 88486"/>
                <a:gd name="connsiteY7" fmla="*/ 45603 h 84312"/>
                <a:gd name="connsiteX8" fmla="*/ 0 w 88486"/>
                <a:gd name="connsiteY8" fmla="*/ 21315 h 84312"/>
                <a:gd name="connsiteX9" fmla="*/ 33143 w 88486"/>
                <a:gd name="connsiteY9" fmla="*/ 27324 h 84312"/>
                <a:gd name="connsiteX10" fmla="*/ 40353 w 88486"/>
                <a:gd name="connsiteY10" fmla="*/ 0 h 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486" h="84312">
                  <a:moveTo>
                    <a:pt x="40353" y="0"/>
                  </a:moveTo>
                  <a:lnTo>
                    <a:pt x="55027" y="31688"/>
                  </a:lnTo>
                  <a:lnTo>
                    <a:pt x="88487" y="38835"/>
                  </a:lnTo>
                  <a:lnTo>
                    <a:pt x="64325" y="52497"/>
                  </a:lnTo>
                  <a:lnTo>
                    <a:pt x="77924" y="84312"/>
                  </a:lnTo>
                  <a:lnTo>
                    <a:pt x="48196" y="61226"/>
                  </a:lnTo>
                  <a:lnTo>
                    <a:pt x="23023" y="74002"/>
                  </a:lnTo>
                  <a:lnTo>
                    <a:pt x="28905" y="45603"/>
                  </a:lnTo>
                  <a:lnTo>
                    <a:pt x="0" y="21315"/>
                  </a:lnTo>
                  <a:lnTo>
                    <a:pt x="33143" y="27324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E1D0E2C3-DC8E-2A00-D207-27F2E6AA75AD}"/>
                </a:ext>
              </a:extLst>
            </p:cNvPr>
            <p:cNvSpPr/>
            <p:nvPr/>
          </p:nvSpPr>
          <p:spPr>
            <a:xfrm>
              <a:off x="10389086" y="6340670"/>
              <a:ext cx="96203" cy="92344"/>
            </a:xfrm>
            <a:custGeom>
              <a:avLst/>
              <a:gdLst>
                <a:gd name="connsiteX0" fmla="*/ 43959 w 96203"/>
                <a:gd name="connsiteY0" fmla="*/ 0 h 92344"/>
                <a:gd name="connsiteX1" fmla="*/ 59834 w 96203"/>
                <a:gd name="connsiteY1" fmla="*/ 34724 h 92344"/>
                <a:gd name="connsiteX2" fmla="*/ 96203 w 96203"/>
                <a:gd name="connsiteY2" fmla="*/ 43326 h 92344"/>
                <a:gd name="connsiteX3" fmla="*/ 69891 w 96203"/>
                <a:gd name="connsiteY3" fmla="*/ 57494 h 92344"/>
                <a:gd name="connsiteX4" fmla="*/ 84628 w 96203"/>
                <a:gd name="connsiteY4" fmla="*/ 92345 h 92344"/>
                <a:gd name="connsiteX5" fmla="*/ 52244 w 96203"/>
                <a:gd name="connsiteY5" fmla="*/ 66539 h 92344"/>
                <a:gd name="connsiteX6" fmla="*/ 24920 w 96203"/>
                <a:gd name="connsiteY6" fmla="*/ 79821 h 92344"/>
                <a:gd name="connsiteX7" fmla="*/ 31372 w 96203"/>
                <a:gd name="connsiteY7" fmla="*/ 49145 h 92344"/>
                <a:gd name="connsiteX8" fmla="*/ 0 w 96203"/>
                <a:gd name="connsiteY8" fmla="*/ 22138 h 92344"/>
                <a:gd name="connsiteX9" fmla="*/ 36052 w 96203"/>
                <a:gd name="connsiteY9" fmla="*/ 29475 h 92344"/>
                <a:gd name="connsiteX10" fmla="*/ 43959 w 96203"/>
                <a:gd name="connsiteY10" fmla="*/ 0 h 9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03" h="92344">
                  <a:moveTo>
                    <a:pt x="43959" y="0"/>
                  </a:moveTo>
                  <a:lnTo>
                    <a:pt x="59834" y="34724"/>
                  </a:lnTo>
                  <a:lnTo>
                    <a:pt x="96203" y="43326"/>
                  </a:lnTo>
                  <a:lnTo>
                    <a:pt x="69891" y="57494"/>
                  </a:lnTo>
                  <a:lnTo>
                    <a:pt x="84628" y="92345"/>
                  </a:lnTo>
                  <a:lnTo>
                    <a:pt x="52244" y="66539"/>
                  </a:lnTo>
                  <a:lnTo>
                    <a:pt x="24920" y="79821"/>
                  </a:lnTo>
                  <a:lnTo>
                    <a:pt x="31372" y="49145"/>
                  </a:lnTo>
                  <a:lnTo>
                    <a:pt x="0" y="22138"/>
                  </a:lnTo>
                  <a:lnTo>
                    <a:pt x="36052" y="29475"/>
                  </a:lnTo>
                  <a:lnTo>
                    <a:pt x="4395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A93C2C1E-00B3-1283-35A1-D1A9194A5FC4}"/>
                </a:ext>
              </a:extLst>
            </p:cNvPr>
            <p:cNvSpPr/>
            <p:nvPr/>
          </p:nvSpPr>
          <p:spPr>
            <a:xfrm>
              <a:off x="10655431" y="6616882"/>
              <a:ext cx="63882" cy="57114"/>
            </a:xfrm>
            <a:custGeom>
              <a:avLst/>
              <a:gdLst>
                <a:gd name="connsiteX0" fmla="*/ 28842 w 63882"/>
                <a:gd name="connsiteY0" fmla="*/ 0 h 57114"/>
                <a:gd name="connsiteX1" fmla="*/ 39784 w 63882"/>
                <a:gd name="connsiteY1" fmla="*/ 21505 h 57114"/>
                <a:gd name="connsiteX2" fmla="*/ 63882 w 63882"/>
                <a:gd name="connsiteY2" fmla="*/ 25300 h 57114"/>
                <a:gd name="connsiteX3" fmla="*/ 46678 w 63882"/>
                <a:gd name="connsiteY3" fmla="*/ 35610 h 57114"/>
                <a:gd name="connsiteX4" fmla="*/ 56798 w 63882"/>
                <a:gd name="connsiteY4" fmla="*/ 57115 h 57114"/>
                <a:gd name="connsiteX5" fmla="*/ 35167 w 63882"/>
                <a:gd name="connsiteY5" fmla="*/ 42188 h 57114"/>
                <a:gd name="connsiteX6" fmla="*/ 17204 w 63882"/>
                <a:gd name="connsiteY6" fmla="*/ 51865 h 57114"/>
                <a:gd name="connsiteX7" fmla="*/ 21125 w 63882"/>
                <a:gd name="connsiteY7" fmla="*/ 32068 h 57114"/>
                <a:gd name="connsiteX8" fmla="*/ 0 w 63882"/>
                <a:gd name="connsiteY8" fmla="*/ 16129 h 57114"/>
                <a:gd name="connsiteX9" fmla="*/ 23972 w 63882"/>
                <a:gd name="connsiteY9" fmla="*/ 19228 h 57114"/>
                <a:gd name="connsiteX10" fmla="*/ 28842 w 63882"/>
                <a:gd name="connsiteY10" fmla="*/ 0 h 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82" h="57114">
                  <a:moveTo>
                    <a:pt x="28842" y="0"/>
                  </a:moveTo>
                  <a:lnTo>
                    <a:pt x="39784" y="21505"/>
                  </a:lnTo>
                  <a:lnTo>
                    <a:pt x="63882" y="25300"/>
                  </a:lnTo>
                  <a:lnTo>
                    <a:pt x="46678" y="35610"/>
                  </a:lnTo>
                  <a:lnTo>
                    <a:pt x="56798" y="57115"/>
                  </a:lnTo>
                  <a:lnTo>
                    <a:pt x="35167" y="42188"/>
                  </a:lnTo>
                  <a:lnTo>
                    <a:pt x="17204" y="51865"/>
                  </a:lnTo>
                  <a:lnTo>
                    <a:pt x="21125" y="32068"/>
                  </a:lnTo>
                  <a:lnTo>
                    <a:pt x="0" y="16129"/>
                  </a:lnTo>
                  <a:lnTo>
                    <a:pt x="23972" y="19228"/>
                  </a:lnTo>
                  <a:lnTo>
                    <a:pt x="2884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A5B4309-E602-C03D-7728-B01E0C92B3DC}"/>
                </a:ext>
              </a:extLst>
            </p:cNvPr>
            <p:cNvSpPr/>
            <p:nvPr/>
          </p:nvSpPr>
          <p:spPr>
            <a:xfrm>
              <a:off x="10737593" y="6613847"/>
              <a:ext cx="46994" cy="40922"/>
            </a:xfrm>
            <a:custGeom>
              <a:avLst/>
              <a:gdLst>
                <a:gd name="connsiteX0" fmla="*/ 21125 w 46994"/>
                <a:gd name="connsiteY0" fmla="*/ 0 h 40922"/>
                <a:gd name="connsiteX1" fmla="*/ 29285 w 46994"/>
                <a:gd name="connsiteY1" fmla="*/ 15370 h 40922"/>
                <a:gd name="connsiteX2" fmla="*/ 46995 w 46994"/>
                <a:gd name="connsiteY2" fmla="*/ 18089 h 40922"/>
                <a:gd name="connsiteX3" fmla="*/ 34345 w 46994"/>
                <a:gd name="connsiteY3" fmla="*/ 25490 h 40922"/>
                <a:gd name="connsiteX4" fmla="*/ 41808 w 46994"/>
                <a:gd name="connsiteY4" fmla="*/ 40923 h 40922"/>
                <a:gd name="connsiteX5" fmla="*/ 25869 w 46994"/>
                <a:gd name="connsiteY5" fmla="*/ 30233 h 40922"/>
                <a:gd name="connsiteX6" fmla="*/ 12776 w 46994"/>
                <a:gd name="connsiteY6" fmla="*/ 37128 h 40922"/>
                <a:gd name="connsiteX7" fmla="*/ 15560 w 46994"/>
                <a:gd name="connsiteY7" fmla="*/ 22960 h 40922"/>
                <a:gd name="connsiteX8" fmla="*/ 0 w 46994"/>
                <a:gd name="connsiteY8" fmla="*/ 11638 h 40922"/>
                <a:gd name="connsiteX9" fmla="*/ 17647 w 46994"/>
                <a:gd name="connsiteY9" fmla="*/ 13788 h 40922"/>
                <a:gd name="connsiteX10" fmla="*/ 21125 w 46994"/>
                <a:gd name="connsiteY10" fmla="*/ 0 h 4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40922">
                  <a:moveTo>
                    <a:pt x="21125" y="0"/>
                  </a:moveTo>
                  <a:lnTo>
                    <a:pt x="29285" y="15370"/>
                  </a:lnTo>
                  <a:lnTo>
                    <a:pt x="46995" y="18089"/>
                  </a:lnTo>
                  <a:lnTo>
                    <a:pt x="34345" y="25490"/>
                  </a:lnTo>
                  <a:lnTo>
                    <a:pt x="41808" y="40923"/>
                  </a:lnTo>
                  <a:lnTo>
                    <a:pt x="25869" y="30233"/>
                  </a:lnTo>
                  <a:lnTo>
                    <a:pt x="12776" y="37128"/>
                  </a:lnTo>
                  <a:lnTo>
                    <a:pt x="15560" y="22960"/>
                  </a:lnTo>
                  <a:lnTo>
                    <a:pt x="0" y="11638"/>
                  </a:lnTo>
                  <a:lnTo>
                    <a:pt x="17647" y="13788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3264E7E-3FB6-C004-7014-7C896CDF0A34}"/>
                </a:ext>
              </a:extLst>
            </p:cNvPr>
            <p:cNvSpPr/>
            <p:nvPr/>
          </p:nvSpPr>
          <p:spPr>
            <a:xfrm>
              <a:off x="10797807" y="6586839"/>
              <a:ext cx="46994" cy="39847"/>
            </a:xfrm>
            <a:custGeom>
              <a:avLst/>
              <a:gdLst>
                <a:gd name="connsiteX0" fmla="*/ 21125 w 46994"/>
                <a:gd name="connsiteY0" fmla="*/ 0 h 39847"/>
                <a:gd name="connsiteX1" fmla="*/ 29285 w 46994"/>
                <a:gd name="connsiteY1" fmla="*/ 14990 h 39847"/>
                <a:gd name="connsiteX2" fmla="*/ 46995 w 46994"/>
                <a:gd name="connsiteY2" fmla="*/ 17710 h 39847"/>
                <a:gd name="connsiteX3" fmla="*/ 34408 w 46994"/>
                <a:gd name="connsiteY3" fmla="*/ 24794 h 39847"/>
                <a:gd name="connsiteX4" fmla="*/ 41871 w 46994"/>
                <a:gd name="connsiteY4" fmla="*/ 39848 h 39847"/>
                <a:gd name="connsiteX5" fmla="*/ 25932 w 46994"/>
                <a:gd name="connsiteY5" fmla="*/ 29348 h 39847"/>
                <a:gd name="connsiteX6" fmla="*/ 12840 w 46994"/>
                <a:gd name="connsiteY6" fmla="*/ 36052 h 39847"/>
                <a:gd name="connsiteX7" fmla="*/ 15623 w 46994"/>
                <a:gd name="connsiteY7" fmla="*/ 22264 h 39847"/>
                <a:gd name="connsiteX8" fmla="*/ 0 w 46994"/>
                <a:gd name="connsiteY8" fmla="*/ 11195 h 39847"/>
                <a:gd name="connsiteX9" fmla="*/ 17647 w 46994"/>
                <a:gd name="connsiteY9" fmla="*/ 13346 h 39847"/>
                <a:gd name="connsiteX10" fmla="*/ 21125 w 46994"/>
                <a:gd name="connsiteY10" fmla="*/ 0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39847">
                  <a:moveTo>
                    <a:pt x="21125" y="0"/>
                  </a:moveTo>
                  <a:lnTo>
                    <a:pt x="29285" y="14990"/>
                  </a:lnTo>
                  <a:lnTo>
                    <a:pt x="46995" y="17710"/>
                  </a:lnTo>
                  <a:lnTo>
                    <a:pt x="34408" y="24794"/>
                  </a:lnTo>
                  <a:lnTo>
                    <a:pt x="41871" y="39848"/>
                  </a:lnTo>
                  <a:lnTo>
                    <a:pt x="25932" y="29348"/>
                  </a:lnTo>
                  <a:lnTo>
                    <a:pt x="12840" y="36052"/>
                  </a:lnTo>
                  <a:lnTo>
                    <a:pt x="15623" y="22264"/>
                  </a:lnTo>
                  <a:lnTo>
                    <a:pt x="0" y="11195"/>
                  </a:lnTo>
                  <a:lnTo>
                    <a:pt x="17647" y="13346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9A372A53-C5E3-923B-D5BD-9A4C026D2E9C}"/>
                </a:ext>
              </a:extLst>
            </p:cNvPr>
            <p:cNvSpPr/>
            <p:nvPr/>
          </p:nvSpPr>
          <p:spPr>
            <a:xfrm>
              <a:off x="10744171" y="6145986"/>
              <a:ext cx="62490" cy="53509"/>
            </a:xfrm>
            <a:custGeom>
              <a:avLst/>
              <a:gdLst>
                <a:gd name="connsiteX0" fmla="*/ 28146 w 62490"/>
                <a:gd name="connsiteY0" fmla="*/ 0 h 53509"/>
                <a:gd name="connsiteX1" fmla="*/ 38899 w 62490"/>
                <a:gd name="connsiteY1" fmla="*/ 20240 h 53509"/>
                <a:gd name="connsiteX2" fmla="*/ 62491 w 62490"/>
                <a:gd name="connsiteY2" fmla="*/ 28146 h 53509"/>
                <a:gd name="connsiteX3" fmla="*/ 45666 w 62490"/>
                <a:gd name="connsiteY3" fmla="*/ 33459 h 53509"/>
                <a:gd name="connsiteX4" fmla="*/ 55597 w 62490"/>
                <a:gd name="connsiteY4" fmla="*/ 53509 h 53509"/>
                <a:gd name="connsiteX5" fmla="*/ 34408 w 62490"/>
                <a:gd name="connsiteY5" fmla="*/ 36812 h 53509"/>
                <a:gd name="connsiteX6" fmla="*/ 16951 w 62490"/>
                <a:gd name="connsiteY6" fmla="*/ 41682 h 53509"/>
                <a:gd name="connsiteX7" fmla="*/ 20683 w 62490"/>
                <a:gd name="connsiteY7" fmla="*/ 25616 h 53509"/>
                <a:gd name="connsiteX8" fmla="*/ 0 w 62490"/>
                <a:gd name="connsiteY8" fmla="*/ 8159 h 53509"/>
                <a:gd name="connsiteX9" fmla="*/ 23466 w 62490"/>
                <a:gd name="connsiteY9" fmla="*/ 15306 h 53509"/>
                <a:gd name="connsiteX10" fmla="*/ 28146 w 62490"/>
                <a:gd name="connsiteY10" fmla="*/ 0 h 5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490" h="53509">
                  <a:moveTo>
                    <a:pt x="28146" y="0"/>
                  </a:moveTo>
                  <a:lnTo>
                    <a:pt x="38899" y="20240"/>
                  </a:lnTo>
                  <a:lnTo>
                    <a:pt x="62491" y="28146"/>
                  </a:lnTo>
                  <a:lnTo>
                    <a:pt x="45666" y="33459"/>
                  </a:lnTo>
                  <a:lnTo>
                    <a:pt x="55597" y="53509"/>
                  </a:lnTo>
                  <a:lnTo>
                    <a:pt x="34408" y="36812"/>
                  </a:lnTo>
                  <a:lnTo>
                    <a:pt x="16951" y="41682"/>
                  </a:lnTo>
                  <a:lnTo>
                    <a:pt x="20683" y="25616"/>
                  </a:lnTo>
                  <a:lnTo>
                    <a:pt x="0" y="8159"/>
                  </a:lnTo>
                  <a:lnTo>
                    <a:pt x="23466" y="15306"/>
                  </a:lnTo>
                  <a:lnTo>
                    <a:pt x="2814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A063092-7977-F6EA-B435-BB6196CF91A8}"/>
                </a:ext>
              </a:extLst>
            </p:cNvPr>
            <p:cNvSpPr/>
            <p:nvPr/>
          </p:nvSpPr>
          <p:spPr>
            <a:xfrm>
              <a:off x="10655368" y="6110756"/>
              <a:ext cx="71156" cy="63123"/>
            </a:xfrm>
            <a:custGeom>
              <a:avLst/>
              <a:gdLst>
                <a:gd name="connsiteX0" fmla="*/ 32131 w 71156"/>
                <a:gd name="connsiteY0" fmla="*/ 0 h 63123"/>
                <a:gd name="connsiteX1" fmla="*/ 44275 w 71156"/>
                <a:gd name="connsiteY1" fmla="*/ 23845 h 63123"/>
                <a:gd name="connsiteX2" fmla="*/ 71156 w 71156"/>
                <a:gd name="connsiteY2" fmla="*/ 32890 h 63123"/>
                <a:gd name="connsiteX3" fmla="*/ 51928 w 71156"/>
                <a:gd name="connsiteY3" fmla="*/ 39468 h 63123"/>
                <a:gd name="connsiteX4" fmla="*/ 63123 w 71156"/>
                <a:gd name="connsiteY4" fmla="*/ 63124 h 63123"/>
                <a:gd name="connsiteX5" fmla="*/ 39025 w 71156"/>
                <a:gd name="connsiteY5" fmla="*/ 43579 h 63123"/>
                <a:gd name="connsiteX6" fmla="*/ 19038 w 71156"/>
                <a:gd name="connsiteY6" fmla="*/ 49651 h 63123"/>
                <a:gd name="connsiteX7" fmla="*/ 23466 w 71156"/>
                <a:gd name="connsiteY7" fmla="*/ 30550 h 63123"/>
                <a:gd name="connsiteX8" fmla="*/ 0 w 71156"/>
                <a:gd name="connsiteY8" fmla="*/ 10183 h 63123"/>
                <a:gd name="connsiteX9" fmla="*/ 26691 w 71156"/>
                <a:gd name="connsiteY9" fmla="*/ 18216 h 63123"/>
                <a:gd name="connsiteX10" fmla="*/ 32131 w 71156"/>
                <a:gd name="connsiteY10" fmla="*/ 0 h 6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156" h="63123">
                  <a:moveTo>
                    <a:pt x="32131" y="0"/>
                  </a:moveTo>
                  <a:lnTo>
                    <a:pt x="44275" y="23845"/>
                  </a:lnTo>
                  <a:lnTo>
                    <a:pt x="71156" y="32890"/>
                  </a:lnTo>
                  <a:lnTo>
                    <a:pt x="51928" y="39468"/>
                  </a:lnTo>
                  <a:lnTo>
                    <a:pt x="63123" y="63124"/>
                  </a:lnTo>
                  <a:lnTo>
                    <a:pt x="39025" y="43579"/>
                  </a:lnTo>
                  <a:lnTo>
                    <a:pt x="19038" y="49651"/>
                  </a:lnTo>
                  <a:lnTo>
                    <a:pt x="23466" y="30550"/>
                  </a:lnTo>
                  <a:lnTo>
                    <a:pt x="0" y="10183"/>
                  </a:lnTo>
                  <a:lnTo>
                    <a:pt x="26691" y="18216"/>
                  </a:lnTo>
                  <a:lnTo>
                    <a:pt x="32131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AD910EB5-1D9A-3839-A540-EB024263183A}"/>
                </a:ext>
              </a:extLst>
            </p:cNvPr>
            <p:cNvSpPr/>
            <p:nvPr/>
          </p:nvSpPr>
          <p:spPr>
            <a:xfrm>
              <a:off x="10561315" y="6105822"/>
              <a:ext cx="78619" cy="72104"/>
            </a:xfrm>
            <a:custGeom>
              <a:avLst/>
              <a:gdLst>
                <a:gd name="connsiteX0" fmla="*/ 35610 w 78619"/>
                <a:gd name="connsiteY0" fmla="*/ 0 h 72104"/>
                <a:gd name="connsiteX1" fmla="*/ 48955 w 78619"/>
                <a:gd name="connsiteY1" fmla="*/ 27198 h 72104"/>
                <a:gd name="connsiteX2" fmla="*/ 78620 w 78619"/>
                <a:gd name="connsiteY2" fmla="*/ 36748 h 72104"/>
                <a:gd name="connsiteX3" fmla="*/ 57304 w 78619"/>
                <a:gd name="connsiteY3" fmla="*/ 45034 h 72104"/>
                <a:gd name="connsiteX4" fmla="*/ 69575 w 78619"/>
                <a:gd name="connsiteY4" fmla="*/ 72105 h 72104"/>
                <a:gd name="connsiteX5" fmla="*/ 43010 w 78619"/>
                <a:gd name="connsiteY5" fmla="*/ 50221 h 72104"/>
                <a:gd name="connsiteX6" fmla="*/ 20809 w 78619"/>
                <a:gd name="connsiteY6" fmla="*/ 57937 h 72104"/>
                <a:gd name="connsiteX7" fmla="*/ 25806 w 78619"/>
                <a:gd name="connsiteY7" fmla="*/ 35610 h 72104"/>
                <a:gd name="connsiteX8" fmla="*/ 0 w 78619"/>
                <a:gd name="connsiteY8" fmla="*/ 12840 h 72104"/>
                <a:gd name="connsiteX9" fmla="*/ 29474 w 78619"/>
                <a:gd name="connsiteY9" fmla="*/ 21252 h 72104"/>
                <a:gd name="connsiteX10" fmla="*/ 35610 w 78619"/>
                <a:gd name="connsiteY10" fmla="*/ 0 h 7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619" h="72104">
                  <a:moveTo>
                    <a:pt x="35610" y="0"/>
                  </a:moveTo>
                  <a:lnTo>
                    <a:pt x="48955" y="27198"/>
                  </a:lnTo>
                  <a:lnTo>
                    <a:pt x="78620" y="36748"/>
                  </a:lnTo>
                  <a:lnTo>
                    <a:pt x="57304" y="45034"/>
                  </a:lnTo>
                  <a:lnTo>
                    <a:pt x="69575" y="72105"/>
                  </a:lnTo>
                  <a:lnTo>
                    <a:pt x="43010" y="50221"/>
                  </a:lnTo>
                  <a:lnTo>
                    <a:pt x="20809" y="57937"/>
                  </a:lnTo>
                  <a:lnTo>
                    <a:pt x="25806" y="35610"/>
                  </a:lnTo>
                  <a:lnTo>
                    <a:pt x="0" y="12840"/>
                  </a:lnTo>
                  <a:lnTo>
                    <a:pt x="29474" y="21252"/>
                  </a:lnTo>
                  <a:lnTo>
                    <a:pt x="35610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132045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>
            <a:extLst>
              <a:ext uri="{FF2B5EF4-FFF2-40B4-BE49-F238E27FC236}">
                <a16:creationId xmlns:a16="http://schemas.microsoft.com/office/drawing/2014/main" id="{8DD4F363-1248-633C-FB5C-9159E6193876}"/>
              </a:ext>
            </a:extLst>
          </p:cNvPr>
          <p:cNvGrpSpPr/>
          <p:nvPr userDrawn="1"/>
        </p:nvGrpSpPr>
        <p:grpSpPr>
          <a:xfrm flipV="1">
            <a:off x="0" y="1548830"/>
            <a:ext cx="12198146" cy="5309170"/>
            <a:chOff x="0" y="1663734"/>
            <a:chExt cx="12198146" cy="530917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3FCEE51-D32E-697B-E0D4-D61D4EE8EA26}"/>
                </a:ext>
              </a:extLst>
            </p:cNvPr>
            <p:cNvSpPr/>
            <p:nvPr/>
          </p:nvSpPr>
          <p:spPr>
            <a:xfrm>
              <a:off x="0" y="1663734"/>
              <a:ext cx="12198146" cy="5204012"/>
            </a:xfrm>
            <a:custGeom>
              <a:avLst/>
              <a:gdLst>
                <a:gd name="connsiteX0" fmla="*/ 0 w 12198146"/>
                <a:gd name="connsiteY0" fmla="*/ 0 h 6861566"/>
                <a:gd name="connsiteX1" fmla="*/ 0 w 12198146"/>
                <a:gd name="connsiteY1" fmla="*/ 6696012 h 6861566"/>
                <a:gd name="connsiteX2" fmla="*/ 5155475 w 12198146"/>
                <a:gd name="connsiteY2" fmla="*/ 6784171 h 6861566"/>
                <a:gd name="connsiteX3" fmla="*/ 12198147 w 12198146"/>
                <a:gd name="connsiteY3" fmla="*/ 6240863 h 6861566"/>
                <a:gd name="connsiteX4" fmla="*/ 12198147 w 12198146"/>
                <a:gd name="connsiteY4" fmla="*/ 0 h 6861566"/>
                <a:gd name="connsiteX5" fmla="*/ 0 w 12198146"/>
                <a:gd name="connsiteY5" fmla="*/ 0 h 686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8146" h="6861566">
                  <a:moveTo>
                    <a:pt x="0" y="0"/>
                  </a:moveTo>
                  <a:lnTo>
                    <a:pt x="0" y="6696012"/>
                  </a:lnTo>
                  <a:cubicBezTo>
                    <a:pt x="977409" y="6806723"/>
                    <a:pt x="2294965" y="6954339"/>
                    <a:pt x="5155475" y="6784171"/>
                  </a:cubicBezTo>
                  <a:cubicBezTo>
                    <a:pt x="9017982" y="6552496"/>
                    <a:pt x="9165515" y="6421283"/>
                    <a:pt x="12198147" y="6240863"/>
                  </a:cubicBezTo>
                  <a:lnTo>
                    <a:pt x="121981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DA7"/>
            </a:soli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152A864-E8D3-F9DB-5607-45A60423A5A3}"/>
                </a:ext>
              </a:extLst>
            </p:cNvPr>
            <p:cNvSpPr/>
            <p:nvPr/>
          </p:nvSpPr>
          <p:spPr>
            <a:xfrm>
              <a:off x="0" y="6238812"/>
              <a:ext cx="12198146" cy="734092"/>
            </a:xfrm>
            <a:custGeom>
              <a:avLst/>
              <a:gdLst>
                <a:gd name="connsiteX0" fmla="*/ 12198147 w 12198146"/>
                <a:gd name="connsiteY0" fmla="*/ 0 h 734092"/>
                <a:gd name="connsiteX1" fmla="*/ 5155475 w 12198146"/>
                <a:gd name="connsiteY1" fmla="*/ 543308 h 734092"/>
                <a:gd name="connsiteX2" fmla="*/ 0 w 12198146"/>
                <a:gd name="connsiteY2" fmla="*/ 455149 h 734092"/>
                <a:gd name="connsiteX3" fmla="*/ 0 w 12198146"/>
                <a:gd name="connsiteY3" fmla="*/ 580212 h 734092"/>
                <a:gd name="connsiteX4" fmla="*/ 5149327 w 12198146"/>
                <a:gd name="connsiteY4" fmla="*/ 664271 h 734092"/>
                <a:gd name="connsiteX5" fmla="*/ 12196098 w 12198146"/>
                <a:gd name="connsiteY5" fmla="*/ 188620 h 734092"/>
                <a:gd name="connsiteX6" fmla="*/ 12196098 w 12198146"/>
                <a:gd name="connsiteY6" fmla="*/ 0 h 734092"/>
                <a:gd name="connsiteX7" fmla="*/ 12198147 w 12198146"/>
                <a:gd name="connsiteY7" fmla="*/ 0 h 73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8146" h="734092">
                  <a:moveTo>
                    <a:pt x="12198147" y="0"/>
                  </a:moveTo>
                  <a:cubicBezTo>
                    <a:pt x="9167564" y="180420"/>
                    <a:pt x="9020031" y="311633"/>
                    <a:pt x="5155475" y="543308"/>
                  </a:cubicBezTo>
                  <a:cubicBezTo>
                    <a:pt x="2294965" y="713476"/>
                    <a:pt x="977409" y="565860"/>
                    <a:pt x="0" y="455149"/>
                  </a:cubicBezTo>
                  <a:lnTo>
                    <a:pt x="0" y="580212"/>
                  </a:lnTo>
                  <a:cubicBezTo>
                    <a:pt x="973311" y="701175"/>
                    <a:pt x="2288818" y="809836"/>
                    <a:pt x="5149327" y="664271"/>
                  </a:cubicBezTo>
                  <a:cubicBezTo>
                    <a:pt x="9013884" y="469500"/>
                    <a:pt x="9165515" y="340336"/>
                    <a:pt x="12196098" y="188620"/>
                  </a:cubicBezTo>
                  <a:lnTo>
                    <a:pt x="12196098" y="0"/>
                  </a:lnTo>
                  <a:lnTo>
                    <a:pt x="12198147" y="0"/>
                  </a:lnTo>
                  <a:close/>
                </a:path>
              </a:pathLst>
            </a:custGeom>
            <a:gradFill>
              <a:gsLst>
                <a:gs pos="0">
                  <a:srgbClr val="64B4E6"/>
                </a:gs>
                <a:gs pos="16000">
                  <a:srgbClr val="499BC9"/>
                </a:gs>
                <a:gs pos="40000">
                  <a:srgbClr val="297EA8"/>
                </a:gs>
                <a:gs pos="62000">
                  <a:srgbClr val="12698F"/>
                </a:gs>
                <a:gs pos="83000">
                  <a:srgbClr val="045C81"/>
                </a:gs>
                <a:gs pos="100000">
                  <a:srgbClr val="00587C"/>
                </a:gs>
              </a:gsLst>
              <a:lin ang="0" scaled="1"/>
            </a:gradFill>
            <a:ln w="20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7CD72D9-4F2C-E0FF-7DBB-8AABEC38E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234" y="3429000"/>
            <a:ext cx="9144000" cy="1175941"/>
          </a:xfrm>
          <a:prstGeom prst="rect">
            <a:avLst/>
          </a:prstGeo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</a:lstStyle>
          <a:p>
            <a:r>
              <a:rPr lang="en-GB" dirty="0"/>
              <a:t>Click to add section title</a:t>
            </a:r>
            <a:endParaRPr lang="en-GR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ED0CF59-7CB9-C807-556F-C8E12C228C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9234" y="4697017"/>
            <a:ext cx="9144000" cy="612153"/>
          </a:xfrm>
          <a:prstGeom prst="rect">
            <a:avLst/>
          </a:prstGeom>
        </p:spPr>
        <p:txBody>
          <a:bodyPr lIns="3600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GR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E0D7A55-3081-905F-F7C5-CFB8068D6A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" y="-2855"/>
            <a:ext cx="12193692" cy="20954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32 w 21600"/>
              <a:gd name="connsiteY0" fmla="*/ 38349 h 38349"/>
              <a:gd name="connsiteX1" fmla="*/ 21600 w 21600"/>
              <a:gd name="connsiteY1" fmla="*/ 0 h 38349"/>
              <a:gd name="connsiteX2" fmla="*/ 21600 w 21600"/>
              <a:gd name="connsiteY2" fmla="*/ 17322 h 38349"/>
              <a:gd name="connsiteX3" fmla="*/ 0 w 21600"/>
              <a:gd name="connsiteY3" fmla="*/ 20172 h 38349"/>
              <a:gd name="connsiteX4" fmla="*/ 32 w 21600"/>
              <a:gd name="connsiteY4" fmla="*/ 38349 h 38349"/>
              <a:gd name="connsiteX0" fmla="*/ 32 w 21632"/>
              <a:gd name="connsiteY0" fmla="*/ 21027 h 21027"/>
              <a:gd name="connsiteX1" fmla="*/ 21632 w 21632"/>
              <a:gd name="connsiteY1" fmla="*/ 20936 h 21027"/>
              <a:gd name="connsiteX2" fmla="*/ 21600 w 21632"/>
              <a:gd name="connsiteY2" fmla="*/ 0 h 21027"/>
              <a:gd name="connsiteX3" fmla="*/ 0 w 21632"/>
              <a:gd name="connsiteY3" fmla="*/ 2850 h 21027"/>
              <a:gd name="connsiteX4" fmla="*/ 32 w 21632"/>
              <a:gd name="connsiteY4" fmla="*/ 21027 h 21027"/>
              <a:gd name="connsiteX0" fmla="*/ 32 w 21600"/>
              <a:gd name="connsiteY0" fmla="*/ 21027 h 21027"/>
              <a:gd name="connsiteX1" fmla="*/ 21426 w 21600"/>
              <a:gd name="connsiteY1" fmla="*/ 19736 h 21027"/>
              <a:gd name="connsiteX2" fmla="*/ 21600 w 21600"/>
              <a:gd name="connsiteY2" fmla="*/ 0 h 21027"/>
              <a:gd name="connsiteX3" fmla="*/ 0 w 21600"/>
              <a:gd name="connsiteY3" fmla="*/ 2850 h 21027"/>
              <a:gd name="connsiteX4" fmla="*/ 32 w 21600"/>
              <a:gd name="connsiteY4" fmla="*/ 21027 h 21027"/>
              <a:gd name="connsiteX0" fmla="*/ 32 w 21608"/>
              <a:gd name="connsiteY0" fmla="*/ 21027 h 21027"/>
              <a:gd name="connsiteX1" fmla="*/ 21608 w 21608"/>
              <a:gd name="connsiteY1" fmla="*/ 20867 h 21027"/>
              <a:gd name="connsiteX2" fmla="*/ 21600 w 21608"/>
              <a:gd name="connsiteY2" fmla="*/ 0 h 21027"/>
              <a:gd name="connsiteX3" fmla="*/ 0 w 21608"/>
              <a:gd name="connsiteY3" fmla="*/ 2850 h 21027"/>
              <a:gd name="connsiteX4" fmla="*/ 32 w 21608"/>
              <a:gd name="connsiteY4" fmla="*/ 21027 h 21027"/>
              <a:gd name="connsiteX0" fmla="*/ 32 w 21608"/>
              <a:gd name="connsiteY0" fmla="*/ 21233 h 21233"/>
              <a:gd name="connsiteX1" fmla="*/ 21608 w 21608"/>
              <a:gd name="connsiteY1" fmla="*/ 21073 h 21233"/>
              <a:gd name="connsiteX2" fmla="*/ 21600 w 21608"/>
              <a:gd name="connsiteY2" fmla="*/ 0 h 21233"/>
              <a:gd name="connsiteX3" fmla="*/ 0 w 21608"/>
              <a:gd name="connsiteY3" fmla="*/ 3056 h 21233"/>
              <a:gd name="connsiteX4" fmla="*/ 32 w 21608"/>
              <a:gd name="connsiteY4" fmla="*/ 21233 h 21233"/>
              <a:gd name="connsiteX0" fmla="*/ 111 w 21608"/>
              <a:gd name="connsiteY0" fmla="*/ 20205 h 21073"/>
              <a:gd name="connsiteX1" fmla="*/ 21608 w 21608"/>
              <a:gd name="connsiteY1" fmla="*/ 21073 h 21073"/>
              <a:gd name="connsiteX2" fmla="*/ 21600 w 21608"/>
              <a:gd name="connsiteY2" fmla="*/ 0 h 21073"/>
              <a:gd name="connsiteX3" fmla="*/ 0 w 21608"/>
              <a:gd name="connsiteY3" fmla="*/ 3056 h 21073"/>
              <a:gd name="connsiteX4" fmla="*/ 111 w 21608"/>
              <a:gd name="connsiteY4" fmla="*/ 20205 h 21073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05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3844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530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96 h 21096"/>
              <a:gd name="connsiteX1" fmla="*/ 21609 w 21609"/>
              <a:gd name="connsiteY1" fmla="*/ 21073 h 21096"/>
              <a:gd name="connsiteX2" fmla="*/ 21601 w 21609"/>
              <a:gd name="connsiteY2" fmla="*/ 0 h 21096"/>
              <a:gd name="connsiteX3" fmla="*/ 1 w 21609"/>
              <a:gd name="connsiteY3" fmla="*/ 4016 h 21096"/>
              <a:gd name="connsiteX4" fmla="*/ 3 w 21609"/>
              <a:gd name="connsiteY4" fmla="*/ 21096 h 21096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3 w 21609"/>
              <a:gd name="connsiteY0" fmla="*/ 21025 h 21025"/>
              <a:gd name="connsiteX1" fmla="*/ 21609 w 21609"/>
              <a:gd name="connsiteY1" fmla="*/ 21002 h 21025"/>
              <a:gd name="connsiteX2" fmla="*/ 21601 w 21609"/>
              <a:gd name="connsiteY2" fmla="*/ 0 h 21025"/>
              <a:gd name="connsiteX3" fmla="*/ 1 w 21609"/>
              <a:gd name="connsiteY3" fmla="*/ 3945 h 21025"/>
              <a:gd name="connsiteX4" fmla="*/ 3 w 21609"/>
              <a:gd name="connsiteY4" fmla="*/ 21025 h 21025"/>
              <a:gd name="connsiteX0" fmla="*/ 1 w 21646"/>
              <a:gd name="connsiteY0" fmla="*/ 969 h 30474"/>
              <a:gd name="connsiteX1" fmla="*/ 21646 w 21646"/>
              <a:gd name="connsiteY1" fmla="*/ 30474 h 30474"/>
              <a:gd name="connsiteX2" fmla="*/ 21638 w 21646"/>
              <a:gd name="connsiteY2" fmla="*/ 9472 h 30474"/>
              <a:gd name="connsiteX3" fmla="*/ 38 w 21646"/>
              <a:gd name="connsiteY3" fmla="*/ 13417 h 30474"/>
              <a:gd name="connsiteX4" fmla="*/ 1 w 21646"/>
              <a:gd name="connsiteY4" fmla="*/ 969 h 30474"/>
              <a:gd name="connsiteX0" fmla="*/ 1 w 21640"/>
              <a:gd name="connsiteY0" fmla="*/ 3147 h 17037"/>
              <a:gd name="connsiteX1" fmla="*/ 21627 w 21640"/>
              <a:gd name="connsiteY1" fmla="*/ 1272 h 17037"/>
              <a:gd name="connsiteX2" fmla="*/ 21638 w 21640"/>
              <a:gd name="connsiteY2" fmla="*/ 11650 h 17037"/>
              <a:gd name="connsiteX3" fmla="*/ 38 w 21640"/>
              <a:gd name="connsiteY3" fmla="*/ 15595 h 17037"/>
              <a:gd name="connsiteX4" fmla="*/ 1 w 21640"/>
              <a:gd name="connsiteY4" fmla="*/ 3147 h 1703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15058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1 w 21627"/>
              <a:gd name="connsiteY0" fmla="*/ 2610 h 32767"/>
              <a:gd name="connsiteX1" fmla="*/ 21627 w 21627"/>
              <a:gd name="connsiteY1" fmla="*/ 735 h 32767"/>
              <a:gd name="connsiteX2" fmla="*/ 21619 w 21627"/>
              <a:gd name="connsiteY2" fmla="*/ 32033 h 32767"/>
              <a:gd name="connsiteX3" fmla="*/ 38 w 21627"/>
              <a:gd name="connsiteY3" fmla="*/ 28569 h 32767"/>
              <a:gd name="connsiteX4" fmla="*/ 1 w 21627"/>
              <a:gd name="connsiteY4" fmla="*/ 2610 h 32767"/>
              <a:gd name="connsiteX0" fmla="*/ 21 w 21589"/>
              <a:gd name="connsiteY0" fmla="*/ 9692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21 w 21589"/>
              <a:gd name="connsiteY4" fmla="*/ 9692 h 32767"/>
              <a:gd name="connsiteX0" fmla="*/ 673 w 21589"/>
              <a:gd name="connsiteY0" fmla="*/ 5497 h 32767"/>
              <a:gd name="connsiteX1" fmla="*/ 21589 w 21589"/>
              <a:gd name="connsiteY1" fmla="*/ 735 h 32767"/>
              <a:gd name="connsiteX2" fmla="*/ 21581 w 21589"/>
              <a:gd name="connsiteY2" fmla="*/ 32033 h 32767"/>
              <a:gd name="connsiteX3" fmla="*/ 0 w 21589"/>
              <a:gd name="connsiteY3" fmla="*/ 28569 h 32767"/>
              <a:gd name="connsiteX4" fmla="*/ 673 w 21589"/>
              <a:gd name="connsiteY4" fmla="*/ 5497 h 32767"/>
              <a:gd name="connsiteX0" fmla="*/ 2 w 21604"/>
              <a:gd name="connsiteY0" fmla="*/ 11154 h 32767"/>
              <a:gd name="connsiteX1" fmla="*/ 21604 w 21604"/>
              <a:gd name="connsiteY1" fmla="*/ 735 h 32767"/>
              <a:gd name="connsiteX2" fmla="*/ 21596 w 21604"/>
              <a:gd name="connsiteY2" fmla="*/ 32033 h 32767"/>
              <a:gd name="connsiteX3" fmla="*/ 15 w 21604"/>
              <a:gd name="connsiteY3" fmla="*/ 28569 h 32767"/>
              <a:gd name="connsiteX4" fmla="*/ 2 w 21604"/>
              <a:gd name="connsiteY4" fmla="*/ 11154 h 32767"/>
              <a:gd name="connsiteX0" fmla="*/ 0 w 21602"/>
              <a:gd name="connsiteY0" fmla="*/ 11154 h 32767"/>
              <a:gd name="connsiteX1" fmla="*/ 21602 w 21602"/>
              <a:gd name="connsiteY1" fmla="*/ 735 h 32767"/>
              <a:gd name="connsiteX2" fmla="*/ 21594 w 21602"/>
              <a:gd name="connsiteY2" fmla="*/ 32033 h 32767"/>
              <a:gd name="connsiteX3" fmla="*/ 13 w 21602"/>
              <a:gd name="connsiteY3" fmla="*/ 28569 h 32767"/>
              <a:gd name="connsiteX4" fmla="*/ 0 w 21602"/>
              <a:gd name="connsiteY4" fmla="*/ 11154 h 32767"/>
              <a:gd name="connsiteX0" fmla="*/ 0 w 21594"/>
              <a:gd name="connsiteY0" fmla="*/ 0 h 21841"/>
              <a:gd name="connsiteX1" fmla="*/ 21321 w 21594"/>
              <a:gd name="connsiteY1" fmla="*/ 1339 h 21841"/>
              <a:gd name="connsiteX2" fmla="*/ 21594 w 21594"/>
              <a:gd name="connsiteY2" fmla="*/ 20879 h 21841"/>
              <a:gd name="connsiteX3" fmla="*/ 13 w 21594"/>
              <a:gd name="connsiteY3" fmla="*/ 17415 h 21841"/>
              <a:gd name="connsiteX4" fmla="*/ 0 w 21594"/>
              <a:gd name="connsiteY4" fmla="*/ 0 h 21841"/>
              <a:gd name="connsiteX0" fmla="*/ 0 w 21594"/>
              <a:gd name="connsiteY0" fmla="*/ 0 h 22152"/>
              <a:gd name="connsiteX1" fmla="*/ 21321 w 21594"/>
              <a:gd name="connsiteY1" fmla="*/ 1339 h 22152"/>
              <a:gd name="connsiteX2" fmla="*/ 21594 w 21594"/>
              <a:gd name="connsiteY2" fmla="*/ 20879 h 22152"/>
              <a:gd name="connsiteX3" fmla="*/ 13 w 21594"/>
              <a:gd name="connsiteY3" fmla="*/ 17415 h 22152"/>
              <a:gd name="connsiteX4" fmla="*/ 0 w 21594"/>
              <a:gd name="connsiteY4" fmla="*/ 0 h 22152"/>
              <a:gd name="connsiteX0" fmla="*/ 0 w 21631"/>
              <a:gd name="connsiteY0" fmla="*/ 59 h 22152"/>
              <a:gd name="connsiteX1" fmla="*/ 21614 w 21631"/>
              <a:gd name="connsiteY1" fmla="*/ 0 h 22152"/>
              <a:gd name="connsiteX2" fmla="*/ 21594 w 21631"/>
              <a:gd name="connsiteY2" fmla="*/ 20938 h 22152"/>
              <a:gd name="connsiteX3" fmla="*/ 13 w 21631"/>
              <a:gd name="connsiteY3" fmla="*/ 17474 h 22152"/>
              <a:gd name="connsiteX4" fmla="*/ 0 w 21631"/>
              <a:gd name="connsiteY4" fmla="*/ 59 h 22152"/>
              <a:gd name="connsiteX0" fmla="*/ 0 w 21633"/>
              <a:gd name="connsiteY0" fmla="*/ 59 h 20947"/>
              <a:gd name="connsiteX1" fmla="*/ 21614 w 21633"/>
              <a:gd name="connsiteY1" fmla="*/ 0 h 20947"/>
              <a:gd name="connsiteX2" fmla="*/ 21594 w 21633"/>
              <a:gd name="connsiteY2" fmla="*/ 20938 h 20947"/>
              <a:gd name="connsiteX3" fmla="*/ 13 w 21633"/>
              <a:gd name="connsiteY3" fmla="*/ 17474 h 20947"/>
              <a:gd name="connsiteX4" fmla="*/ 0 w 21633"/>
              <a:gd name="connsiteY4" fmla="*/ 59 h 20947"/>
              <a:gd name="connsiteX0" fmla="*/ 0 w 21643"/>
              <a:gd name="connsiteY0" fmla="*/ 59 h 20947"/>
              <a:gd name="connsiteX1" fmla="*/ 21614 w 21643"/>
              <a:gd name="connsiteY1" fmla="*/ 0 h 20947"/>
              <a:gd name="connsiteX2" fmla="*/ 21622 w 21643"/>
              <a:gd name="connsiteY2" fmla="*/ 20938 h 20947"/>
              <a:gd name="connsiteX3" fmla="*/ 13 w 21643"/>
              <a:gd name="connsiteY3" fmla="*/ 17474 h 20947"/>
              <a:gd name="connsiteX4" fmla="*/ 0 w 21643"/>
              <a:gd name="connsiteY4" fmla="*/ 59 h 20947"/>
              <a:gd name="connsiteX0" fmla="*/ 0 w 21648"/>
              <a:gd name="connsiteY0" fmla="*/ 59 h 21772"/>
              <a:gd name="connsiteX1" fmla="*/ 21614 w 21648"/>
              <a:gd name="connsiteY1" fmla="*/ 0 h 21772"/>
              <a:gd name="connsiteX2" fmla="*/ 21633 w 21648"/>
              <a:gd name="connsiteY2" fmla="*/ 21764 h 21772"/>
              <a:gd name="connsiteX3" fmla="*/ 13 w 21648"/>
              <a:gd name="connsiteY3" fmla="*/ 17474 h 21772"/>
              <a:gd name="connsiteX4" fmla="*/ 0 w 21648"/>
              <a:gd name="connsiteY4" fmla="*/ 59 h 21772"/>
              <a:gd name="connsiteX0" fmla="*/ 0 w 21636"/>
              <a:gd name="connsiteY0" fmla="*/ 59 h 21772"/>
              <a:gd name="connsiteX1" fmla="*/ 21614 w 21636"/>
              <a:gd name="connsiteY1" fmla="*/ 0 h 21772"/>
              <a:gd name="connsiteX2" fmla="*/ 21633 w 21636"/>
              <a:gd name="connsiteY2" fmla="*/ 21764 h 21772"/>
              <a:gd name="connsiteX3" fmla="*/ 13 w 21636"/>
              <a:gd name="connsiteY3" fmla="*/ 17474 h 21772"/>
              <a:gd name="connsiteX4" fmla="*/ 0 w 21636"/>
              <a:gd name="connsiteY4" fmla="*/ 59 h 21772"/>
              <a:gd name="connsiteX0" fmla="*/ 0 w 21633"/>
              <a:gd name="connsiteY0" fmla="*/ 0 h 21713"/>
              <a:gd name="connsiteX1" fmla="*/ 21518 w 21633"/>
              <a:gd name="connsiteY1" fmla="*/ 2197 h 21713"/>
              <a:gd name="connsiteX2" fmla="*/ 21633 w 21633"/>
              <a:gd name="connsiteY2" fmla="*/ 21705 h 21713"/>
              <a:gd name="connsiteX3" fmla="*/ 13 w 21633"/>
              <a:gd name="connsiteY3" fmla="*/ 17415 h 21713"/>
              <a:gd name="connsiteX4" fmla="*/ 0 w 21633"/>
              <a:gd name="connsiteY4" fmla="*/ 0 h 21713"/>
              <a:gd name="connsiteX0" fmla="*/ 0 w 21662"/>
              <a:gd name="connsiteY0" fmla="*/ 0 h 21713"/>
              <a:gd name="connsiteX1" fmla="*/ 21647 w 21662"/>
              <a:gd name="connsiteY1" fmla="*/ 735 h 21713"/>
              <a:gd name="connsiteX2" fmla="*/ 21633 w 21662"/>
              <a:gd name="connsiteY2" fmla="*/ 21705 h 21713"/>
              <a:gd name="connsiteX3" fmla="*/ 13 w 21662"/>
              <a:gd name="connsiteY3" fmla="*/ 17415 h 21713"/>
              <a:gd name="connsiteX4" fmla="*/ 0 w 21662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13"/>
              <a:gd name="connsiteX1" fmla="*/ 21647 w 21647"/>
              <a:gd name="connsiteY1" fmla="*/ 735 h 21713"/>
              <a:gd name="connsiteX2" fmla="*/ 21633 w 21647"/>
              <a:gd name="connsiteY2" fmla="*/ 21705 h 21713"/>
              <a:gd name="connsiteX3" fmla="*/ 13 w 21647"/>
              <a:gd name="connsiteY3" fmla="*/ 17415 h 21713"/>
              <a:gd name="connsiteX4" fmla="*/ 0 w 21647"/>
              <a:gd name="connsiteY4" fmla="*/ 0 h 21713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13 w 21647"/>
              <a:gd name="connsiteY3" fmla="*/ 17415 h 21705"/>
              <a:gd name="connsiteX4" fmla="*/ 0 w 21647"/>
              <a:gd name="connsiteY4" fmla="*/ 0 h 21705"/>
              <a:gd name="connsiteX0" fmla="*/ 0 w 21647"/>
              <a:gd name="connsiteY0" fmla="*/ 0 h 21705"/>
              <a:gd name="connsiteX1" fmla="*/ 21647 w 21647"/>
              <a:gd name="connsiteY1" fmla="*/ 735 h 21705"/>
              <a:gd name="connsiteX2" fmla="*/ 21633 w 21647"/>
              <a:gd name="connsiteY2" fmla="*/ 21705 h 21705"/>
              <a:gd name="connsiteX3" fmla="*/ 52 w 21647"/>
              <a:gd name="connsiteY3" fmla="*/ 17796 h 21705"/>
              <a:gd name="connsiteX4" fmla="*/ 0 w 21647"/>
              <a:gd name="connsiteY4" fmla="*/ 0 h 21705"/>
              <a:gd name="connsiteX0" fmla="*/ 36 w 21599"/>
              <a:gd name="connsiteY0" fmla="*/ 0 h 21133"/>
              <a:gd name="connsiteX1" fmla="*/ 21599 w 21599"/>
              <a:gd name="connsiteY1" fmla="*/ 163 h 21133"/>
              <a:gd name="connsiteX2" fmla="*/ 21585 w 21599"/>
              <a:gd name="connsiteY2" fmla="*/ 21133 h 21133"/>
              <a:gd name="connsiteX3" fmla="*/ 4 w 21599"/>
              <a:gd name="connsiteY3" fmla="*/ 17224 h 21133"/>
              <a:gd name="connsiteX4" fmla="*/ 36 w 21599"/>
              <a:gd name="connsiteY4" fmla="*/ 0 h 21133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0 w 21597"/>
              <a:gd name="connsiteY0" fmla="*/ 0 h 20974"/>
              <a:gd name="connsiteX1" fmla="*/ 21597 w 21597"/>
              <a:gd name="connsiteY1" fmla="*/ 4 h 20974"/>
              <a:gd name="connsiteX2" fmla="*/ 21583 w 21597"/>
              <a:gd name="connsiteY2" fmla="*/ 20974 h 20974"/>
              <a:gd name="connsiteX3" fmla="*/ 2 w 21597"/>
              <a:gd name="connsiteY3" fmla="*/ 17065 h 20974"/>
              <a:gd name="connsiteX4" fmla="*/ 0 w 21597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  <a:gd name="connsiteX0" fmla="*/ 6 w 21603"/>
              <a:gd name="connsiteY0" fmla="*/ 0 h 20974"/>
              <a:gd name="connsiteX1" fmla="*/ 21603 w 21603"/>
              <a:gd name="connsiteY1" fmla="*/ 4 h 20974"/>
              <a:gd name="connsiteX2" fmla="*/ 21589 w 21603"/>
              <a:gd name="connsiteY2" fmla="*/ 20974 h 20974"/>
              <a:gd name="connsiteX3" fmla="*/ 8 w 21603"/>
              <a:gd name="connsiteY3" fmla="*/ 17065 h 20974"/>
              <a:gd name="connsiteX4" fmla="*/ 6 w 21603"/>
              <a:gd name="connsiteY4" fmla="*/ 0 h 2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3" h="20974">
                <a:moveTo>
                  <a:pt x="6" y="0"/>
                </a:moveTo>
                <a:lnTo>
                  <a:pt x="21603" y="4"/>
                </a:lnTo>
                <a:cubicBezTo>
                  <a:pt x="21603" y="1623"/>
                  <a:pt x="21599" y="17434"/>
                  <a:pt x="21589" y="20974"/>
                </a:cubicBezTo>
                <a:cubicBezTo>
                  <a:pt x="13419" y="18601"/>
                  <a:pt x="6985" y="13036"/>
                  <a:pt x="8" y="17065"/>
                </a:cubicBezTo>
                <a:cubicBezTo>
                  <a:pt x="-9" y="15243"/>
                  <a:pt x="6" y="3316"/>
                  <a:pt x="6" y="0"/>
                </a:cubicBezTo>
                <a:close/>
              </a:path>
            </a:pathLst>
          </a:custGeom>
          <a:noFill/>
        </p:spPr>
        <p:txBody>
          <a:bodyPr anchor="t"/>
          <a:lstStyle>
            <a:lvl1pPr marL="0" indent="0" algn="ctr">
              <a:buNone/>
              <a:defRPr sz="1800">
                <a:solidFill>
                  <a:srgbClr val="64B4E6"/>
                </a:solidFill>
                <a:latin typeface="Arial" panose="020B0604020202020204" pitchFamily="34" charset="0"/>
                <a:ea typeface="Blogger Sans" panose="02000506030000020004" pitchFamily="50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icon below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add image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↓</a:t>
            </a:r>
          </a:p>
          <a:p>
            <a:endParaRPr lang="en-GR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3AB58D-2650-D511-F6F0-01D8723331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66876" y="2225124"/>
            <a:ext cx="2225124" cy="222512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59FBD4-FF49-C3FF-AEF9-42F76101E2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6876" y="4632876"/>
            <a:ext cx="2225124" cy="222512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C32088F-82E9-A921-6159-8C2CF4766D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591183" y="4632876"/>
            <a:ext cx="2225124" cy="2225124"/>
          </a:xfrm>
          <a:prstGeom prst="rect">
            <a:avLst/>
          </a:prstGeom>
        </p:spPr>
      </p:pic>
      <p:grpSp>
        <p:nvGrpSpPr>
          <p:cNvPr id="12" name="Graphic 12">
            <a:extLst>
              <a:ext uri="{FF2B5EF4-FFF2-40B4-BE49-F238E27FC236}">
                <a16:creationId xmlns:a16="http://schemas.microsoft.com/office/drawing/2014/main" id="{07D13E7E-1470-1F9D-07F7-4E08C3D3BBCC}"/>
              </a:ext>
            </a:extLst>
          </p:cNvPr>
          <p:cNvGrpSpPr/>
          <p:nvPr/>
        </p:nvGrpSpPr>
        <p:grpSpPr>
          <a:xfrm>
            <a:off x="190500" y="6105822"/>
            <a:ext cx="657040" cy="568174"/>
            <a:chOff x="190500" y="6105822"/>
            <a:chExt cx="657040" cy="568174"/>
          </a:xfrm>
          <a:solidFill>
            <a:srgbClr val="FFFFFF"/>
          </a:solidFill>
        </p:grpSpPr>
        <p:grpSp>
          <p:nvGrpSpPr>
            <p:cNvPr id="14" name="Graphic 12">
              <a:extLst>
                <a:ext uri="{FF2B5EF4-FFF2-40B4-BE49-F238E27FC236}">
                  <a16:creationId xmlns:a16="http://schemas.microsoft.com/office/drawing/2014/main" id="{548F107F-F50A-A579-8489-E44E65272B30}"/>
                </a:ext>
              </a:extLst>
            </p:cNvPr>
            <p:cNvGrpSpPr/>
            <p:nvPr/>
          </p:nvGrpSpPr>
          <p:grpSpPr>
            <a:xfrm>
              <a:off x="351977" y="6220874"/>
              <a:ext cx="495563" cy="327698"/>
              <a:chOff x="351977" y="6220874"/>
              <a:chExt cx="495563" cy="327698"/>
            </a:xfrm>
            <a:solidFill>
              <a:srgbClr val="FFFFFF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A5F3D204-9581-BE05-8379-D4FBACC132A5}"/>
                  </a:ext>
                </a:extLst>
              </p:cNvPr>
              <p:cNvSpPr/>
              <p:nvPr/>
            </p:nvSpPr>
            <p:spPr>
              <a:xfrm>
                <a:off x="351977" y="6244213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E22BA23-734A-7D85-2DFB-7E6A8708BB3B}"/>
                  </a:ext>
                </a:extLst>
              </p:cNvPr>
              <p:cNvSpPr/>
              <p:nvPr/>
            </p:nvSpPr>
            <p:spPr>
              <a:xfrm>
                <a:off x="412254" y="6244150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5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93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5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5"/>
                      <a:pt x="6009" y="3985"/>
                    </a:cubicBezTo>
                    <a:cubicBezTo>
                      <a:pt x="12840" y="886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749"/>
                      <a:pt x="53130" y="20303"/>
                    </a:cubicBezTo>
                    <a:lnTo>
                      <a:pt x="53130" y="65464"/>
                    </a:lnTo>
                    <a:lnTo>
                      <a:pt x="53193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0D662F3C-9EE6-CF1C-409B-DBD4CECF31AD}"/>
                  </a:ext>
                </a:extLst>
              </p:cNvPr>
              <p:cNvSpPr/>
              <p:nvPr/>
            </p:nvSpPr>
            <p:spPr>
              <a:xfrm>
                <a:off x="468610" y="6227326"/>
                <a:ext cx="38519" cy="86589"/>
              </a:xfrm>
              <a:custGeom>
                <a:avLst/>
                <a:gdLst>
                  <a:gd name="connsiteX0" fmla="*/ 24161 w 38519"/>
                  <a:gd name="connsiteY0" fmla="*/ 25616 h 86589"/>
                  <a:gd name="connsiteX1" fmla="*/ 24161 w 38519"/>
                  <a:gd name="connsiteY1" fmla="*/ 65274 h 86589"/>
                  <a:gd name="connsiteX2" fmla="*/ 32890 w 38519"/>
                  <a:gd name="connsiteY2" fmla="*/ 77608 h 86589"/>
                  <a:gd name="connsiteX3" fmla="*/ 38519 w 38519"/>
                  <a:gd name="connsiteY3" fmla="*/ 80960 h 86589"/>
                  <a:gd name="connsiteX4" fmla="*/ 26185 w 38519"/>
                  <a:gd name="connsiteY4" fmla="*/ 86589 h 86589"/>
                  <a:gd name="connsiteX5" fmla="*/ 12207 w 38519"/>
                  <a:gd name="connsiteY5" fmla="*/ 80960 h 86589"/>
                  <a:gd name="connsiteX6" fmla="*/ 8475 w 38519"/>
                  <a:gd name="connsiteY6" fmla="*/ 67867 h 86589"/>
                  <a:gd name="connsiteX7" fmla="*/ 8475 w 38519"/>
                  <a:gd name="connsiteY7" fmla="*/ 25616 h 86589"/>
                  <a:gd name="connsiteX8" fmla="*/ 2340 w 38519"/>
                  <a:gd name="connsiteY8" fmla="*/ 25616 h 86589"/>
                  <a:gd name="connsiteX9" fmla="*/ 0 w 38519"/>
                  <a:gd name="connsiteY9" fmla="*/ 20620 h 86589"/>
                  <a:gd name="connsiteX10" fmla="*/ 2214 w 38519"/>
                  <a:gd name="connsiteY10" fmla="*/ 18596 h 86589"/>
                  <a:gd name="connsiteX11" fmla="*/ 8475 w 38519"/>
                  <a:gd name="connsiteY11" fmla="*/ 18596 h 86589"/>
                  <a:gd name="connsiteX12" fmla="*/ 8475 w 38519"/>
                  <a:gd name="connsiteY12" fmla="*/ 11385 h 86589"/>
                  <a:gd name="connsiteX13" fmla="*/ 10816 w 38519"/>
                  <a:gd name="connsiteY13" fmla="*/ 6894 h 86589"/>
                  <a:gd name="connsiteX14" fmla="*/ 20050 w 38519"/>
                  <a:gd name="connsiteY14" fmla="*/ 1012 h 86589"/>
                  <a:gd name="connsiteX15" fmla="*/ 22390 w 38519"/>
                  <a:gd name="connsiteY15" fmla="*/ 0 h 86589"/>
                  <a:gd name="connsiteX16" fmla="*/ 24161 w 38519"/>
                  <a:gd name="connsiteY16" fmla="*/ 3605 h 86589"/>
                  <a:gd name="connsiteX17" fmla="*/ 24161 w 38519"/>
                  <a:gd name="connsiteY17" fmla="*/ 18596 h 86589"/>
                  <a:gd name="connsiteX18" fmla="*/ 33902 w 38519"/>
                  <a:gd name="connsiteY18" fmla="*/ 18596 h 86589"/>
                  <a:gd name="connsiteX19" fmla="*/ 36369 w 38519"/>
                  <a:gd name="connsiteY19" fmla="*/ 20367 h 86589"/>
                  <a:gd name="connsiteX20" fmla="*/ 34155 w 38519"/>
                  <a:gd name="connsiteY20" fmla="*/ 25616 h 86589"/>
                  <a:gd name="connsiteX21" fmla="*/ 24161 w 38519"/>
                  <a:gd name="connsiteY21" fmla="*/ 25616 h 8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589">
                    <a:moveTo>
                      <a:pt x="24161" y="25616"/>
                    </a:moveTo>
                    <a:lnTo>
                      <a:pt x="24161" y="65274"/>
                    </a:lnTo>
                    <a:cubicBezTo>
                      <a:pt x="24161" y="69006"/>
                      <a:pt x="24288" y="77228"/>
                      <a:pt x="32890" y="77608"/>
                    </a:cubicBezTo>
                    <a:cubicBezTo>
                      <a:pt x="36116" y="77608"/>
                      <a:pt x="38519" y="77608"/>
                      <a:pt x="38519" y="80960"/>
                    </a:cubicBezTo>
                    <a:cubicBezTo>
                      <a:pt x="38519" y="84565"/>
                      <a:pt x="31309" y="86589"/>
                      <a:pt x="26185" y="86589"/>
                    </a:cubicBezTo>
                    <a:cubicBezTo>
                      <a:pt x="19228" y="86589"/>
                      <a:pt x="14737" y="83996"/>
                      <a:pt x="12207" y="80960"/>
                    </a:cubicBezTo>
                    <a:cubicBezTo>
                      <a:pt x="8602" y="76596"/>
                      <a:pt x="8475" y="71979"/>
                      <a:pt x="8475" y="67867"/>
                    </a:cubicBezTo>
                    <a:lnTo>
                      <a:pt x="8475" y="25616"/>
                    </a:lnTo>
                    <a:lnTo>
                      <a:pt x="2340" y="25616"/>
                    </a:lnTo>
                    <a:cubicBezTo>
                      <a:pt x="0" y="25616"/>
                      <a:pt x="0" y="25110"/>
                      <a:pt x="0" y="20620"/>
                    </a:cubicBezTo>
                    <a:cubicBezTo>
                      <a:pt x="0" y="19102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24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2DB3D57F-CE47-D448-8DDD-D95FE89192EE}"/>
                  </a:ext>
                </a:extLst>
              </p:cNvPr>
              <p:cNvSpPr/>
              <p:nvPr/>
            </p:nvSpPr>
            <p:spPr>
              <a:xfrm>
                <a:off x="506307" y="6244213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23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76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E8ED42D-4276-7D94-7FA2-AD66D3F176F8}"/>
                  </a:ext>
                </a:extLst>
              </p:cNvPr>
              <p:cNvSpPr/>
              <p:nvPr/>
            </p:nvSpPr>
            <p:spPr>
              <a:xfrm>
                <a:off x="566584" y="6244213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7 w 42630"/>
                  <a:gd name="connsiteY6" fmla="*/ 0 h 68183"/>
                  <a:gd name="connsiteX7" fmla="*/ 42630 w 42630"/>
                  <a:gd name="connsiteY7" fmla="*/ 9614 h 68183"/>
                  <a:gd name="connsiteX8" fmla="*/ 35800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7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800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FA6D1EBC-FABD-7E00-4884-A10F74679133}"/>
                  </a:ext>
                </a:extLst>
              </p:cNvPr>
              <p:cNvSpPr/>
              <p:nvPr/>
            </p:nvSpPr>
            <p:spPr>
              <a:xfrm>
                <a:off x="610985" y="6244213"/>
                <a:ext cx="55912" cy="98416"/>
              </a:xfrm>
              <a:custGeom>
                <a:avLst/>
                <a:gdLst>
                  <a:gd name="connsiteX0" fmla="*/ 63 w 55912"/>
                  <a:gd name="connsiteY0" fmla="*/ 16698 h 98416"/>
                  <a:gd name="connsiteX1" fmla="*/ 1581 w 55912"/>
                  <a:gd name="connsiteY1" fmla="*/ 7717 h 98416"/>
                  <a:gd name="connsiteX2" fmla="*/ 25996 w 55912"/>
                  <a:gd name="connsiteY2" fmla="*/ 0 h 98416"/>
                  <a:gd name="connsiteX3" fmla="*/ 47311 w 55912"/>
                  <a:gd name="connsiteY3" fmla="*/ 7590 h 98416"/>
                  <a:gd name="connsiteX4" fmla="*/ 55913 w 55912"/>
                  <a:gd name="connsiteY4" fmla="*/ 32131 h 98416"/>
                  <a:gd name="connsiteX5" fmla="*/ 27514 w 55912"/>
                  <a:gd name="connsiteY5" fmla="*/ 69765 h 98416"/>
                  <a:gd name="connsiteX6" fmla="*/ 15812 w 55912"/>
                  <a:gd name="connsiteY6" fmla="*/ 66413 h 98416"/>
                  <a:gd name="connsiteX7" fmla="*/ 15812 w 55912"/>
                  <a:gd name="connsiteY7" fmla="*/ 95697 h 98416"/>
                  <a:gd name="connsiteX8" fmla="*/ 13219 w 55912"/>
                  <a:gd name="connsiteY8" fmla="*/ 98417 h 98416"/>
                  <a:gd name="connsiteX9" fmla="*/ 3226 w 55912"/>
                  <a:gd name="connsiteY9" fmla="*/ 98417 h 98416"/>
                  <a:gd name="connsiteX10" fmla="*/ 0 w 55912"/>
                  <a:gd name="connsiteY10" fmla="*/ 95697 h 98416"/>
                  <a:gd name="connsiteX11" fmla="*/ 0 w 55912"/>
                  <a:gd name="connsiteY11" fmla="*/ 16761 h 98416"/>
                  <a:gd name="connsiteX12" fmla="*/ 63 w 55912"/>
                  <a:gd name="connsiteY12" fmla="*/ 16761 h 98416"/>
                  <a:gd name="connsiteX13" fmla="*/ 15876 w 55912"/>
                  <a:gd name="connsiteY13" fmla="*/ 56419 h 98416"/>
                  <a:gd name="connsiteX14" fmla="*/ 24984 w 55912"/>
                  <a:gd name="connsiteY14" fmla="*/ 59392 h 98416"/>
                  <a:gd name="connsiteX15" fmla="*/ 39594 w 55912"/>
                  <a:gd name="connsiteY15" fmla="*/ 34471 h 98416"/>
                  <a:gd name="connsiteX16" fmla="*/ 23782 w 55912"/>
                  <a:gd name="connsiteY16" fmla="*/ 9298 h 98416"/>
                  <a:gd name="connsiteX17" fmla="*/ 15812 w 55912"/>
                  <a:gd name="connsiteY17" fmla="*/ 18279 h 98416"/>
                  <a:gd name="connsiteX18" fmla="*/ 15812 w 55912"/>
                  <a:gd name="connsiteY18" fmla="*/ 56419 h 98416"/>
                  <a:gd name="connsiteX19" fmla="*/ 15876 w 55912"/>
                  <a:gd name="connsiteY19" fmla="*/ 56419 h 9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6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2" y="66413"/>
                    </a:cubicBezTo>
                    <a:lnTo>
                      <a:pt x="15812" y="95697"/>
                    </a:lnTo>
                    <a:cubicBezTo>
                      <a:pt x="15812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3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2" y="14674"/>
                      <a:pt x="15812" y="18279"/>
                    </a:cubicBezTo>
                    <a:lnTo>
                      <a:pt x="15812" y="56419"/>
                    </a:lnTo>
                    <a:lnTo>
                      <a:pt x="15876" y="56419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9BC481B9-EA5B-E668-686D-C114BE254689}"/>
                  </a:ext>
                </a:extLst>
              </p:cNvPr>
              <p:cNvSpPr/>
              <p:nvPr/>
            </p:nvSpPr>
            <p:spPr>
              <a:xfrm>
                <a:off x="673919" y="6244213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59" y="68184"/>
                      <a:pt x="13346" y="68184"/>
                    </a:cubicBezTo>
                    <a:lnTo>
                      <a:pt x="2846" y="68184"/>
                    </a:lnTo>
                    <a:cubicBezTo>
                      <a:pt x="696" y="68184"/>
                      <a:pt x="0" y="67677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0" y="0"/>
                      <a:pt x="27198" y="0"/>
                    </a:cubicBezTo>
                    <a:cubicBezTo>
                      <a:pt x="35167" y="0"/>
                      <a:pt x="42630" y="2087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00D219F-B96D-7721-BF24-991F9160BEDC}"/>
                  </a:ext>
                </a:extLst>
              </p:cNvPr>
              <p:cNvSpPr/>
              <p:nvPr/>
            </p:nvSpPr>
            <p:spPr>
              <a:xfrm>
                <a:off x="717561" y="6220874"/>
                <a:ext cx="17080" cy="91585"/>
              </a:xfrm>
              <a:custGeom>
                <a:avLst/>
                <a:gdLst>
                  <a:gd name="connsiteX0" fmla="*/ 8728 w 17080"/>
                  <a:gd name="connsiteY0" fmla="*/ 15813 h 91585"/>
                  <a:gd name="connsiteX1" fmla="*/ 0 w 17080"/>
                  <a:gd name="connsiteY1" fmla="*/ 8096 h 91585"/>
                  <a:gd name="connsiteX2" fmla="*/ 8728 w 17080"/>
                  <a:gd name="connsiteY2" fmla="*/ 0 h 91585"/>
                  <a:gd name="connsiteX3" fmla="*/ 17077 w 17080"/>
                  <a:gd name="connsiteY3" fmla="*/ 7716 h 91585"/>
                  <a:gd name="connsiteX4" fmla="*/ 8728 w 17080"/>
                  <a:gd name="connsiteY4" fmla="*/ 15813 h 91585"/>
                  <a:gd name="connsiteX5" fmla="*/ 16824 w 17080"/>
                  <a:gd name="connsiteY5" fmla="*/ 88740 h 91585"/>
                  <a:gd name="connsiteX6" fmla="*/ 13978 w 17080"/>
                  <a:gd name="connsiteY6" fmla="*/ 91586 h 91585"/>
                  <a:gd name="connsiteX7" fmla="*/ 2783 w 17080"/>
                  <a:gd name="connsiteY7" fmla="*/ 91586 h 91585"/>
                  <a:gd name="connsiteX8" fmla="*/ 569 w 17080"/>
                  <a:gd name="connsiteY8" fmla="*/ 88866 h 91585"/>
                  <a:gd name="connsiteX9" fmla="*/ 569 w 17080"/>
                  <a:gd name="connsiteY9" fmla="*/ 27767 h 91585"/>
                  <a:gd name="connsiteX10" fmla="*/ 3036 w 17080"/>
                  <a:gd name="connsiteY10" fmla="*/ 25047 h 91585"/>
                  <a:gd name="connsiteX11" fmla="*/ 13978 w 17080"/>
                  <a:gd name="connsiteY11" fmla="*/ 25047 h 91585"/>
                  <a:gd name="connsiteX12" fmla="*/ 16824 w 17080"/>
                  <a:gd name="connsiteY12" fmla="*/ 27893 h 91585"/>
                  <a:gd name="connsiteX13" fmla="*/ 16824 w 17080"/>
                  <a:gd name="connsiteY13" fmla="*/ 88740 h 91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080" h="91585">
                    <a:moveTo>
                      <a:pt x="8728" y="15813"/>
                    </a:moveTo>
                    <a:cubicBezTo>
                      <a:pt x="3352" y="15813"/>
                      <a:pt x="0" y="12587"/>
                      <a:pt x="0" y="8096"/>
                    </a:cubicBezTo>
                    <a:cubicBezTo>
                      <a:pt x="0" y="3605"/>
                      <a:pt x="3099" y="0"/>
                      <a:pt x="8728" y="0"/>
                    </a:cubicBezTo>
                    <a:cubicBezTo>
                      <a:pt x="14358" y="0"/>
                      <a:pt x="16951" y="3605"/>
                      <a:pt x="17077" y="7716"/>
                    </a:cubicBezTo>
                    <a:cubicBezTo>
                      <a:pt x="17204" y="12460"/>
                      <a:pt x="13725" y="15813"/>
                      <a:pt x="8728" y="15813"/>
                    </a:cubicBezTo>
                    <a:moveTo>
                      <a:pt x="16824" y="88740"/>
                    </a:moveTo>
                    <a:cubicBezTo>
                      <a:pt x="16824" y="90764"/>
                      <a:pt x="16571" y="91586"/>
                      <a:pt x="13978" y="91586"/>
                    </a:cubicBezTo>
                    <a:lnTo>
                      <a:pt x="2783" y="91586"/>
                    </a:lnTo>
                    <a:cubicBezTo>
                      <a:pt x="696" y="91586"/>
                      <a:pt x="569" y="90953"/>
                      <a:pt x="569" y="88866"/>
                    </a:cubicBezTo>
                    <a:lnTo>
                      <a:pt x="569" y="27767"/>
                    </a:lnTo>
                    <a:cubicBezTo>
                      <a:pt x="569" y="25996"/>
                      <a:pt x="822" y="25047"/>
                      <a:pt x="3036" y="25047"/>
                    </a:cubicBezTo>
                    <a:lnTo>
                      <a:pt x="13978" y="25047"/>
                    </a:lnTo>
                    <a:cubicBezTo>
                      <a:pt x="16445" y="25047"/>
                      <a:pt x="16698" y="25679"/>
                      <a:pt x="16824" y="27893"/>
                    </a:cubicBezTo>
                    <a:cubicBezTo>
                      <a:pt x="16824" y="27893"/>
                      <a:pt x="16824" y="88740"/>
                      <a:pt x="16824" y="887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9A3EE7A8-7BA7-F2A5-A957-7A88BC33D1FB}"/>
                  </a:ext>
                </a:extLst>
              </p:cNvPr>
              <p:cNvSpPr/>
              <p:nvPr/>
            </p:nvSpPr>
            <p:spPr>
              <a:xfrm>
                <a:off x="741470" y="6244213"/>
                <a:ext cx="46994" cy="69891"/>
              </a:xfrm>
              <a:custGeom>
                <a:avLst/>
                <a:gdLst>
                  <a:gd name="connsiteX0" fmla="*/ 31815 w 46994"/>
                  <a:gd name="connsiteY0" fmla="*/ 29917 h 69891"/>
                  <a:gd name="connsiteX1" fmla="*/ 46995 w 46994"/>
                  <a:gd name="connsiteY1" fmla="*/ 49715 h 69891"/>
                  <a:gd name="connsiteX2" fmla="*/ 23908 w 46994"/>
                  <a:gd name="connsiteY2" fmla="*/ 69891 h 69891"/>
                  <a:gd name="connsiteX3" fmla="*/ 0 w 46994"/>
                  <a:gd name="connsiteY3" fmla="*/ 54332 h 69891"/>
                  <a:gd name="connsiteX4" fmla="*/ 6578 w 46994"/>
                  <a:gd name="connsiteY4" fmla="*/ 47374 h 69891"/>
                  <a:gd name="connsiteX5" fmla="*/ 13788 w 46994"/>
                  <a:gd name="connsiteY5" fmla="*/ 52371 h 69891"/>
                  <a:gd name="connsiteX6" fmla="*/ 24288 w 46994"/>
                  <a:gd name="connsiteY6" fmla="*/ 60088 h 69891"/>
                  <a:gd name="connsiteX7" fmla="*/ 32384 w 46994"/>
                  <a:gd name="connsiteY7" fmla="*/ 52118 h 69891"/>
                  <a:gd name="connsiteX8" fmla="*/ 28273 w 46994"/>
                  <a:gd name="connsiteY8" fmla="*/ 44149 h 69891"/>
                  <a:gd name="connsiteX9" fmla="*/ 15433 w 46994"/>
                  <a:gd name="connsiteY9" fmla="*/ 37571 h 69891"/>
                  <a:gd name="connsiteX10" fmla="*/ 1328 w 46994"/>
                  <a:gd name="connsiteY10" fmla="*/ 18849 h 69891"/>
                  <a:gd name="connsiteX11" fmla="*/ 23655 w 46994"/>
                  <a:gd name="connsiteY11" fmla="*/ 0 h 69891"/>
                  <a:gd name="connsiteX12" fmla="*/ 44971 w 46994"/>
                  <a:gd name="connsiteY12" fmla="*/ 13725 h 69891"/>
                  <a:gd name="connsiteX13" fmla="*/ 38835 w 46994"/>
                  <a:gd name="connsiteY13" fmla="*/ 19987 h 69891"/>
                  <a:gd name="connsiteX14" fmla="*/ 31751 w 46994"/>
                  <a:gd name="connsiteY14" fmla="*/ 14737 h 69891"/>
                  <a:gd name="connsiteX15" fmla="*/ 23023 w 46994"/>
                  <a:gd name="connsiteY15" fmla="*/ 8476 h 69891"/>
                  <a:gd name="connsiteX16" fmla="*/ 15306 w 46994"/>
                  <a:gd name="connsiteY16" fmla="*/ 16192 h 69891"/>
                  <a:gd name="connsiteX17" fmla="*/ 25426 w 46994"/>
                  <a:gd name="connsiteY17" fmla="*/ 27008 h 69891"/>
                  <a:gd name="connsiteX18" fmla="*/ 31815 w 46994"/>
                  <a:gd name="connsiteY18" fmla="*/ 29980 h 69891"/>
                  <a:gd name="connsiteX19" fmla="*/ 31815 w 46994"/>
                  <a:gd name="connsiteY19" fmla="*/ 29980 h 6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994" h="69891">
                    <a:moveTo>
                      <a:pt x="31815" y="29917"/>
                    </a:moveTo>
                    <a:cubicBezTo>
                      <a:pt x="37697" y="32764"/>
                      <a:pt x="46995" y="37381"/>
                      <a:pt x="46995" y="49715"/>
                    </a:cubicBezTo>
                    <a:cubicBezTo>
                      <a:pt x="46995" y="56925"/>
                      <a:pt x="43010" y="69891"/>
                      <a:pt x="23908" y="69891"/>
                    </a:cubicBezTo>
                    <a:cubicBezTo>
                      <a:pt x="6198" y="69891"/>
                      <a:pt x="0" y="59518"/>
                      <a:pt x="0" y="54332"/>
                    </a:cubicBezTo>
                    <a:cubicBezTo>
                      <a:pt x="0" y="50474"/>
                      <a:pt x="2846" y="47374"/>
                      <a:pt x="6578" y="47374"/>
                    </a:cubicBezTo>
                    <a:cubicBezTo>
                      <a:pt x="10310" y="47374"/>
                      <a:pt x="11954" y="49968"/>
                      <a:pt x="13788" y="52371"/>
                    </a:cubicBezTo>
                    <a:cubicBezTo>
                      <a:pt x="16888" y="56735"/>
                      <a:pt x="19165" y="60088"/>
                      <a:pt x="24288" y="60088"/>
                    </a:cubicBezTo>
                    <a:cubicBezTo>
                      <a:pt x="28905" y="60088"/>
                      <a:pt x="32384" y="56862"/>
                      <a:pt x="32384" y="52118"/>
                    </a:cubicBezTo>
                    <a:cubicBezTo>
                      <a:pt x="32384" y="47754"/>
                      <a:pt x="29538" y="45287"/>
                      <a:pt x="28273" y="44149"/>
                    </a:cubicBezTo>
                    <a:cubicBezTo>
                      <a:pt x="26502" y="42884"/>
                      <a:pt x="18659" y="39152"/>
                      <a:pt x="15433" y="37571"/>
                    </a:cubicBezTo>
                    <a:cubicBezTo>
                      <a:pt x="11575" y="35800"/>
                      <a:pt x="1328" y="30740"/>
                      <a:pt x="1328" y="18849"/>
                    </a:cubicBezTo>
                    <a:cubicBezTo>
                      <a:pt x="1328" y="9741"/>
                      <a:pt x="7337" y="0"/>
                      <a:pt x="23655" y="0"/>
                    </a:cubicBezTo>
                    <a:cubicBezTo>
                      <a:pt x="39974" y="0"/>
                      <a:pt x="44971" y="8602"/>
                      <a:pt x="44971" y="13725"/>
                    </a:cubicBezTo>
                    <a:cubicBezTo>
                      <a:pt x="44971" y="17330"/>
                      <a:pt x="42377" y="19987"/>
                      <a:pt x="38835" y="19987"/>
                    </a:cubicBezTo>
                    <a:cubicBezTo>
                      <a:pt x="34851" y="19987"/>
                      <a:pt x="33206" y="17141"/>
                      <a:pt x="31751" y="14737"/>
                    </a:cubicBezTo>
                    <a:cubicBezTo>
                      <a:pt x="30486" y="12271"/>
                      <a:pt x="28273" y="8476"/>
                      <a:pt x="23023" y="8476"/>
                    </a:cubicBezTo>
                    <a:cubicBezTo>
                      <a:pt x="17773" y="8476"/>
                      <a:pt x="15306" y="12840"/>
                      <a:pt x="15306" y="16192"/>
                    </a:cubicBezTo>
                    <a:cubicBezTo>
                      <a:pt x="15306" y="22644"/>
                      <a:pt x="20936" y="25047"/>
                      <a:pt x="25426" y="27008"/>
                    </a:cubicBezTo>
                    <a:lnTo>
                      <a:pt x="31815" y="29980"/>
                    </a:lnTo>
                    <a:lnTo>
                      <a:pt x="31815" y="299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BD159627-36F1-58F5-6FE5-2AA88F04D16A}"/>
                  </a:ext>
                </a:extLst>
              </p:cNvPr>
              <p:cNvSpPr/>
              <p:nvPr/>
            </p:nvSpPr>
            <p:spPr>
              <a:xfrm>
                <a:off x="793335" y="6244213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2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535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6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5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ED97C2A-EDAF-337C-5F91-0AFD884BAA52}"/>
                  </a:ext>
                </a:extLst>
              </p:cNvPr>
              <p:cNvSpPr/>
              <p:nvPr/>
            </p:nvSpPr>
            <p:spPr>
              <a:xfrm>
                <a:off x="351977" y="6361479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535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535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lnTo>
                      <a:pt x="37507" y="22580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F6C6A56-28B8-5B29-CB98-1226B414DE60}"/>
                  </a:ext>
                </a:extLst>
              </p:cNvPr>
              <p:cNvSpPr/>
              <p:nvPr/>
            </p:nvSpPr>
            <p:spPr>
              <a:xfrm>
                <a:off x="412191" y="6363105"/>
                <a:ext cx="53572" cy="68201"/>
              </a:xfrm>
              <a:custGeom>
                <a:avLst/>
                <a:gdLst>
                  <a:gd name="connsiteX0" fmla="*/ 53509 w 53572"/>
                  <a:gd name="connsiteY0" fmla="*/ 50618 h 68201"/>
                  <a:gd name="connsiteX1" fmla="*/ 48513 w 53572"/>
                  <a:gd name="connsiteY1" fmla="*/ 63205 h 68201"/>
                  <a:gd name="connsiteX2" fmla="*/ 26312 w 53572"/>
                  <a:gd name="connsiteY2" fmla="*/ 68202 h 68201"/>
                  <a:gd name="connsiteX3" fmla="*/ 0 w 53572"/>
                  <a:gd name="connsiteY3" fmla="*/ 47266 h 68201"/>
                  <a:gd name="connsiteX4" fmla="*/ 0 w 53572"/>
                  <a:gd name="connsiteY4" fmla="*/ 2485 h 68201"/>
                  <a:gd name="connsiteX5" fmla="*/ 2720 w 53572"/>
                  <a:gd name="connsiteY5" fmla="*/ 18 h 68201"/>
                  <a:gd name="connsiteX6" fmla="*/ 13219 w 53572"/>
                  <a:gd name="connsiteY6" fmla="*/ 18 h 68201"/>
                  <a:gd name="connsiteX7" fmla="*/ 16065 w 53572"/>
                  <a:gd name="connsiteY7" fmla="*/ 2611 h 68201"/>
                  <a:gd name="connsiteX8" fmla="*/ 16065 w 53572"/>
                  <a:gd name="connsiteY8" fmla="*/ 45621 h 68201"/>
                  <a:gd name="connsiteX9" fmla="*/ 27261 w 53572"/>
                  <a:gd name="connsiteY9" fmla="*/ 57576 h 68201"/>
                  <a:gd name="connsiteX10" fmla="*/ 37634 w 53572"/>
                  <a:gd name="connsiteY10" fmla="*/ 47203 h 68201"/>
                  <a:gd name="connsiteX11" fmla="*/ 37634 w 53572"/>
                  <a:gd name="connsiteY11" fmla="*/ 2801 h 68201"/>
                  <a:gd name="connsiteX12" fmla="*/ 40353 w 53572"/>
                  <a:gd name="connsiteY12" fmla="*/ 81 h 68201"/>
                  <a:gd name="connsiteX13" fmla="*/ 50473 w 53572"/>
                  <a:gd name="connsiteY13" fmla="*/ 81 h 68201"/>
                  <a:gd name="connsiteX14" fmla="*/ 53573 w 53572"/>
                  <a:gd name="connsiteY14" fmla="*/ 2801 h 68201"/>
                  <a:gd name="connsiteX15" fmla="*/ 53573 w 53572"/>
                  <a:gd name="connsiteY15" fmla="*/ 50681 h 68201"/>
                  <a:gd name="connsiteX16" fmla="*/ 53573 w 53572"/>
                  <a:gd name="connsiteY16" fmla="*/ 50681 h 68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572" h="68201">
                    <a:moveTo>
                      <a:pt x="53509" y="50618"/>
                    </a:moveTo>
                    <a:cubicBezTo>
                      <a:pt x="53509" y="56247"/>
                      <a:pt x="53383" y="59853"/>
                      <a:pt x="48513" y="63205"/>
                    </a:cubicBezTo>
                    <a:cubicBezTo>
                      <a:pt x="44907" y="65355"/>
                      <a:pt x="37064" y="68202"/>
                      <a:pt x="26312" y="68202"/>
                    </a:cubicBezTo>
                    <a:cubicBezTo>
                      <a:pt x="1518" y="68202"/>
                      <a:pt x="0" y="55362"/>
                      <a:pt x="0" y="47266"/>
                    </a:cubicBezTo>
                    <a:lnTo>
                      <a:pt x="0" y="2485"/>
                    </a:lnTo>
                    <a:cubicBezTo>
                      <a:pt x="0" y="398"/>
                      <a:pt x="1012" y="18"/>
                      <a:pt x="2720" y="18"/>
                    </a:cubicBezTo>
                    <a:lnTo>
                      <a:pt x="13219" y="18"/>
                    </a:lnTo>
                    <a:cubicBezTo>
                      <a:pt x="15117" y="-108"/>
                      <a:pt x="16065" y="398"/>
                      <a:pt x="16065" y="2611"/>
                    </a:cubicBezTo>
                    <a:lnTo>
                      <a:pt x="16065" y="45621"/>
                    </a:lnTo>
                    <a:cubicBezTo>
                      <a:pt x="16065" y="49859"/>
                      <a:pt x="16192" y="57576"/>
                      <a:pt x="27261" y="57576"/>
                    </a:cubicBezTo>
                    <a:cubicBezTo>
                      <a:pt x="37507" y="57576"/>
                      <a:pt x="37634" y="51440"/>
                      <a:pt x="37634" y="47203"/>
                    </a:cubicBezTo>
                    <a:lnTo>
                      <a:pt x="37634" y="2801"/>
                    </a:lnTo>
                    <a:cubicBezTo>
                      <a:pt x="37634" y="777"/>
                      <a:pt x="38266" y="81"/>
                      <a:pt x="40353" y="81"/>
                    </a:cubicBezTo>
                    <a:lnTo>
                      <a:pt x="50473" y="81"/>
                    </a:lnTo>
                    <a:cubicBezTo>
                      <a:pt x="52497" y="81"/>
                      <a:pt x="53573" y="334"/>
                      <a:pt x="53573" y="2801"/>
                    </a:cubicBezTo>
                    <a:lnTo>
                      <a:pt x="53573" y="50681"/>
                    </a:lnTo>
                    <a:lnTo>
                      <a:pt x="53573" y="50681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A2B68C38-34B8-3D2D-DC72-8D0C00515B0D}"/>
                  </a:ext>
                </a:extLst>
              </p:cNvPr>
              <p:cNvSpPr/>
              <p:nvPr/>
            </p:nvSpPr>
            <p:spPr>
              <a:xfrm>
                <a:off x="475314" y="6361479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0 w 42630"/>
                  <a:gd name="connsiteY7" fmla="*/ 9614 h 68183"/>
                  <a:gd name="connsiteX8" fmla="*/ 35799 w 42630"/>
                  <a:gd name="connsiteY8" fmla="*/ 16572 h 68183"/>
                  <a:gd name="connsiteX9" fmla="*/ 29222 w 42630"/>
                  <a:gd name="connsiteY9" fmla="*/ 11701 h 68183"/>
                  <a:gd name="connsiteX10" fmla="*/ 22770 w 42630"/>
                  <a:gd name="connsiteY10" fmla="*/ 8096 h 68183"/>
                  <a:gd name="connsiteX11" fmla="*/ 15939 w 42630"/>
                  <a:gd name="connsiteY11" fmla="*/ 15813 h 68183"/>
                  <a:gd name="connsiteX12" fmla="*/ 15939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9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0" y="2024"/>
                      <a:pt x="42630" y="9614"/>
                    </a:cubicBezTo>
                    <a:cubicBezTo>
                      <a:pt x="42630" y="13472"/>
                      <a:pt x="39911" y="16572"/>
                      <a:pt x="35799" y="16572"/>
                    </a:cubicBezTo>
                    <a:cubicBezTo>
                      <a:pt x="32321" y="16572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770" y="8096"/>
                    </a:cubicBezTo>
                    <a:cubicBezTo>
                      <a:pt x="16065" y="8096"/>
                      <a:pt x="15939" y="12587"/>
                      <a:pt x="15939" y="15813"/>
                    </a:cubicBezTo>
                    <a:lnTo>
                      <a:pt x="15939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112DC84E-E542-9ED2-B5FD-64FC2041F8F5}"/>
                  </a:ext>
                </a:extLst>
              </p:cNvPr>
              <p:cNvSpPr/>
              <p:nvPr/>
            </p:nvSpPr>
            <p:spPr>
              <a:xfrm>
                <a:off x="516933" y="6361479"/>
                <a:ext cx="61235" cy="69828"/>
              </a:xfrm>
              <a:custGeom>
                <a:avLst/>
                <a:gdLst>
                  <a:gd name="connsiteX0" fmla="*/ 30550 w 61235"/>
                  <a:gd name="connsiteY0" fmla="*/ 69828 h 69828"/>
                  <a:gd name="connsiteX1" fmla="*/ 0 w 61235"/>
                  <a:gd name="connsiteY1" fmla="*/ 34914 h 69828"/>
                  <a:gd name="connsiteX2" fmla="*/ 30803 w 61235"/>
                  <a:gd name="connsiteY2" fmla="*/ 0 h 69828"/>
                  <a:gd name="connsiteX3" fmla="*/ 61226 w 61235"/>
                  <a:gd name="connsiteY3" fmla="*/ 34155 h 69828"/>
                  <a:gd name="connsiteX4" fmla="*/ 30550 w 61235"/>
                  <a:gd name="connsiteY4" fmla="*/ 69828 h 69828"/>
                  <a:gd name="connsiteX5" fmla="*/ 30044 w 61235"/>
                  <a:gd name="connsiteY5" fmla="*/ 9488 h 69828"/>
                  <a:gd name="connsiteX6" fmla="*/ 16571 w 61235"/>
                  <a:gd name="connsiteY6" fmla="*/ 32953 h 69828"/>
                  <a:gd name="connsiteX7" fmla="*/ 31182 w 61235"/>
                  <a:gd name="connsiteY7" fmla="*/ 59139 h 69828"/>
                  <a:gd name="connsiteX8" fmla="*/ 44528 w 61235"/>
                  <a:gd name="connsiteY8" fmla="*/ 33333 h 69828"/>
                  <a:gd name="connsiteX9" fmla="*/ 30044 w 61235"/>
                  <a:gd name="connsiteY9" fmla="*/ 9424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8">
                    <a:moveTo>
                      <a:pt x="30550" y="69828"/>
                    </a:moveTo>
                    <a:cubicBezTo>
                      <a:pt x="11701" y="69828"/>
                      <a:pt x="0" y="54648"/>
                      <a:pt x="0" y="34914"/>
                    </a:cubicBezTo>
                    <a:cubicBezTo>
                      <a:pt x="0" y="15180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537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1" y="19987"/>
                      <a:pt x="16571" y="32953"/>
                    </a:cubicBezTo>
                    <a:cubicBezTo>
                      <a:pt x="16571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BA4661D-4E9A-4FD1-1D22-DAACF5259C8E}"/>
                  </a:ext>
                </a:extLst>
              </p:cNvPr>
              <p:cNvSpPr/>
              <p:nvPr/>
            </p:nvSpPr>
            <p:spPr>
              <a:xfrm>
                <a:off x="585432" y="6361479"/>
                <a:ext cx="55912" cy="98417"/>
              </a:xfrm>
              <a:custGeom>
                <a:avLst/>
                <a:gdLst>
                  <a:gd name="connsiteX0" fmla="*/ 63 w 55912"/>
                  <a:gd name="connsiteY0" fmla="*/ 16698 h 98417"/>
                  <a:gd name="connsiteX1" fmla="*/ 1581 w 55912"/>
                  <a:gd name="connsiteY1" fmla="*/ 7717 h 98417"/>
                  <a:gd name="connsiteX2" fmla="*/ 25996 w 55912"/>
                  <a:gd name="connsiteY2" fmla="*/ 0 h 98417"/>
                  <a:gd name="connsiteX3" fmla="*/ 47311 w 55912"/>
                  <a:gd name="connsiteY3" fmla="*/ 7590 h 98417"/>
                  <a:gd name="connsiteX4" fmla="*/ 55913 w 55912"/>
                  <a:gd name="connsiteY4" fmla="*/ 32131 h 98417"/>
                  <a:gd name="connsiteX5" fmla="*/ 27514 w 55912"/>
                  <a:gd name="connsiteY5" fmla="*/ 69765 h 98417"/>
                  <a:gd name="connsiteX6" fmla="*/ 15813 w 55912"/>
                  <a:gd name="connsiteY6" fmla="*/ 66413 h 98417"/>
                  <a:gd name="connsiteX7" fmla="*/ 15813 w 55912"/>
                  <a:gd name="connsiteY7" fmla="*/ 95697 h 98417"/>
                  <a:gd name="connsiteX8" fmla="*/ 13219 w 55912"/>
                  <a:gd name="connsiteY8" fmla="*/ 98417 h 98417"/>
                  <a:gd name="connsiteX9" fmla="*/ 3226 w 55912"/>
                  <a:gd name="connsiteY9" fmla="*/ 98417 h 98417"/>
                  <a:gd name="connsiteX10" fmla="*/ 0 w 55912"/>
                  <a:gd name="connsiteY10" fmla="*/ 95697 h 98417"/>
                  <a:gd name="connsiteX11" fmla="*/ 0 w 55912"/>
                  <a:gd name="connsiteY11" fmla="*/ 16761 h 98417"/>
                  <a:gd name="connsiteX12" fmla="*/ 63 w 55912"/>
                  <a:gd name="connsiteY12" fmla="*/ 16761 h 98417"/>
                  <a:gd name="connsiteX13" fmla="*/ 15876 w 55912"/>
                  <a:gd name="connsiteY13" fmla="*/ 56419 h 98417"/>
                  <a:gd name="connsiteX14" fmla="*/ 24984 w 55912"/>
                  <a:gd name="connsiteY14" fmla="*/ 59392 h 98417"/>
                  <a:gd name="connsiteX15" fmla="*/ 39594 w 55912"/>
                  <a:gd name="connsiteY15" fmla="*/ 34471 h 98417"/>
                  <a:gd name="connsiteX16" fmla="*/ 23782 w 55912"/>
                  <a:gd name="connsiteY16" fmla="*/ 9298 h 98417"/>
                  <a:gd name="connsiteX17" fmla="*/ 15813 w 55912"/>
                  <a:gd name="connsiteY17" fmla="*/ 18279 h 98417"/>
                  <a:gd name="connsiteX18" fmla="*/ 15813 w 55912"/>
                  <a:gd name="connsiteY18" fmla="*/ 56419 h 98417"/>
                  <a:gd name="connsiteX19" fmla="*/ 15876 w 55912"/>
                  <a:gd name="connsiteY19" fmla="*/ 56419 h 9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912" h="98417">
                    <a:moveTo>
                      <a:pt x="63" y="16698"/>
                    </a:moveTo>
                    <a:cubicBezTo>
                      <a:pt x="63" y="11701"/>
                      <a:pt x="63" y="9741"/>
                      <a:pt x="1581" y="7717"/>
                    </a:cubicBezTo>
                    <a:cubicBezTo>
                      <a:pt x="4174" y="3985"/>
                      <a:pt x="14547" y="0"/>
                      <a:pt x="25996" y="0"/>
                    </a:cubicBezTo>
                    <a:cubicBezTo>
                      <a:pt x="29601" y="0"/>
                      <a:pt x="39974" y="253"/>
                      <a:pt x="47311" y="7590"/>
                    </a:cubicBezTo>
                    <a:cubicBezTo>
                      <a:pt x="52434" y="12587"/>
                      <a:pt x="55913" y="21442"/>
                      <a:pt x="55913" y="32131"/>
                    </a:cubicBezTo>
                    <a:cubicBezTo>
                      <a:pt x="55913" y="49715"/>
                      <a:pt x="46805" y="69765"/>
                      <a:pt x="27514" y="69765"/>
                    </a:cubicBezTo>
                    <a:cubicBezTo>
                      <a:pt x="23023" y="69765"/>
                      <a:pt x="19544" y="68879"/>
                      <a:pt x="15813" y="66413"/>
                    </a:cubicBezTo>
                    <a:lnTo>
                      <a:pt x="15813" y="95697"/>
                    </a:lnTo>
                    <a:cubicBezTo>
                      <a:pt x="15813" y="97721"/>
                      <a:pt x="15180" y="98417"/>
                      <a:pt x="13219" y="98417"/>
                    </a:cubicBezTo>
                    <a:lnTo>
                      <a:pt x="3226" y="98417"/>
                    </a:lnTo>
                    <a:cubicBezTo>
                      <a:pt x="1202" y="98417"/>
                      <a:pt x="0" y="98164"/>
                      <a:pt x="0" y="95697"/>
                    </a:cubicBezTo>
                    <a:lnTo>
                      <a:pt x="0" y="16761"/>
                    </a:lnTo>
                    <a:lnTo>
                      <a:pt x="63" y="16761"/>
                    </a:lnTo>
                    <a:close/>
                    <a:moveTo>
                      <a:pt x="15876" y="56419"/>
                    </a:moveTo>
                    <a:cubicBezTo>
                      <a:pt x="20114" y="59012"/>
                      <a:pt x="23466" y="59392"/>
                      <a:pt x="24984" y="59392"/>
                    </a:cubicBezTo>
                    <a:cubicBezTo>
                      <a:pt x="34471" y="59392"/>
                      <a:pt x="39594" y="48323"/>
                      <a:pt x="39594" y="34471"/>
                    </a:cubicBezTo>
                    <a:cubicBezTo>
                      <a:pt x="39594" y="16635"/>
                      <a:pt x="31878" y="9298"/>
                      <a:pt x="23782" y="9298"/>
                    </a:cubicBezTo>
                    <a:cubicBezTo>
                      <a:pt x="15686" y="9298"/>
                      <a:pt x="15813" y="14674"/>
                      <a:pt x="15813" y="18279"/>
                    </a:cubicBezTo>
                    <a:lnTo>
                      <a:pt x="15813" y="56419"/>
                    </a:lnTo>
                    <a:cubicBezTo>
                      <a:pt x="15813" y="56419"/>
                      <a:pt x="15876" y="56419"/>
                      <a:pt x="15876" y="564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4874C99-9731-48F4-5F8B-448DDB2FC734}"/>
                  </a:ext>
                </a:extLst>
              </p:cNvPr>
              <p:cNvSpPr/>
              <p:nvPr/>
            </p:nvSpPr>
            <p:spPr>
              <a:xfrm>
                <a:off x="645709" y="6361479"/>
                <a:ext cx="54205" cy="69828"/>
              </a:xfrm>
              <a:custGeom>
                <a:avLst/>
                <a:gdLst>
                  <a:gd name="connsiteX0" fmla="*/ 13472 w 54205"/>
                  <a:gd name="connsiteY0" fmla="*/ 34535 h 69828"/>
                  <a:gd name="connsiteX1" fmla="*/ 31182 w 54205"/>
                  <a:gd name="connsiteY1" fmla="*/ 55723 h 69828"/>
                  <a:gd name="connsiteX2" fmla="*/ 46489 w 54205"/>
                  <a:gd name="connsiteY2" fmla="*/ 47248 h 69828"/>
                  <a:gd name="connsiteX3" fmla="*/ 50853 w 54205"/>
                  <a:gd name="connsiteY3" fmla="*/ 43516 h 69828"/>
                  <a:gd name="connsiteX4" fmla="*/ 54205 w 54205"/>
                  <a:gd name="connsiteY4" fmla="*/ 47501 h 69828"/>
                  <a:gd name="connsiteX5" fmla="*/ 28779 w 54205"/>
                  <a:gd name="connsiteY5" fmla="*/ 69828 h 69828"/>
                  <a:gd name="connsiteX6" fmla="*/ 0 w 54205"/>
                  <a:gd name="connsiteY6" fmla="*/ 34788 h 69828"/>
                  <a:gd name="connsiteX7" fmla="*/ 28779 w 54205"/>
                  <a:gd name="connsiteY7" fmla="*/ 0 h 69828"/>
                  <a:gd name="connsiteX8" fmla="*/ 53573 w 54205"/>
                  <a:gd name="connsiteY8" fmla="*/ 24162 h 69828"/>
                  <a:gd name="connsiteX9" fmla="*/ 49082 w 54205"/>
                  <a:gd name="connsiteY9" fmla="*/ 29285 h 69828"/>
                  <a:gd name="connsiteX10" fmla="*/ 13535 w 54205"/>
                  <a:gd name="connsiteY10" fmla="*/ 34535 h 69828"/>
                  <a:gd name="connsiteX11" fmla="*/ 13472 w 54205"/>
                  <a:gd name="connsiteY11" fmla="*/ 34535 h 69828"/>
                  <a:gd name="connsiteX12" fmla="*/ 37507 w 54205"/>
                  <a:gd name="connsiteY12" fmla="*/ 22580 h 69828"/>
                  <a:gd name="connsiteX13" fmla="*/ 26312 w 54205"/>
                  <a:gd name="connsiteY13" fmla="*/ 9614 h 69828"/>
                  <a:gd name="connsiteX14" fmla="*/ 12840 w 54205"/>
                  <a:gd name="connsiteY14" fmla="*/ 26565 h 69828"/>
                  <a:gd name="connsiteX15" fmla="*/ 37507 w 54205"/>
                  <a:gd name="connsiteY15" fmla="*/ 22580 h 6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8">
                    <a:moveTo>
                      <a:pt x="13472" y="34535"/>
                    </a:moveTo>
                    <a:cubicBezTo>
                      <a:pt x="15686" y="52245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5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2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1B5A64B-A689-0135-2E1D-87A068E9553D}"/>
                  </a:ext>
                </a:extLst>
              </p:cNvPr>
              <p:cNvSpPr/>
              <p:nvPr/>
            </p:nvSpPr>
            <p:spPr>
              <a:xfrm>
                <a:off x="354633" y="6478681"/>
                <a:ext cx="53193" cy="68246"/>
              </a:xfrm>
              <a:custGeom>
                <a:avLst/>
                <a:gdLst>
                  <a:gd name="connsiteX0" fmla="*/ 53193 w 53193"/>
                  <a:gd name="connsiteY0" fmla="*/ 65527 h 68246"/>
                  <a:gd name="connsiteX1" fmla="*/ 50347 w 53193"/>
                  <a:gd name="connsiteY1" fmla="*/ 68247 h 68246"/>
                  <a:gd name="connsiteX2" fmla="*/ 40100 w 53193"/>
                  <a:gd name="connsiteY2" fmla="*/ 68247 h 68246"/>
                  <a:gd name="connsiteX3" fmla="*/ 37254 w 53193"/>
                  <a:gd name="connsiteY3" fmla="*/ 65274 h 68246"/>
                  <a:gd name="connsiteX4" fmla="*/ 37254 w 53193"/>
                  <a:gd name="connsiteY4" fmla="*/ 21884 h 68246"/>
                  <a:gd name="connsiteX5" fmla="*/ 26185 w 53193"/>
                  <a:gd name="connsiteY5" fmla="*/ 8792 h 68246"/>
                  <a:gd name="connsiteX6" fmla="*/ 15939 w 53193"/>
                  <a:gd name="connsiteY6" fmla="*/ 19544 h 68246"/>
                  <a:gd name="connsiteX7" fmla="*/ 15939 w 53193"/>
                  <a:gd name="connsiteY7" fmla="*/ 65147 h 68246"/>
                  <a:gd name="connsiteX8" fmla="*/ 12840 w 53193"/>
                  <a:gd name="connsiteY8" fmla="*/ 68247 h 68246"/>
                  <a:gd name="connsiteX9" fmla="*/ 2720 w 53193"/>
                  <a:gd name="connsiteY9" fmla="*/ 68247 h 68246"/>
                  <a:gd name="connsiteX10" fmla="*/ 0 w 53193"/>
                  <a:gd name="connsiteY10" fmla="*/ 65527 h 68246"/>
                  <a:gd name="connsiteX11" fmla="*/ 0 w 53193"/>
                  <a:gd name="connsiteY11" fmla="*/ 14801 h 68246"/>
                  <a:gd name="connsiteX12" fmla="*/ 6009 w 53193"/>
                  <a:gd name="connsiteY12" fmla="*/ 3985 h 68246"/>
                  <a:gd name="connsiteX13" fmla="*/ 27703 w 53193"/>
                  <a:gd name="connsiteY13" fmla="*/ 0 h 68246"/>
                  <a:gd name="connsiteX14" fmla="*/ 47248 w 53193"/>
                  <a:gd name="connsiteY14" fmla="*/ 4997 h 68246"/>
                  <a:gd name="connsiteX15" fmla="*/ 53130 w 53193"/>
                  <a:gd name="connsiteY15" fmla="*/ 20303 h 68246"/>
                  <a:gd name="connsiteX16" fmla="*/ 53130 w 53193"/>
                  <a:gd name="connsiteY16" fmla="*/ 65464 h 68246"/>
                  <a:gd name="connsiteX17" fmla="*/ 53130 w 53193"/>
                  <a:gd name="connsiteY17" fmla="*/ 65464 h 68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93" h="68246">
                    <a:moveTo>
                      <a:pt x="53193" y="65527"/>
                    </a:moveTo>
                    <a:cubicBezTo>
                      <a:pt x="53193" y="67867"/>
                      <a:pt x="52434" y="68247"/>
                      <a:pt x="50347" y="68247"/>
                    </a:cubicBezTo>
                    <a:lnTo>
                      <a:pt x="40100" y="68247"/>
                    </a:lnTo>
                    <a:cubicBezTo>
                      <a:pt x="37507" y="68247"/>
                      <a:pt x="37254" y="67235"/>
                      <a:pt x="37254" y="65274"/>
                    </a:cubicBezTo>
                    <a:lnTo>
                      <a:pt x="37254" y="21884"/>
                    </a:lnTo>
                    <a:cubicBezTo>
                      <a:pt x="37254" y="16761"/>
                      <a:pt x="37128" y="8792"/>
                      <a:pt x="26185" y="8792"/>
                    </a:cubicBezTo>
                    <a:cubicBezTo>
                      <a:pt x="15939" y="8792"/>
                      <a:pt x="15939" y="16635"/>
                      <a:pt x="15939" y="19544"/>
                    </a:cubicBezTo>
                    <a:lnTo>
                      <a:pt x="15939" y="65147"/>
                    </a:lnTo>
                    <a:cubicBezTo>
                      <a:pt x="15939" y="67741"/>
                      <a:pt x="15306" y="68247"/>
                      <a:pt x="12840" y="68247"/>
                    </a:cubicBezTo>
                    <a:lnTo>
                      <a:pt x="2720" y="68247"/>
                    </a:lnTo>
                    <a:cubicBezTo>
                      <a:pt x="696" y="68247"/>
                      <a:pt x="0" y="67741"/>
                      <a:pt x="0" y="65527"/>
                    </a:cubicBezTo>
                    <a:lnTo>
                      <a:pt x="0" y="14801"/>
                    </a:lnTo>
                    <a:cubicBezTo>
                      <a:pt x="0" y="9677"/>
                      <a:pt x="253" y="6704"/>
                      <a:pt x="6009" y="3985"/>
                    </a:cubicBezTo>
                    <a:cubicBezTo>
                      <a:pt x="12840" y="885"/>
                      <a:pt x="20240" y="0"/>
                      <a:pt x="27703" y="0"/>
                    </a:cubicBezTo>
                    <a:cubicBezTo>
                      <a:pt x="40543" y="0"/>
                      <a:pt x="45034" y="3226"/>
                      <a:pt x="47248" y="4997"/>
                    </a:cubicBezTo>
                    <a:cubicBezTo>
                      <a:pt x="53003" y="9741"/>
                      <a:pt x="53130" y="15813"/>
                      <a:pt x="53130" y="20303"/>
                    </a:cubicBezTo>
                    <a:lnTo>
                      <a:pt x="53130" y="65464"/>
                    </a:lnTo>
                    <a:lnTo>
                      <a:pt x="53130" y="654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43DE7B2-A107-743D-746D-78E575883122}"/>
                  </a:ext>
                </a:extLst>
              </p:cNvPr>
              <p:cNvSpPr/>
              <p:nvPr/>
            </p:nvSpPr>
            <p:spPr>
              <a:xfrm>
                <a:off x="415037" y="6478744"/>
                <a:ext cx="54205" cy="69827"/>
              </a:xfrm>
              <a:custGeom>
                <a:avLst/>
                <a:gdLst>
                  <a:gd name="connsiteX0" fmla="*/ 13472 w 54205"/>
                  <a:gd name="connsiteY0" fmla="*/ 34535 h 69827"/>
                  <a:gd name="connsiteX1" fmla="*/ 31182 w 54205"/>
                  <a:gd name="connsiteY1" fmla="*/ 55723 h 69827"/>
                  <a:gd name="connsiteX2" fmla="*/ 46489 w 54205"/>
                  <a:gd name="connsiteY2" fmla="*/ 47248 h 69827"/>
                  <a:gd name="connsiteX3" fmla="*/ 50853 w 54205"/>
                  <a:gd name="connsiteY3" fmla="*/ 43516 h 69827"/>
                  <a:gd name="connsiteX4" fmla="*/ 54205 w 54205"/>
                  <a:gd name="connsiteY4" fmla="*/ 47501 h 69827"/>
                  <a:gd name="connsiteX5" fmla="*/ 28779 w 54205"/>
                  <a:gd name="connsiteY5" fmla="*/ 69828 h 69827"/>
                  <a:gd name="connsiteX6" fmla="*/ 0 w 54205"/>
                  <a:gd name="connsiteY6" fmla="*/ 34788 h 69827"/>
                  <a:gd name="connsiteX7" fmla="*/ 28779 w 54205"/>
                  <a:gd name="connsiteY7" fmla="*/ 0 h 69827"/>
                  <a:gd name="connsiteX8" fmla="*/ 53573 w 54205"/>
                  <a:gd name="connsiteY8" fmla="*/ 24161 h 69827"/>
                  <a:gd name="connsiteX9" fmla="*/ 49082 w 54205"/>
                  <a:gd name="connsiteY9" fmla="*/ 29285 h 69827"/>
                  <a:gd name="connsiteX10" fmla="*/ 13535 w 54205"/>
                  <a:gd name="connsiteY10" fmla="*/ 34535 h 69827"/>
                  <a:gd name="connsiteX11" fmla="*/ 13472 w 54205"/>
                  <a:gd name="connsiteY11" fmla="*/ 34535 h 69827"/>
                  <a:gd name="connsiteX12" fmla="*/ 37507 w 54205"/>
                  <a:gd name="connsiteY12" fmla="*/ 22580 h 69827"/>
                  <a:gd name="connsiteX13" fmla="*/ 26312 w 54205"/>
                  <a:gd name="connsiteY13" fmla="*/ 9614 h 69827"/>
                  <a:gd name="connsiteX14" fmla="*/ 12840 w 54205"/>
                  <a:gd name="connsiteY14" fmla="*/ 26565 h 69827"/>
                  <a:gd name="connsiteX15" fmla="*/ 37507 w 54205"/>
                  <a:gd name="connsiteY15" fmla="*/ 22580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205" h="69827">
                    <a:moveTo>
                      <a:pt x="13472" y="34535"/>
                    </a:moveTo>
                    <a:cubicBezTo>
                      <a:pt x="15686" y="52244"/>
                      <a:pt x="25047" y="55723"/>
                      <a:pt x="31182" y="55723"/>
                    </a:cubicBezTo>
                    <a:cubicBezTo>
                      <a:pt x="38013" y="55723"/>
                      <a:pt x="43136" y="51612"/>
                      <a:pt x="46489" y="47248"/>
                    </a:cubicBezTo>
                    <a:cubicBezTo>
                      <a:pt x="48513" y="44275"/>
                      <a:pt x="49208" y="43516"/>
                      <a:pt x="50853" y="43516"/>
                    </a:cubicBezTo>
                    <a:cubicBezTo>
                      <a:pt x="52497" y="43516"/>
                      <a:pt x="54205" y="44908"/>
                      <a:pt x="54205" y="47501"/>
                    </a:cubicBezTo>
                    <a:cubicBezTo>
                      <a:pt x="54205" y="51106"/>
                      <a:pt x="48955" y="69828"/>
                      <a:pt x="28779" y="69828"/>
                    </a:cubicBezTo>
                    <a:cubicBezTo>
                      <a:pt x="11828" y="69828"/>
                      <a:pt x="0" y="57494"/>
                      <a:pt x="0" y="34788"/>
                    </a:cubicBezTo>
                    <a:cubicBezTo>
                      <a:pt x="0" y="9234"/>
                      <a:pt x="14990" y="0"/>
                      <a:pt x="28779" y="0"/>
                    </a:cubicBezTo>
                    <a:cubicBezTo>
                      <a:pt x="48829" y="0"/>
                      <a:pt x="53573" y="17963"/>
                      <a:pt x="53573" y="24161"/>
                    </a:cubicBezTo>
                    <a:cubicBezTo>
                      <a:pt x="53573" y="28652"/>
                      <a:pt x="50600" y="29032"/>
                      <a:pt x="49082" y="29285"/>
                    </a:cubicBezTo>
                    <a:lnTo>
                      <a:pt x="13535" y="34535"/>
                    </a:lnTo>
                    <a:lnTo>
                      <a:pt x="13472" y="34535"/>
                    </a:lnTo>
                    <a:close/>
                    <a:moveTo>
                      <a:pt x="37507" y="22580"/>
                    </a:moveTo>
                    <a:cubicBezTo>
                      <a:pt x="37001" y="14358"/>
                      <a:pt x="32004" y="9614"/>
                      <a:pt x="26312" y="9614"/>
                    </a:cubicBezTo>
                    <a:cubicBezTo>
                      <a:pt x="17457" y="9614"/>
                      <a:pt x="13472" y="17710"/>
                      <a:pt x="12840" y="26565"/>
                    </a:cubicBezTo>
                    <a:cubicBezTo>
                      <a:pt x="12840" y="26565"/>
                      <a:pt x="37507" y="22580"/>
                      <a:pt x="37507" y="2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58EEA0C-0247-170E-D01C-65BF9229B8BA}"/>
                  </a:ext>
                </a:extLst>
              </p:cNvPr>
              <p:cNvSpPr/>
              <p:nvPr/>
            </p:nvSpPr>
            <p:spPr>
              <a:xfrm>
                <a:off x="468610" y="6461793"/>
                <a:ext cx="38519" cy="86652"/>
              </a:xfrm>
              <a:custGeom>
                <a:avLst/>
                <a:gdLst>
                  <a:gd name="connsiteX0" fmla="*/ 24161 w 38519"/>
                  <a:gd name="connsiteY0" fmla="*/ 25680 h 86652"/>
                  <a:gd name="connsiteX1" fmla="*/ 24161 w 38519"/>
                  <a:gd name="connsiteY1" fmla="*/ 65337 h 86652"/>
                  <a:gd name="connsiteX2" fmla="*/ 32890 w 38519"/>
                  <a:gd name="connsiteY2" fmla="*/ 77671 h 86652"/>
                  <a:gd name="connsiteX3" fmla="*/ 38519 w 38519"/>
                  <a:gd name="connsiteY3" fmla="*/ 81023 h 86652"/>
                  <a:gd name="connsiteX4" fmla="*/ 26185 w 38519"/>
                  <a:gd name="connsiteY4" fmla="*/ 86653 h 86652"/>
                  <a:gd name="connsiteX5" fmla="*/ 12207 w 38519"/>
                  <a:gd name="connsiteY5" fmla="*/ 81023 h 86652"/>
                  <a:gd name="connsiteX6" fmla="*/ 8475 w 38519"/>
                  <a:gd name="connsiteY6" fmla="*/ 67931 h 86652"/>
                  <a:gd name="connsiteX7" fmla="*/ 8475 w 38519"/>
                  <a:gd name="connsiteY7" fmla="*/ 25680 h 86652"/>
                  <a:gd name="connsiteX8" fmla="*/ 2340 w 38519"/>
                  <a:gd name="connsiteY8" fmla="*/ 25680 h 86652"/>
                  <a:gd name="connsiteX9" fmla="*/ 0 w 38519"/>
                  <a:gd name="connsiteY9" fmla="*/ 20683 h 86652"/>
                  <a:gd name="connsiteX10" fmla="*/ 2214 w 38519"/>
                  <a:gd name="connsiteY10" fmla="*/ 18596 h 86652"/>
                  <a:gd name="connsiteX11" fmla="*/ 8475 w 38519"/>
                  <a:gd name="connsiteY11" fmla="*/ 18596 h 86652"/>
                  <a:gd name="connsiteX12" fmla="*/ 8475 w 38519"/>
                  <a:gd name="connsiteY12" fmla="*/ 11385 h 86652"/>
                  <a:gd name="connsiteX13" fmla="*/ 10816 w 38519"/>
                  <a:gd name="connsiteY13" fmla="*/ 6894 h 86652"/>
                  <a:gd name="connsiteX14" fmla="*/ 20050 w 38519"/>
                  <a:gd name="connsiteY14" fmla="*/ 1012 h 86652"/>
                  <a:gd name="connsiteX15" fmla="*/ 22390 w 38519"/>
                  <a:gd name="connsiteY15" fmla="*/ 0 h 86652"/>
                  <a:gd name="connsiteX16" fmla="*/ 24161 w 38519"/>
                  <a:gd name="connsiteY16" fmla="*/ 3605 h 86652"/>
                  <a:gd name="connsiteX17" fmla="*/ 24161 w 38519"/>
                  <a:gd name="connsiteY17" fmla="*/ 18596 h 86652"/>
                  <a:gd name="connsiteX18" fmla="*/ 33902 w 38519"/>
                  <a:gd name="connsiteY18" fmla="*/ 18596 h 86652"/>
                  <a:gd name="connsiteX19" fmla="*/ 36369 w 38519"/>
                  <a:gd name="connsiteY19" fmla="*/ 20367 h 86652"/>
                  <a:gd name="connsiteX20" fmla="*/ 34155 w 38519"/>
                  <a:gd name="connsiteY20" fmla="*/ 25616 h 86652"/>
                  <a:gd name="connsiteX21" fmla="*/ 24161 w 38519"/>
                  <a:gd name="connsiteY21" fmla="*/ 25616 h 86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8519" h="86652">
                    <a:moveTo>
                      <a:pt x="24161" y="25680"/>
                    </a:moveTo>
                    <a:lnTo>
                      <a:pt x="24161" y="65337"/>
                    </a:lnTo>
                    <a:cubicBezTo>
                      <a:pt x="24161" y="69069"/>
                      <a:pt x="24288" y="77291"/>
                      <a:pt x="32890" y="77671"/>
                    </a:cubicBezTo>
                    <a:cubicBezTo>
                      <a:pt x="36116" y="77671"/>
                      <a:pt x="38519" y="77671"/>
                      <a:pt x="38519" y="81023"/>
                    </a:cubicBezTo>
                    <a:cubicBezTo>
                      <a:pt x="38519" y="84629"/>
                      <a:pt x="31309" y="86653"/>
                      <a:pt x="26185" y="86653"/>
                    </a:cubicBezTo>
                    <a:cubicBezTo>
                      <a:pt x="19228" y="86653"/>
                      <a:pt x="14737" y="84059"/>
                      <a:pt x="12207" y="81023"/>
                    </a:cubicBezTo>
                    <a:cubicBezTo>
                      <a:pt x="8602" y="76659"/>
                      <a:pt x="8475" y="72042"/>
                      <a:pt x="8475" y="67931"/>
                    </a:cubicBezTo>
                    <a:lnTo>
                      <a:pt x="8475" y="25680"/>
                    </a:lnTo>
                    <a:lnTo>
                      <a:pt x="2340" y="25680"/>
                    </a:lnTo>
                    <a:cubicBezTo>
                      <a:pt x="0" y="25680"/>
                      <a:pt x="0" y="25173"/>
                      <a:pt x="0" y="20683"/>
                    </a:cubicBezTo>
                    <a:cubicBezTo>
                      <a:pt x="0" y="19165"/>
                      <a:pt x="506" y="18596"/>
                      <a:pt x="2214" y="18596"/>
                    </a:cubicBezTo>
                    <a:lnTo>
                      <a:pt x="8475" y="18596"/>
                    </a:lnTo>
                    <a:lnTo>
                      <a:pt x="8475" y="11385"/>
                    </a:lnTo>
                    <a:cubicBezTo>
                      <a:pt x="8475" y="8918"/>
                      <a:pt x="8855" y="8286"/>
                      <a:pt x="10816" y="6894"/>
                    </a:cubicBezTo>
                    <a:lnTo>
                      <a:pt x="20050" y="1012"/>
                    </a:lnTo>
                    <a:cubicBezTo>
                      <a:pt x="21442" y="127"/>
                      <a:pt x="21821" y="0"/>
                      <a:pt x="22390" y="0"/>
                    </a:cubicBezTo>
                    <a:cubicBezTo>
                      <a:pt x="24035" y="0"/>
                      <a:pt x="24161" y="2087"/>
                      <a:pt x="24161" y="3605"/>
                    </a:cubicBezTo>
                    <a:lnTo>
                      <a:pt x="24161" y="18596"/>
                    </a:lnTo>
                    <a:lnTo>
                      <a:pt x="33902" y="18596"/>
                    </a:lnTo>
                    <a:cubicBezTo>
                      <a:pt x="35293" y="18596"/>
                      <a:pt x="36369" y="18596"/>
                      <a:pt x="36369" y="20367"/>
                    </a:cubicBezTo>
                    <a:cubicBezTo>
                      <a:pt x="36369" y="25110"/>
                      <a:pt x="36369" y="25616"/>
                      <a:pt x="34155" y="25616"/>
                    </a:cubicBezTo>
                    <a:lnTo>
                      <a:pt x="24161" y="25616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383A7CC9-45B3-2E4D-20AE-31415A0B04F6}"/>
                  </a:ext>
                </a:extLst>
              </p:cNvPr>
              <p:cNvSpPr/>
              <p:nvPr/>
            </p:nvSpPr>
            <p:spPr>
              <a:xfrm>
                <a:off x="502132" y="6480326"/>
                <a:ext cx="88296" cy="66539"/>
              </a:xfrm>
              <a:custGeom>
                <a:avLst/>
                <a:gdLst>
                  <a:gd name="connsiteX0" fmla="*/ 44212 w 88296"/>
                  <a:gd name="connsiteY0" fmla="*/ 29728 h 66539"/>
                  <a:gd name="connsiteX1" fmla="*/ 33269 w 88296"/>
                  <a:gd name="connsiteY1" fmla="*/ 64389 h 66539"/>
                  <a:gd name="connsiteX2" fmla="*/ 30423 w 88296"/>
                  <a:gd name="connsiteY2" fmla="*/ 66539 h 66539"/>
                  <a:gd name="connsiteX3" fmla="*/ 22327 w 88296"/>
                  <a:gd name="connsiteY3" fmla="*/ 66539 h 66539"/>
                  <a:gd name="connsiteX4" fmla="*/ 19354 w 88296"/>
                  <a:gd name="connsiteY4" fmla="*/ 64199 h 66539"/>
                  <a:gd name="connsiteX5" fmla="*/ 506 w 88296"/>
                  <a:gd name="connsiteY5" fmla="*/ 4111 h 66539"/>
                  <a:gd name="connsiteX6" fmla="*/ 0 w 88296"/>
                  <a:gd name="connsiteY6" fmla="*/ 1771 h 66539"/>
                  <a:gd name="connsiteX7" fmla="*/ 2593 w 88296"/>
                  <a:gd name="connsiteY7" fmla="*/ 0 h 66539"/>
                  <a:gd name="connsiteX8" fmla="*/ 13219 w 88296"/>
                  <a:gd name="connsiteY8" fmla="*/ 0 h 66539"/>
                  <a:gd name="connsiteX9" fmla="*/ 16951 w 88296"/>
                  <a:gd name="connsiteY9" fmla="*/ 2593 h 66539"/>
                  <a:gd name="connsiteX10" fmla="*/ 28779 w 88296"/>
                  <a:gd name="connsiteY10" fmla="*/ 45603 h 66539"/>
                  <a:gd name="connsiteX11" fmla="*/ 41745 w 88296"/>
                  <a:gd name="connsiteY11" fmla="*/ 2593 h 66539"/>
                  <a:gd name="connsiteX12" fmla="*/ 43389 w 88296"/>
                  <a:gd name="connsiteY12" fmla="*/ 127 h 66539"/>
                  <a:gd name="connsiteX13" fmla="*/ 47754 w 88296"/>
                  <a:gd name="connsiteY13" fmla="*/ 0 h 66539"/>
                  <a:gd name="connsiteX14" fmla="*/ 50094 w 88296"/>
                  <a:gd name="connsiteY14" fmla="*/ 2340 h 66539"/>
                  <a:gd name="connsiteX15" fmla="*/ 63440 w 88296"/>
                  <a:gd name="connsiteY15" fmla="*/ 45603 h 66539"/>
                  <a:gd name="connsiteX16" fmla="*/ 75267 w 88296"/>
                  <a:gd name="connsiteY16" fmla="*/ 2593 h 66539"/>
                  <a:gd name="connsiteX17" fmla="*/ 78114 w 88296"/>
                  <a:gd name="connsiteY17" fmla="*/ 0 h 66539"/>
                  <a:gd name="connsiteX18" fmla="*/ 85704 w 88296"/>
                  <a:gd name="connsiteY18" fmla="*/ 0 h 66539"/>
                  <a:gd name="connsiteX19" fmla="*/ 88297 w 88296"/>
                  <a:gd name="connsiteY19" fmla="*/ 1518 h 66539"/>
                  <a:gd name="connsiteX20" fmla="*/ 87791 w 88296"/>
                  <a:gd name="connsiteY20" fmla="*/ 3858 h 66539"/>
                  <a:gd name="connsiteX21" fmla="*/ 69195 w 88296"/>
                  <a:gd name="connsiteY21" fmla="*/ 64072 h 66539"/>
                  <a:gd name="connsiteX22" fmla="*/ 66476 w 88296"/>
                  <a:gd name="connsiteY22" fmla="*/ 66539 h 66539"/>
                  <a:gd name="connsiteX23" fmla="*/ 58253 w 88296"/>
                  <a:gd name="connsiteY23" fmla="*/ 66539 h 66539"/>
                  <a:gd name="connsiteX24" fmla="*/ 55154 w 88296"/>
                  <a:gd name="connsiteY24" fmla="*/ 64072 h 66539"/>
                  <a:gd name="connsiteX25" fmla="*/ 44212 w 88296"/>
                  <a:gd name="connsiteY25" fmla="*/ 29664 h 66539"/>
                  <a:gd name="connsiteX26" fmla="*/ 44212 w 88296"/>
                  <a:gd name="connsiteY26" fmla="*/ 29664 h 6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8296" h="66539">
                    <a:moveTo>
                      <a:pt x="44212" y="29728"/>
                    </a:moveTo>
                    <a:lnTo>
                      <a:pt x="33269" y="64389"/>
                    </a:lnTo>
                    <a:cubicBezTo>
                      <a:pt x="32637" y="66286"/>
                      <a:pt x="32384" y="66539"/>
                      <a:pt x="30423" y="66539"/>
                    </a:cubicBezTo>
                    <a:lnTo>
                      <a:pt x="22327" y="66539"/>
                    </a:lnTo>
                    <a:cubicBezTo>
                      <a:pt x="20430" y="66539"/>
                      <a:pt x="19987" y="66160"/>
                      <a:pt x="19354" y="64199"/>
                    </a:cubicBezTo>
                    <a:lnTo>
                      <a:pt x="506" y="4111"/>
                    </a:lnTo>
                    <a:cubicBezTo>
                      <a:pt x="127" y="2846"/>
                      <a:pt x="0" y="2340"/>
                      <a:pt x="0" y="1771"/>
                    </a:cubicBezTo>
                    <a:cubicBezTo>
                      <a:pt x="0" y="0"/>
                      <a:pt x="1644" y="0"/>
                      <a:pt x="2593" y="0"/>
                    </a:cubicBezTo>
                    <a:lnTo>
                      <a:pt x="13219" y="0"/>
                    </a:lnTo>
                    <a:cubicBezTo>
                      <a:pt x="15433" y="0"/>
                      <a:pt x="16318" y="127"/>
                      <a:pt x="16951" y="2593"/>
                    </a:cubicBezTo>
                    <a:lnTo>
                      <a:pt x="28779" y="45603"/>
                    </a:lnTo>
                    <a:lnTo>
                      <a:pt x="41745" y="2593"/>
                    </a:lnTo>
                    <a:cubicBezTo>
                      <a:pt x="42124" y="1455"/>
                      <a:pt x="42377" y="443"/>
                      <a:pt x="43389" y="127"/>
                    </a:cubicBezTo>
                    <a:cubicBezTo>
                      <a:pt x="43642" y="0"/>
                      <a:pt x="46362" y="0"/>
                      <a:pt x="47754" y="0"/>
                    </a:cubicBezTo>
                    <a:cubicBezTo>
                      <a:pt x="49272" y="0"/>
                      <a:pt x="49398" y="506"/>
                      <a:pt x="50094" y="2340"/>
                    </a:cubicBezTo>
                    <a:lnTo>
                      <a:pt x="63440" y="45603"/>
                    </a:lnTo>
                    <a:lnTo>
                      <a:pt x="75267" y="2593"/>
                    </a:lnTo>
                    <a:cubicBezTo>
                      <a:pt x="75773" y="696"/>
                      <a:pt x="76026" y="0"/>
                      <a:pt x="78114" y="0"/>
                    </a:cubicBezTo>
                    <a:lnTo>
                      <a:pt x="85704" y="0"/>
                    </a:lnTo>
                    <a:cubicBezTo>
                      <a:pt x="86842" y="0"/>
                      <a:pt x="88297" y="0"/>
                      <a:pt x="88297" y="1518"/>
                    </a:cubicBezTo>
                    <a:cubicBezTo>
                      <a:pt x="88297" y="1897"/>
                      <a:pt x="88044" y="2909"/>
                      <a:pt x="87791" y="3858"/>
                    </a:cubicBezTo>
                    <a:lnTo>
                      <a:pt x="69195" y="64072"/>
                    </a:lnTo>
                    <a:cubicBezTo>
                      <a:pt x="68563" y="66160"/>
                      <a:pt x="68310" y="66539"/>
                      <a:pt x="66476" y="66539"/>
                    </a:cubicBezTo>
                    <a:lnTo>
                      <a:pt x="58253" y="66539"/>
                    </a:lnTo>
                    <a:cubicBezTo>
                      <a:pt x="56356" y="66539"/>
                      <a:pt x="55786" y="66160"/>
                      <a:pt x="55154" y="64072"/>
                    </a:cubicBezTo>
                    <a:lnTo>
                      <a:pt x="44212" y="29664"/>
                    </a:lnTo>
                    <a:lnTo>
                      <a:pt x="44212" y="29664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C35D87D5-4ADD-D83A-E26F-A68E72190834}"/>
                  </a:ext>
                </a:extLst>
              </p:cNvPr>
              <p:cNvSpPr/>
              <p:nvPr/>
            </p:nvSpPr>
            <p:spPr>
              <a:xfrm>
                <a:off x="590745" y="6478744"/>
                <a:ext cx="61235" cy="69827"/>
              </a:xfrm>
              <a:custGeom>
                <a:avLst/>
                <a:gdLst>
                  <a:gd name="connsiteX0" fmla="*/ 30550 w 61235"/>
                  <a:gd name="connsiteY0" fmla="*/ 69828 h 69827"/>
                  <a:gd name="connsiteX1" fmla="*/ 0 w 61235"/>
                  <a:gd name="connsiteY1" fmla="*/ 34914 h 69827"/>
                  <a:gd name="connsiteX2" fmla="*/ 30803 w 61235"/>
                  <a:gd name="connsiteY2" fmla="*/ 0 h 69827"/>
                  <a:gd name="connsiteX3" fmla="*/ 61226 w 61235"/>
                  <a:gd name="connsiteY3" fmla="*/ 34155 h 69827"/>
                  <a:gd name="connsiteX4" fmla="*/ 30550 w 61235"/>
                  <a:gd name="connsiteY4" fmla="*/ 69828 h 69827"/>
                  <a:gd name="connsiteX5" fmla="*/ 30044 w 61235"/>
                  <a:gd name="connsiteY5" fmla="*/ 9488 h 69827"/>
                  <a:gd name="connsiteX6" fmla="*/ 16572 w 61235"/>
                  <a:gd name="connsiteY6" fmla="*/ 32953 h 69827"/>
                  <a:gd name="connsiteX7" fmla="*/ 31182 w 61235"/>
                  <a:gd name="connsiteY7" fmla="*/ 59139 h 69827"/>
                  <a:gd name="connsiteX8" fmla="*/ 44528 w 61235"/>
                  <a:gd name="connsiteY8" fmla="*/ 33333 h 69827"/>
                  <a:gd name="connsiteX9" fmla="*/ 30044 w 61235"/>
                  <a:gd name="connsiteY9" fmla="*/ 9424 h 6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235" h="69827">
                    <a:moveTo>
                      <a:pt x="30550" y="69828"/>
                    </a:moveTo>
                    <a:cubicBezTo>
                      <a:pt x="11701" y="69828"/>
                      <a:pt x="0" y="54711"/>
                      <a:pt x="0" y="34914"/>
                    </a:cubicBezTo>
                    <a:cubicBezTo>
                      <a:pt x="0" y="15117"/>
                      <a:pt x="12081" y="0"/>
                      <a:pt x="30803" y="0"/>
                    </a:cubicBezTo>
                    <a:cubicBezTo>
                      <a:pt x="51738" y="0"/>
                      <a:pt x="60846" y="18596"/>
                      <a:pt x="61226" y="34155"/>
                    </a:cubicBezTo>
                    <a:cubicBezTo>
                      <a:pt x="61605" y="53004"/>
                      <a:pt x="50600" y="69828"/>
                      <a:pt x="30550" y="69828"/>
                    </a:cubicBezTo>
                    <a:moveTo>
                      <a:pt x="30044" y="9488"/>
                    </a:moveTo>
                    <a:cubicBezTo>
                      <a:pt x="21315" y="9488"/>
                      <a:pt x="16572" y="19987"/>
                      <a:pt x="16572" y="32953"/>
                    </a:cubicBezTo>
                    <a:cubicBezTo>
                      <a:pt x="16572" y="47311"/>
                      <a:pt x="22707" y="59139"/>
                      <a:pt x="31182" y="59139"/>
                    </a:cubicBezTo>
                    <a:cubicBezTo>
                      <a:pt x="39658" y="59139"/>
                      <a:pt x="45160" y="48070"/>
                      <a:pt x="44528" y="33333"/>
                    </a:cubicBezTo>
                    <a:cubicBezTo>
                      <a:pt x="43895" y="18026"/>
                      <a:pt x="37570" y="9424"/>
                      <a:pt x="30044" y="9424"/>
                    </a:cubicBezTo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82683A3-BA16-131C-D920-E9399A248EB4}"/>
                  </a:ext>
                </a:extLst>
              </p:cNvPr>
              <p:cNvSpPr/>
              <p:nvPr/>
            </p:nvSpPr>
            <p:spPr>
              <a:xfrm>
                <a:off x="659118" y="6478744"/>
                <a:ext cx="42630" cy="68183"/>
              </a:xfrm>
              <a:custGeom>
                <a:avLst/>
                <a:gdLst>
                  <a:gd name="connsiteX0" fmla="*/ 16065 w 42630"/>
                  <a:gd name="connsiteY0" fmla="*/ 65464 h 68183"/>
                  <a:gd name="connsiteX1" fmla="*/ 13346 w 42630"/>
                  <a:gd name="connsiteY1" fmla="*/ 68184 h 68183"/>
                  <a:gd name="connsiteX2" fmla="*/ 2846 w 42630"/>
                  <a:gd name="connsiteY2" fmla="*/ 68184 h 68183"/>
                  <a:gd name="connsiteX3" fmla="*/ 0 w 42630"/>
                  <a:gd name="connsiteY3" fmla="*/ 65464 h 68183"/>
                  <a:gd name="connsiteX4" fmla="*/ 0 w 42630"/>
                  <a:gd name="connsiteY4" fmla="*/ 11828 h 68183"/>
                  <a:gd name="connsiteX5" fmla="*/ 3732 w 42630"/>
                  <a:gd name="connsiteY5" fmla="*/ 4491 h 68183"/>
                  <a:gd name="connsiteX6" fmla="*/ 27198 w 42630"/>
                  <a:gd name="connsiteY6" fmla="*/ 0 h 68183"/>
                  <a:gd name="connsiteX7" fmla="*/ 42631 w 42630"/>
                  <a:gd name="connsiteY7" fmla="*/ 9614 h 68183"/>
                  <a:gd name="connsiteX8" fmla="*/ 35800 w 42630"/>
                  <a:gd name="connsiteY8" fmla="*/ 16571 h 68183"/>
                  <a:gd name="connsiteX9" fmla="*/ 29222 w 42630"/>
                  <a:gd name="connsiteY9" fmla="*/ 11701 h 68183"/>
                  <a:gd name="connsiteX10" fmla="*/ 22833 w 42630"/>
                  <a:gd name="connsiteY10" fmla="*/ 8096 h 68183"/>
                  <a:gd name="connsiteX11" fmla="*/ 16002 w 42630"/>
                  <a:gd name="connsiteY11" fmla="*/ 15813 h 68183"/>
                  <a:gd name="connsiteX12" fmla="*/ 16002 w 42630"/>
                  <a:gd name="connsiteY12" fmla="*/ 65527 h 68183"/>
                  <a:gd name="connsiteX13" fmla="*/ 16065 w 42630"/>
                  <a:gd name="connsiteY13" fmla="*/ 655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630" h="68183">
                    <a:moveTo>
                      <a:pt x="16065" y="65464"/>
                    </a:moveTo>
                    <a:cubicBezTo>
                      <a:pt x="15939" y="67488"/>
                      <a:pt x="15560" y="68184"/>
                      <a:pt x="13346" y="68184"/>
                    </a:cubicBezTo>
                    <a:lnTo>
                      <a:pt x="2846" y="68184"/>
                    </a:lnTo>
                    <a:cubicBezTo>
                      <a:pt x="633" y="68184"/>
                      <a:pt x="0" y="67678"/>
                      <a:pt x="0" y="65464"/>
                    </a:cubicBezTo>
                    <a:lnTo>
                      <a:pt x="0" y="11828"/>
                    </a:lnTo>
                    <a:cubicBezTo>
                      <a:pt x="0" y="7843"/>
                      <a:pt x="506" y="6198"/>
                      <a:pt x="3732" y="4491"/>
                    </a:cubicBezTo>
                    <a:cubicBezTo>
                      <a:pt x="8096" y="2024"/>
                      <a:pt x="17331" y="0"/>
                      <a:pt x="27198" y="0"/>
                    </a:cubicBezTo>
                    <a:cubicBezTo>
                      <a:pt x="35167" y="0"/>
                      <a:pt x="42631" y="2087"/>
                      <a:pt x="42631" y="9614"/>
                    </a:cubicBezTo>
                    <a:cubicBezTo>
                      <a:pt x="42631" y="13472"/>
                      <a:pt x="39911" y="16571"/>
                      <a:pt x="35800" y="16571"/>
                    </a:cubicBezTo>
                    <a:cubicBezTo>
                      <a:pt x="32321" y="16571"/>
                      <a:pt x="31182" y="14674"/>
                      <a:pt x="29222" y="11701"/>
                    </a:cubicBezTo>
                    <a:cubicBezTo>
                      <a:pt x="28083" y="10183"/>
                      <a:pt x="26628" y="8096"/>
                      <a:pt x="22833" y="8096"/>
                    </a:cubicBezTo>
                    <a:cubicBezTo>
                      <a:pt x="16129" y="8096"/>
                      <a:pt x="16002" y="12587"/>
                      <a:pt x="16002" y="15813"/>
                    </a:cubicBezTo>
                    <a:lnTo>
                      <a:pt x="16002" y="65527"/>
                    </a:lnTo>
                    <a:lnTo>
                      <a:pt x="16065" y="65527"/>
                    </a:ln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2D22A00A-2BB2-1807-B495-80900C47B533}"/>
                  </a:ext>
                </a:extLst>
              </p:cNvPr>
              <p:cNvSpPr/>
              <p:nvPr/>
            </p:nvSpPr>
            <p:spPr>
              <a:xfrm>
                <a:off x="703520" y="6448701"/>
                <a:ext cx="59075" cy="98290"/>
              </a:xfrm>
              <a:custGeom>
                <a:avLst/>
                <a:gdLst>
                  <a:gd name="connsiteX0" fmla="*/ 31498 w 59075"/>
                  <a:gd name="connsiteY0" fmla="*/ 59961 h 98290"/>
                  <a:gd name="connsiteX1" fmla="*/ 57937 w 59075"/>
                  <a:gd name="connsiteY1" fmla="*/ 94369 h 98290"/>
                  <a:gd name="connsiteX2" fmla="*/ 59075 w 59075"/>
                  <a:gd name="connsiteY2" fmla="*/ 96583 h 98290"/>
                  <a:gd name="connsiteX3" fmla="*/ 56482 w 59075"/>
                  <a:gd name="connsiteY3" fmla="*/ 98227 h 98290"/>
                  <a:gd name="connsiteX4" fmla="*/ 43136 w 59075"/>
                  <a:gd name="connsiteY4" fmla="*/ 98227 h 98290"/>
                  <a:gd name="connsiteX5" fmla="*/ 38899 w 59075"/>
                  <a:gd name="connsiteY5" fmla="*/ 96330 h 98290"/>
                  <a:gd name="connsiteX6" fmla="*/ 15812 w 59075"/>
                  <a:gd name="connsiteY6" fmla="*/ 65527 h 98290"/>
                  <a:gd name="connsiteX7" fmla="*/ 15812 w 59075"/>
                  <a:gd name="connsiteY7" fmla="*/ 95824 h 98290"/>
                  <a:gd name="connsiteX8" fmla="*/ 12966 w 59075"/>
                  <a:gd name="connsiteY8" fmla="*/ 98290 h 98290"/>
                  <a:gd name="connsiteX9" fmla="*/ 2720 w 59075"/>
                  <a:gd name="connsiteY9" fmla="*/ 98290 h 98290"/>
                  <a:gd name="connsiteX10" fmla="*/ 0 w 59075"/>
                  <a:gd name="connsiteY10" fmla="*/ 95697 h 98290"/>
                  <a:gd name="connsiteX11" fmla="*/ 0 w 59075"/>
                  <a:gd name="connsiteY11" fmla="*/ 2467 h 98290"/>
                  <a:gd name="connsiteX12" fmla="*/ 2593 w 59075"/>
                  <a:gd name="connsiteY12" fmla="*/ 0 h 98290"/>
                  <a:gd name="connsiteX13" fmla="*/ 12966 w 59075"/>
                  <a:gd name="connsiteY13" fmla="*/ 0 h 98290"/>
                  <a:gd name="connsiteX14" fmla="*/ 15812 w 59075"/>
                  <a:gd name="connsiteY14" fmla="*/ 2340 h 98290"/>
                  <a:gd name="connsiteX15" fmla="*/ 15812 w 59075"/>
                  <a:gd name="connsiteY15" fmla="*/ 59961 h 98290"/>
                  <a:gd name="connsiteX16" fmla="*/ 38899 w 59075"/>
                  <a:gd name="connsiteY16" fmla="*/ 34282 h 98290"/>
                  <a:gd name="connsiteX17" fmla="*/ 44022 w 59075"/>
                  <a:gd name="connsiteY17" fmla="*/ 31688 h 98290"/>
                  <a:gd name="connsiteX18" fmla="*/ 52750 w 59075"/>
                  <a:gd name="connsiteY18" fmla="*/ 31688 h 98290"/>
                  <a:gd name="connsiteX19" fmla="*/ 55344 w 59075"/>
                  <a:gd name="connsiteY19" fmla="*/ 33333 h 98290"/>
                  <a:gd name="connsiteX20" fmla="*/ 53952 w 59075"/>
                  <a:gd name="connsiteY20" fmla="*/ 35926 h 98290"/>
                  <a:gd name="connsiteX21" fmla="*/ 31498 w 59075"/>
                  <a:gd name="connsiteY21" fmla="*/ 59961 h 9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075" h="98290">
                    <a:moveTo>
                      <a:pt x="31498" y="59961"/>
                    </a:moveTo>
                    <a:lnTo>
                      <a:pt x="57937" y="94369"/>
                    </a:lnTo>
                    <a:cubicBezTo>
                      <a:pt x="58569" y="95255"/>
                      <a:pt x="59075" y="95887"/>
                      <a:pt x="59075" y="96583"/>
                    </a:cubicBezTo>
                    <a:cubicBezTo>
                      <a:pt x="59075" y="97974"/>
                      <a:pt x="57810" y="98227"/>
                      <a:pt x="56482" y="98227"/>
                    </a:cubicBezTo>
                    <a:lnTo>
                      <a:pt x="43136" y="98227"/>
                    </a:lnTo>
                    <a:cubicBezTo>
                      <a:pt x="40670" y="98227"/>
                      <a:pt x="40290" y="98101"/>
                      <a:pt x="38899" y="96330"/>
                    </a:cubicBezTo>
                    <a:lnTo>
                      <a:pt x="15812" y="65527"/>
                    </a:lnTo>
                    <a:lnTo>
                      <a:pt x="15812" y="95824"/>
                    </a:lnTo>
                    <a:cubicBezTo>
                      <a:pt x="15812" y="98164"/>
                      <a:pt x="14927" y="98290"/>
                      <a:pt x="12966" y="98290"/>
                    </a:cubicBezTo>
                    <a:lnTo>
                      <a:pt x="2720" y="98290"/>
                    </a:lnTo>
                    <a:cubicBezTo>
                      <a:pt x="379" y="98290"/>
                      <a:pt x="0" y="97785"/>
                      <a:pt x="0" y="95697"/>
                    </a:cubicBezTo>
                    <a:lnTo>
                      <a:pt x="0" y="2467"/>
                    </a:lnTo>
                    <a:cubicBezTo>
                      <a:pt x="0" y="316"/>
                      <a:pt x="885" y="0"/>
                      <a:pt x="2593" y="0"/>
                    </a:cubicBezTo>
                    <a:lnTo>
                      <a:pt x="12966" y="0"/>
                    </a:lnTo>
                    <a:cubicBezTo>
                      <a:pt x="14864" y="0"/>
                      <a:pt x="15812" y="0"/>
                      <a:pt x="15812" y="2340"/>
                    </a:cubicBezTo>
                    <a:lnTo>
                      <a:pt x="15812" y="59961"/>
                    </a:lnTo>
                    <a:lnTo>
                      <a:pt x="38899" y="34282"/>
                    </a:lnTo>
                    <a:cubicBezTo>
                      <a:pt x="40796" y="32131"/>
                      <a:pt x="41365" y="31688"/>
                      <a:pt x="44022" y="31688"/>
                    </a:cubicBezTo>
                    <a:lnTo>
                      <a:pt x="52750" y="31688"/>
                    </a:lnTo>
                    <a:cubicBezTo>
                      <a:pt x="53509" y="31688"/>
                      <a:pt x="55344" y="31688"/>
                      <a:pt x="55344" y="33333"/>
                    </a:cubicBezTo>
                    <a:cubicBezTo>
                      <a:pt x="55344" y="34218"/>
                      <a:pt x="54711" y="34977"/>
                      <a:pt x="53952" y="35926"/>
                    </a:cubicBezTo>
                    <a:cubicBezTo>
                      <a:pt x="53952" y="35926"/>
                      <a:pt x="31498" y="59961"/>
                      <a:pt x="31498" y="599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R"/>
              </a:p>
            </p:txBody>
          </p:sp>
        </p:grp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AEEFF96-9F16-99A1-B94B-23C55FF0C890}"/>
                </a:ext>
              </a:extLst>
            </p:cNvPr>
            <p:cNvSpPr/>
            <p:nvPr/>
          </p:nvSpPr>
          <p:spPr>
            <a:xfrm>
              <a:off x="375822" y="6600438"/>
              <a:ext cx="68246" cy="62680"/>
            </a:xfrm>
            <a:custGeom>
              <a:avLst/>
              <a:gdLst>
                <a:gd name="connsiteX0" fmla="*/ 30866 w 68246"/>
                <a:gd name="connsiteY0" fmla="*/ 0 h 62680"/>
                <a:gd name="connsiteX1" fmla="*/ 42504 w 68246"/>
                <a:gd name="connsiteY1" fmla="*/ 23592 h 62680"/>
                <a:gd name="connsiteX2" fmla="*/ 68247 w 68246"/>
                <a:gd name="connsiteY2" fmla="*/ 27956 h 62680"/>
                <a:gd name="connsiteX3" fmla="*/ 49841 w 68246"/>
                <a:gd name="connsiteY3" fmla="*/ 39025 h 62680"/>
                <a:gd name="connsiteX4" fmla="*/ 60530 w 68246"/>
                <a:gd name="connsiteY4" fmla="*/ 62681 h 62680"/>
                <a:gd name="connsiteX5" fmla="*/ 37444 w 68246"/>
                <a:gd name="connsiteY5" fmla="*/ 46046 h 62680"/>
                <a:gd name="connsiteX6" fmla="*/ 18216 w 68246"/>
                <a:gd name="connsiteY6" fmla="*/ 56419 h 62680"/>
                <a:gd name="connsiteX7" fmla="*/ 22517 w 68246"/>
                <a:gd name="connsiteY7" fmla="*/ 34851 h 62680"/>
                <a:gd name="connsiteX8" fmla="*/ 0 w 68246"/>
                <a:gd name="connsiteY8" fmla="*/ 17267 h 62680"/>
                <a:gd name="connsiteX9" fmla="*/ 25616 w 68246"/>
                <a:gd name="connsiteY9" fmla="*/ 20936 h 62680"/>
                <a:gd name="connsiteX10" fmla="*/ 30866 w 68246"/>
                <a:gd name="connsiteY10" fmla="*/ 0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246" h="62680">
                  <a:moveTo>
                    <a:pt x="30866" y="0"/>
                  </a:moveTo>
                  <a:lnTo>
                    <a:pt x="42504" y="23592"/>
                  </a:lnTo>
                  <a:lnTo>
                    <a:pt x="68247" y="27956"/>
                  </a:lnTo>
                  <a:lnTo>
                    <a:pt x="49841" y="39025"/>
                  </a:lnTo>
                  <a:lnTo>
                    <a:pt x="60530" y="62681"/>
                  </a:lnTo>
                  <a:lnTo>
                    <a:pt x="37444" y="46046"/>
                  </a:lnTo>
                  <a:lnTo>
                    <a:pt x="18216" y="56419"/>
                  </a:lnTo>
                  <a:lnTo>
                    <a:pt x="22517" y="34851"/>
                  </a:lnTo>
                  <a:lnTo>
                    <a:pt x="0" y="17267"/>
                  </a:lnTo>
                  <a:lnTo>
                    <a:pt x="25616" y="20936"/>
                  </a:lnTo>
                  <a:lnTo>
                    <a:pt x="3086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0F90F60-B050-C2DC-2D7C-00C99F6B6E6E}"/>
                </a:ext>
              </a:extLst>
            </p:cNvPr>
            <p:cNvSpPr/>
            <p:nvPr/>
          </p:nvSpPr>
          <p:spPr>
            <a:xfrm>
              <a:off x="270447" y="6144532"/>
              <a:ext cx="88739" cy="83679"/>
            </a:xfrm>
            <a:custGeom>
              <a:avLst/>
              <a:gdLst>
                <a:gd name="connsiteX0" fmla="*/ 40353 w 88739"/>
                <a:gd name="connsiteY0" fmla="*/ 0 h 83679"/>
                <a:gd name="connsiteX1" fmla="*/ 55217 w 88739"/>
                <a:gd name="connsiteY1" fmla="*/ 31498 h 83679"/>
                <a:gd name="connsiteX2" fmla="*/ 88740 w 88739"/>
                <a:gd name="connsiteY2" fmla="*/ 41429 h 83679"/>
                <a:gd name="connsiteX3" fmla="*/ 64515 w 88739"/>
                <a:gd name="connsiteY3" fmla="*/ 52245 h 83679"/>
                <a:gd name="connsiteX4" fmla="*/ 78303 w 88739"/>
                <a:gd name="connsiteY4" fmla="*/ 83680 h 83679"/>
                <a:gd name="connsiteX5" fmla="*/ 48323 w 88739"/>
                <a:gd name="connsiteY5" fmla="*/ 59075 h 83679"/>
                <a:gd name="connsiteX6" fmla="*/ 23149 w 88739"/>
                <a:gd name="connsiteY6" fmla="*/ 69196 h 83679"/>
                <a:gd name="connsiteX7" fmla="*/ 28968 w 88739"/>
                <a:gd name="connsiteY7" fmla="*/ 42567 h 83679"/>
                <a:gd name="connsiteX8" fmla="*/ 0 w 88739"/>
                <a:gd name="connsiteY8" fmla="*/ 16888 h 83679"/>
                <a:gd name="connsiteX9" fmla="*/ 33269 w 88739"/>
                <a:gd name="connsiteY9" fmla="*/ 25426 h 83679"/>
                <a:gd name="connsiteX10" fmla="*/ 40353 w 88739"/>
                <a:gd name="connsiteY10" fmla="*/ 0 h 8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739" h="83679">
                  <a:moveTo>
                    <a:pt x="40353" y="0"/>
                  </a:moveTo>
                  <a:lnTo>
                    <a:pt x="55217" y="31498"/>
                  </a:lnTo>
                  <a:lnTo>
                    <a:pt x="88740" y="41429"/>
                  </a:lnTo>
                  <a:lnTo>
                    <a:pt x="64515" y="52245"/>
                  </a:lnTo>
                  <a:lnTo>
                    <a:pt x="78303" y="83680"/>
                  </a:lnTo>
                  <a:lnTo>
                    <a:pt x="48323" y="59075"/>
                  </a:lnTo>
                  <a:lnTo>
                    <a:pt x="23149" y="69196"/>
                  </a:lnTo>
                  <a:lnTo>
                    <a:pt x="28968" y="42567"/>
                  </a:lnTo>
                  <a:lnTo>
                    <a:pt x="0" y="16888"/>
                  </a:lnTo>
                  <a:lnTo>
                    <a:pt x="33269" y="2542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5DE05B4-1C83-F0C7-4FCE-BE6993F8FCEA}"/>
                </a:ext>
              </a:extLst>
            </p:cNvPr>
            <p:cNvSpPr/>
            <p:nvPr/>
          </p:nvSpPr>
          <p:spPr>
            <a:xfrm>
              <a:off x="290371" y="6547877"/>
              <a:ext cx="75077" cy="70523"/>
            </a:xfrm>
            <a:custGeom>
              <a:avLst/>
              <a:gdLst>
                <a:gd name="connsiteX0" fmla="*/ 34092 w 75077"/>
                <a:gd name="connsiteY0" fmla="*/ 0 h 70523"/>
                <a:gd name="connsiteX1" fmla="*/ 46742 w 75077"/>
                <a:gd name="connsiteY1" fmla="*/ 26439 h 70523"/>
                <a:gd name="connsiteX2" fmla="*/ 75078 w 75077"/>
                <a:gd name="connsiteY2" fmla="*/ 31941 h 70523"/>
                <a:gd name="connsiteX3" fmla="*/ 54711 w 75077"/>
                <a:gd name="connsiteY3" fmla="*/ 43959 h 70523"/>
                <a:gd name="connsiteX4" fmla="*/ 66349 w 75077"/>
                <a:gd name="connsiteY4" fmla="*/ 70524 h 70523"/>
                <a:gd name="connsiteX5" fmla="*/ 41049 w 75077"/>
                <a:gd name="connsiteY5" fmla="*/ 51549 h 70523"/>
                <a:gd name="connsiteX6" fmla="*/ 19797 w 75077"/>
                <a:gd name="connsiteY6" fmla="*/ 62744 h 70523"/>
                <a:gd name="connsiteX7" fmla="*/ 24604 w 75077"/>
                <a:gd name="connsiteY7" fmla="*/ 38772 h 70523"/>
                <a:gd name="connsiteX8" fmla="*/ 0 w 75077"/>
                <a:gd name="connsiteY8" fmla="*/ 18722 h 70523"/>
                <a:gd name="connsiteX9" fmla="*/ 28146 w 75077"/>
                <a:gd name="connsiteY9" fmla="*/ 23213 h 70523"/>
                <a:gd name="connsiteX10" fmla="*/ 34092 w 75077"/>
                <a:gd name="connsiteY10" fmla="*/ 0 h 7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077" h="70523">
                  <a:moveTo>
                    <a:pt x="34092" y="0"/>
                  </a:moveTo>
                  <a:lnTo>
                    <a:pt x="46742" y="26439"/>
                  </a:lnTo>
                  <a:lnTo>
                    <a:pt x="75078" y="31941"/>
                  </a:lnTo>
                  <a:lnTo>
                    <a:pt x="54711" y="43959"/>
                  </a:lnTo>
                  <a:lnTo>
                    <a:pt x="66349" y="70524"/>
                  </a:lnTo>
                  <a:lnTo>
                    <a:pt x="41049" y="51549"/>
                  </a:lnTo>
                  <a:lnTo>
                    <a:pt x="19797" y="62744"/>
                  </a:lnTo>
                  <a:lnTo>
                    <a:pt x="24604" y="38772"/>
                  </a:lnTo>
                  <a:lnTo>
                    <a:pt x="0" y="18722"/>
                  </a:lnTo>
                  <a:lnTo>
                    <a:pt x="28146" y="23213"/>
                  </a:lnTo>
                  <a:lnTo>
                    <a:pt x="3409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B156BE6-6BF2-5167-15D8-167F35C7391A}"/>
                </a:ext>
              </a:extLst>
            </p:cNvPr>
            <p:cNvSpPr/>
            <p:nvPr/>
          </p:nvSpPr>
          <p:spPr>
            <a:xfrm>
              <a:off x="205932" y="6224353"/>
              <a:ext cx="101958" cy="97531"/>
            </a:xfrm>
            <a:custGeom>
              <a:avLst/>
              <a:gdLst>
                <a:gd name="connsiteX0" fmla="*/ 46489 w 101958"/>
                <a:gd name="connsiteY0" fmla="*/ 0 h 97531"/>
                <a:gd name="connsiteX1" fmla="*/ 63376 w 101958"/>
                <a:gd name="connsiteY1" fmla="*/ 36748 h 97531"/>
                <a:gd name="connsiteX2" fmla="*/ 101959 w 101958"/>
                <a:gd name="connsiteY2" fmla="*/ 46995 h 97531"/>
                <a:gd name="connsiteX3" fmla="*/ 74066 w 101958"/>
                <a:gd name="connsiteY3" fmla="*/ 60847 h 97531"/>
                <a:gd name="connsiteX4" fmla="*/ 89688 w 101958"/>
                <a:gd name="connsiteY4" fmla="*/ 97532 h 97531"/>
                <a:gd name="connsiteX5" fmla="*/ 55344 w 101958"/>
                <a:gd name="connsiteY5" fmla="*/ 69702 h 97531"/>
                <a:gd name="connsiteX6" fmla="*/ 26375 w 101958"/>
                <a:gd name="connsiteY6" fmla="*/ 82668 h 97531"/>
                <a:gd name="connsiteX7" fmla="*/ 33143 w 101958"/>
                <a:gd name="connsiteY7" fmla="*/ 50916 h 97531"/>
                <a:gd name="connsiteX8" fmla="*/ 0 w 101958"/>
                <a:gd name="connsiteY8" fmla="*/ 21758 h 97531"/>
                <a:gd name="connsiteX9" fmla="*/ 38203 w 101958"/>
                <a:gd name="connsiteY9" fmla="*/ 30486 h 97531"/>
                <a:gd name="connsiteX10" fmla="*/ 46489 w 101958"/>
                <a:gd name="connsiteY10" fmla="*/ 0 h 9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1958" h="97531">
                  <a:moveTo>
                    <a:pt x="46489" y="0"/>
                  </a:moveTo>
                  <a:lnTo>
                    <a:pt x="63376" y="36748"/>
                  </a:lnTo>
                  <a:lnTo>
                    <a:pt x="101959" y="46995"/>
                  </a:lnTo>
                  <a:lnTo>
                    <a:pt x="74066" y="60847"/>
                  </a:lnTo>
                  <a:lnTo>
                    <a:pt x="89688" y="97532"/>
                  </a:lnTo>
                  <a:lnTo>
                    <a:pt x="55344" y="69702"/>
                  </a:lnTo>
                  <a:lnTo>
                    <a:pt x="26375" y="82668"/>
                  </a:lnTo>
                  <a:lnTo>
                    <a:pt x="33143" y="50916"/>
                  </a:lnTo>
                  <a:lnTo>
                    <a:pt x="0" y="21758"/>
                  </a:lnTo>
                  <a:lnTo>
                    <a:pt x="38203" y="30486"/>
                  </a:lnTo>
                  <a:lnTo>
                    <a:pt x="4648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E18910B-B770-5BAB-BB38-BE41716D127C}"/>
                </a:ext>
              </a:extLst>
            </p:cNvPr>
            <p:cNvSpPr/>
            <p:nvPr/>
          </p:nvSpPr>
          <p:spPr>
            <a:xfrm>
              <a:off x="222188" y="6451547"/>
              <a:ext cx="88486" cy="84312"/>
            </a:xfrm>
            <a:custGeom>
              <a:avLst/>
              <a:gdLst>
                <a:gd name="connsiteX0" fmla="*/ 40353 w 88486"/>
                <a:gd name="connsiteY0" fmla="*/ 0 h 84312"/>
                <a:gd name="connsiteX1" fmla="*/ 55027 w 88486"/>
                <a:gd name="connsiteY1" fmla="*/ 31688 h 84312"/>
                <a:gd name="connsiteX2" fmla="*/ 88487 w 88486"/>
                <a:gd name="connsiteY2" fmla="*/ 38835 h 84312"/>
                <a:gd name="connsiteX3" fmla="*/ 64325 w 88486"/>
                <a:gd name="connsiteY3" fmla="*/ 52497 h 84312"/>
                <a:gd name="connsiteX4" fmla="*/ 77924 w 88486"/>
                <a:gd name="connsiteY4" fmla="*/ 84312 h 84312"/>
                <a:gd name="connsiteX5" fmla="*/ 48196 w 88486"/>
                <a:gd name="connsiteY5" fmla="*/ 61226 h 84312"/>
                <a:gd name="connsiteX6" fmla="*/ 23023 w 88486"/>
                <a:gd name="connsiteY6" fmla="*/ 74002 h 84312"/>
                <a:gd name="connsiteX7" fmla="*/ 28905 w 88486"/>
                <a:gd name="connsiteY7" fmla="*/ 45603 h 84312"/>
                <a:gd name="connsiteX8" fmla="*/ 0 w 88486"/>
                <a:gd name="connsiteY8" fmla="*/ 21315 h 84312"/>
                <a:gd name="connsiteX9" fmla="*/ 33143 w 88486"/>
                <a:gd name="connsiteY9" fmla="*/ 27324 h 84312"/>
                <a:gd name="connsiteX10" fmla="*/ 40353 w 88486"/>
                <a:gd name="connsiteY10" fmla="*/ 0 h 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486" h="84312">
                  <a:moveTo>
                    <a:pt x="40353" y="0"/>
                  </a:moveTo>
                  <a:lnTo>
                    <a:pt x="55027" y="31688"/>
                  </a:lnTo>
                  <a:lnTo>
                    <a:pt x="88487" y="38835"/>
                  </a:lnTo>
                  <a:lnTo>
                    <a:pt x="64325" y="52497"/>
                  </a:lnTo>
                  <a:lnTo>
                    <a:pt x="77924" y="84312"/>
                  </a:lnTo>
                  <a:lnTo>
                    <a:pt x="48196" y="61226"/>
                  </a:lnTo>
                  <a:lnTo>
                    <a:pt x="23023" y="74002"/>
                  </a:lnTo>
                  <a:lnTo>
                    <a:pt x="28905" y="45603"/>
                  </a:lnTo>
                  <a:lnTo>
                    <a:pt x="0" y="21315"/>
                  </a:lnTo>
                  <a:lnTo>
                    <a:pt x="33143" y="27324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D787E9C-88B7-2591-9BA3-C01F2938DAF5}"/>
                </a:ext>
              </a:extLst>
            </p:cNvPr>
            <p:cNvSpPr/>
            <p:nvPr/>
          </p:nvSpPr>
          <p:spPr>
            <a:xfrm>
              <a:off x="190500" y="6340670"/>
              <a:ext cx="96203" cy="92344"/>
            </a:xfrm>
            <a:custGeom>
              <a:avLst/>
              <a:gdLst>
                <a:gd name="connsiteX0" fmla="*/ 43959 w 96203"/>
                <a:gd name="connsiteY0" fmla="*/ 0 h 92344"/>
                <a:gd name="connsiteX1" fmla="*/ 59834 w 96203"/>
                <a:gd name="connsiteY1" fmla="*/ 34724 h 92344"/>
                <a:gd name="connsiteX2" fmla="*/ 96203 w 96203"/>
                <a:gd name="connsiteY2" fmla="*/ 43326 h 92344"/>
                <a:gd name="connsiteX3" fmla="*/ 69891 w 96203"/>
                <a:gd name="connsiteY3" fmla="*/ 57494 h 92344"/>
                <a:gd name="connsiteX4" fmla="*/ 84628 w 96203"/>
                <a:gd name="connsiteY4" fmla="*/ 92345 h 92344"/>
                <a:gd name="connsiteX5" fmla="*/ 52244 w 96203"/>
                <a:gd name="connsiteY5" fmla="*/ 66539 h 92344"/>
                <a:gd name="connsiteX6" fmla="*/ 24920 w 96203"/>
                <a:gd name="connsiteY6" fmla="*/ 79821 h 92344"/>
                <a:gd name="connsiteX7" fmla="*/ 31372 w 96203"/>
                <a:gd name="connsiteY7" fmla="*/ 49145 h 92344"/>
                <a:gd name="connsiteX8" fmla="*/ 0 w 96203"/>
                <a:gd name="connsiteY8" fmla="*/ 22138 h 92344"/>
                <a:gd name="connsiteX9" fmla="*/ 36052 w 96203"/>
                <a:gd name="connsiteY9" fmla="*/ 29475 h 92344"/>
                <a:gd name="connsiteX10" fmla="*/ 43959 w 96203"/>
                <a:gd name="connsiteY10" fmla="*/ 0 h 9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03" h="92344">
                  <a:moveTo>
                    <a:pt x="43959" y="0"/>
                  </a:moveTo>
                  <a:lnTo>
                    <a:pt x="59834" y="34724"/>
                  </a:lnTo>
                  <a:lnTo>
                    <a:pt x="96203" y="43326"/>
                  </a:lnTo>
                  <a:lnTo>
                    <a:pt x="69891" y="57494"/>
                  </a:lnTo>
                  <a:lnTo>
                    <a:pt x="84628" y="92345"/>
                  </a:lnTo>
                  <a:lnTo>
                    <a:pt x="52244" y="66539"/>
                  </a:lnTo>
                  <a:lnTo>
                    <a:pt x="24920" y="79821"/>
                  </a:lnTo>
                  <a:lnTo>
                    <a:pt x="31372" y="49145"/>
                  </a:lnTo>
                  <a:lnTo>
                    <a:pt x="0" y="22138"/>
                  </a:lnTo>
                  <a:lnTo>
                    <a:pt x="36052" y="29475"/>
                  </a:lnTo>
                  <a:lnTo>
                    <a:pt x="43959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0714258-2674-68B7-8B09-25B065FF2630}"/>
                </a:ext>
              </a:extLst>
            </p:cNvPr>
            <p:cNvSpPr/>
            <p:nvPr/>
          </p:nvSpPr>
          <p:spPr>
            <a:xfrm>
              <a:off x="456845" y="6616882"/>
              <a:ext cx="63882" cy="57114"/>
            </a:xfrm>
            <a:custGeom>
              <a:avLst/>
              <a:gdLst>
                <a:gd name="connsiteX0" fmla="*/ 28842 w 63882"/>
                <a:gd name="connsiteY0" fmla="*/ 0 h 57114"/>
                <a:gd name="connsiteX1" fmla="*/ 39784 w 63882"/>
                <a:gd name="connsiteY1" fmla="*/ 21505 h 57114"/>
                <a:gd name="connsiteX2" fmla="*/ 63882 w 63882"/>
                <a:gd name="connsiteY2" fmla="*/ 25300 h 57114"/>
                <a:gd name="connsiteX3" fmla="*/ 46678 w 63882"/>
                <a:gd name="connsiteY3" fmla="*/ 35610 h 57114"/>
                <a:gd name="connsiteX4" fmla="*/ 56798 w 63882"/>
                <a:gd name="connsiteY4" fmla="*/ 57115 h 57114"/>
                <a:gd name="connsiteX5" fmla="*/ 35167 w 63882"/>
                <a:gd name="connsiteY5" fmla="*/ 42188 h 57114"/>
                <a:gd name="connsiteX6" fmla="*/ 17204 w 63882"/>
                <a:gd name="connsiteY6" fmla="*/ 51865 h 57114"/>
                <a:gd name="connsiteX7" fmla="*/ 21125 w 63882"/>
                <a:gd name="connsiteY7" fmla="*/ 32068 h 57114"/>
                <a:gd name="connsiteX8" fmla="*/ 0 w 63882"/>
                <a:gd name="connsiteY8" fmla="*/ 16129 h 57114"/>
                <a:gd name="connsiteX9" fmla="*/ 23972 w 63882"/>
                <a:gd name="connsiteY9" fmla="*/ 19228 h 57114"/>
                <a:gd name="connsiteX10" fmla="*/ 28842 w 63882"/>
                <a:gd name="connsiteY10" fmla="*/ 0 h 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82" h="57114">
                  <a:moveTo>
                    <a:pt x="28842" y="0"/>
                  </a:moveTo>
                  <a:lnTo>
                    <a:pt x="39784" y="21505"/>
                  </a:lnTo>
                  <a:lnTo>
                    <a:pt x="63882" y="25300"/>
                  </a:lnTo>
                  <a:lnTo>
                    <a:pt x="46678" y="35610"/>
                  </a:lnTo>
                  <a:lnTo>
                    <a:pt x="56798" y="57115"/>
                  </a:lnTo>
                  <a:lnTo>
                    <a:pt x="35167" y="42188"/>
                  </a:lnTo>
                  <a:lnTo>
                    <a:pt x="17204" y="51865"/>
                  </a:lnTo>
                  <a:lnTo>
                    <a:pt x="21125" y="32068"/>
                  </a:lnTo>
                  <a:lnTo>
                    <a:pt x="0" y="16129"/>
                  </a:lnTo>
                  <a:lnTo>
                    <a:pt x="23972" y="19228"/>
                  </a:lnTo>
                  <a:lnTo>
                    <a:pt x="28842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C7F7D10-38B4-CDC1-12A4-B72289E39729}"/>
                </a:ext>
              </a:extLst>
            </p:cNvPr>
            <p:cNvSpPr/>
            <p:nvPr/>
          </p:nvSpPr>
          <p:spPr>
            <a:xfrm>
              <a:off x="539007" y="6613847"/>
              <a:ext cx="46994" cy="40922"/>
            </a:xfrm>
            <a:custGeom>
              <a:avLst/>
              <a:gdLst>
                <a:gd name="connsiteX0" fmla="*/ 21125 w 46994"/>
                <a:gd name="connsiteY0" fmla="*/ 0 h 40922"/>
                <a:gd name="connsiteX1" fmla="*/ 29285 w 46994"/>
                <a:gd name="connsiteY1" fmla="*/ 15370 h 40922"/>
                <a:gd name="connsiteX2" fmla="*/ 46995 w 46994"/>
                <a:gd name="connsiteY2" fmla="*/ 18089 h 40922"/>
                <a:gd name="connsiteX3" fmla="*/ 34345 w 46994"/>
                <a:gd name="connsiteY3" fmla="*/ 25490 h 40922"/>
                <a:gd name="connsiteX4" fmla="*/ 41808 w 46994"/>
                <a:gd name="connsiteY4" fmla="*/ 40923 h 40922"/>
                <a:gd name="connsiteX5" fmla="*/ 25869 w 46994"/>
                <a:gd name="connsiteY5" fmla="*/ 30233 h 40922"/>
                <a:gd name="connsiteX6" fmla="*/ 12776 w 46994"/>
                <a:gd name="connsiteY6" fmla="*/ 37128 h 40922"/>
                <a:gd name="connsiteX7" fmla="*/ 15560 w 46994"/>
                <a:gd name="connsiteY7" fmla="*/ 22960 h 40922"/>
                <a:gd name="connsiteX8" fmla="*/ 0 w 46994"/>
                <a:gd name="connsiteY8" fmla="*/ 11638 h 40922"/>
                <a:gd name="connsiteX9" fmla="*/ 17647 w 46994"/>
                <a:gd name="connsiteY9" fmla="*/ 13788 h 40922"/>
                <a:gd name="connsiteX10" fmla="*/ 21125 w 46994"/>
                <a:gd name="connsiteY10" fmla="*/ 0 h 4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40922">
                  <a:moveTo>
                    <a:pt x="21125" y="0"/>
                  </a:moveTo>
                  <a:lnTo>
                    <a:pt x="29285" y="15370"/>
                  </a:lnTo>
                  <a:lnTo>
                    <a:pt x="46995" y="18089"/>
                  </a:lnTo>
                  <a:lnTo>
                    <a:pt x="34345" y="25490"/>
                  </a:lnTo>
                  <a:lnTo>
                    <a:pt x="41808" y="40923"/>
                  </a:lnTo>
                  <a:lnTo>
                    <a:pt x="25869" y="30233"/>
                  </a:lnTo>
                  <a:lnTo>
                    <a:pt x="12776" y="37128"/>
                  </a:lnTo>
                  <a:lnTo>
                    <a:pt x="15560" y="22960"/>
                  </a:lnTo>
                  <a:lnTo>
                    <a:pt x="0" y="11638"/>
                  </a:lnTo>
                  <a:lnTo>
                    <a:pt x="17647" y="13788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10B1AF4-3E06-FA56-D740-56091568F406}"/>
                </a:ext>
              </a:extLst>
            </p:cNvPr>
            <p:cNvSpPr/>
            <p:nvPr/>
          </p:nvSpPr>
          <p:spPr>
            <a:xfrm>
              <a:off x="599221" y="6586839"/>
              <a:ext cx="46994" cy="39847"/>
            </a:xfrm>
            <a:custGeom>
              <a:avLst/>
              <a:gdLst>
                <a:gd name="connsiteX0" fmla="*/ 21125 w 46994"/>
                <a:gd name="connsiteY0" fmla="*/ 0 h 39847"/>
                <a:gd name="connsiteX1" fmla="*/ 29285 w 46994"/>
                <a:gd name="connsiteY1" fmla="*/ 14990 h 39847"/>
                <a:gd name="connsiteX2" fmla="*/ 46995 w 46994"/>
                <a:gd name="connsiteY2" fmla="*/ 17710 h 39847"/>
                <a:gd name="connsiteX3" fmla="*/ 34408 w 46994"/>
                <a:gd name="connsiteY3" fmla="*/ 24794 h 39847"/>
                <a:gd name="connsiteX4" fmla="*/ 41871 w 46994"/>
                <a:gd name="connsiteY4" fmla="*/ 39848 h 39847"/>
                <a:gd name="connsiteX5" fmla="*/ 25932 w 46994"/>
                <a:gd name="connsiteY5" fmla="*/ 29348 h 39847"/>
                <a:gd name="connsiteX6" fmla="*/ 12840 w 46994"/>
                <a:gd name="connsiteY6" fmla="*/ 36052 h 39847"/>
                <a:gd name="connsiteX7" fmla="*/ 15623 w 46994"/>
                <a:gd name="connsiteY7" fmla="*/ 22264 h 39847"/>
                <a:gd name="connsiteX8" fmla="*/ 0 w 46994"/>
                <a:gd name="connsiteY8" fmla="*/ 11195 h 39847"/>
                <a:gd name="connsiteX9" fmla="*/ 17647 w 46994"/>
                <a:gd name="connsiteY9" fmla="*/ 13346 h 39847"/>
                <a:gd name="connsiteX10" fmla="*/ 21125 w 46994"/>
                <a:gd name="connsiteY10" fmla="*/ 0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994" h="39847">
                  <a:moveTo>
                    <a:pt x="21125" y="0"/>
                  </a:moveTo>
                  <a:lnTo>
                    <a:pt x="29285" y="14990"/>
                  </a:lnTo>
                  <a:lnTo>
                    <a:pt x="46995" y="17710"/>
                  </a:lnTo>
                  <a:lnTo>
                    <a:pt x="34408" y="24794"/>
                  </a:lnTo>
                  <a:lnTo>
                    <a:pt x="41871" y="39848"/>
                  </a:lnTo>
                  <a:lnTo>
                    <a:pt x="25932" y="29348"/>
                  </a:lnTo>
                  <a:lnTo>
                    <a:pt x="12840" y="36052"/>
                  </a:lnTo>
                  <a:lnTo>
                    <a:pt x="15623" y="22264"/>
                  </a:lnTo>
                  <a:lnTo>
                    <a:pt x="0" y="11195"/>
                  </a:lnTo>
                  <a:lnTo>
                    <a:pt x="17647" y="13346"/>
                  </a:lnTo>
                  <a:lnTo>
                    <a:pt x="21125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4253F69-47FA-FF0E-9CD0-345F2C6E321A}"/>
                </a:ext>
              </a:extLst>
            </p:cNvPr>
            <p:cNvSpPr/>
            <p:nvPr/>
          </p:nvSpPr>
          <p:spPr>
            <a:xfrm>
              <a:off x="545585" y="6145986"/>
              <a:ext cx="62490" cy="53509"/>
            </a:xfrm>
            <a:custGeom>
              <a:avLst/>
              <a:gdLst>
                <a:gd name="connsiteX0" fmla="*/ 28146 w 62490"/>
                <a:gd name="connsiteY0" fmla="*/ 0 h 53509"/>
                <a:gd name="connsiteX1" fmla="*/ 38899 w 62490"/>
                <a:gd name="connsiteY1" fmla="*/ 20240 h 53509"/>
                <a:gd name="connsiteX2" fmla="*/ 62491 w 62490"/>
                <a:gd name="connsiteY2" fmla="*/ 28146 h 53509"/>
                <a:gd name="connsiteX3" fmla="*/ 45666 w 62490"/>
                <a:gd name="connsiteY3" fmla="*/ 33459 h 53509"/>
                <a:gd name="connsiteX4" fmla="*/ 55597 w 62490"/>
                <a:gd name="connsiteY4" fmla="*/ 53509 h 53509"/>
                <a:gd name="connsiteX5" fmla="*/ 34408 w 62490"/>
                <a:gd name="connsiteY5" fmla="*/ 36812 h 53509"/>
                <a:gd name="connsiteX6" fmla="*/ 16951 w 62490"/>
                <a:gd name="connsiteY6" fmla="*/ 41682 h 53509"/>
                <a:gd name="connsiteX7" fmla="*/ 20683 w 62490"/>
                <a:gd name="connsiteY7" fmla="*/ 25616 h 53509"/>
                <a:gd name="connsiteX8" fmla="*/ 0 w 62490"/>
                <a:gd name="connsiteY8" fmla="*/ 8159 h 53509"/>
                <a:gd name="connsiteX9" fmla="*/ 23466 w 62490"/>
                <a:gd name="connsiteY9" fmla="*/ 15306 h 53509"/>
                <a:gd name="connsiteX10" fmla="*/ 28146 w 62490"/>
                <a:gd name="connsiteY10" fmla="*/ 0 h 5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490" h="53509">
                  <a:moveTo>
                    <a:pt x="28146" y="0"/>
                  </a:moveTo>
                  <a:lnTo>
                    <a:pt x="38899" y="20240"/>
                  </a:lnTo>
                  <a:lnTo>
                    <a:pt x="62491" y="28146"/>
                  </a:lnTo>
                  <a:lnTo>
                    <a:pt x="45666" y="33459"/>
                  </a:lnTo>
                  <a:lnTo>
                    <a:pt x="55597" y="53509"/>
                  </a:lnTo>
                  <a:lnTo>
                    <a:pt x="34408" y="36812"/>
                  </a:lnTo>
                  <a:lnTo>
                    <a:pt x="16951" y="41682"/>
                  </a:lnTo>
                  <a:lnTo>
                    <a:pt x="20683" y="25616"/>
                  </a:lnTo>
                  <a:lnTo>
                    <a:pt x="0" y="8159"/>
                  </a:lnTo>
                  <a:lnTo>
                    <a:pt x="23466" y="15306"/>
                  </a:lnTo>
                  <a:lnTo>
                    <a:pt x="28146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D9CD54B-2DCC-2045-D56F-349354B7EDD0}"/>
                </a:ext>
              </a:extLst>
            </p:cNvPr>
            <p:cNvSpPr/>
            <p:nvPr/>
          </p:nvSpPr>
          <p:spPr>
            <a:xfrm>
              <a:off x="456782" y="6110756"/>
              <a:ext cx="71156" cy="63123"/>
            </a:xfrm>
            <a:custGeom>
              <a:avLst/>
              <a:gdLst>
                <a:gd name="connsiteX0" fmla="*/ 32131 w 71156"/>
                <a:gd name="connsiteY0" fmla="*/ 0 h 63123"/>
                <a:gd name="connsiteX1" fmla="*/ 44275 w 71156"/>
                <a:gd name="connsiteY1" fmla="*/ 23845 h 63123"/>
                <a:gd name="connsiteX2" fmla="*/ 71156 w 71156"/>
                <a:gd name="connsiteY2" fmla="*/ 32890 h 63123"/>
                <a:gd name="connsiteX3" fmla="*/ 51928 w 71156"/>
                <a:gd name="connsiteY3" fmla="*/ 39468 h 63123"/>
                <a:gd name="connsiteX4" fmla="*/ 63123 w 71156"/>
                <a:gd name="connsiteY4" fmla="*/ 63124 h 63123"/>
                <a:gd name="connsiteX5" fmla="*/ 39025 w 71156"/>
                <a:gd name="connsiteY5" fmla="*/ 43579 h 63123"/>
                <a:gd name="connsiteX6" fmla="*/ 19038 w 71156"/>
                <a:gd name="connsiteY6" fmla="*/ 49651 h 63123"/>
                <a:gd name="connsiteX7" fmla="*/ 23466 w 71156"/>
                <a:gd name="connsiteY7" fmla="*/ 30550 h 63123"/>
                <a:gd name="connsiteX8" fmla="*/ 0 w 71156"/>
                <a:gd name="connsiteY8" fmla="*/ 10183 h 63123"/>
                <a:gd name="connsiteX9" fmla="*/ 26691 w 71156"/>
                <a:gd name="connsiteY9" fmla="*/ 18216 h 63123"/>
                <a:gd name="connsiteX10" fmla="*/ 32131 w 71156"/>
                <a:gd name="connsiteY10" fmla="*/ 0 h 6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156" h="63123">
                  <a:moveTo>
                    <a:pt x="32131" y="0"/>
                  </a:moveTo>
                  <a:lnTo>
                    <a:pt x="44275" y="23845"/>
                  </a:lnTo>
                  <a:lnTo>
                    <a:pt x="71156" y="32890"/>
                  </a:lnTo>
                  <a:lnTo>
                    <a:pt x="51928" y="39468"/>
                  </a:lnTo>
                  <a:lnTo>
                    <a:pt x="63123" y="63124"/>
                  </a:lnTo>
                  <a:lnTo>
                    <a:pt x="39025" y="43579"/>
                  </a:lnTo>
                  <a:lnTo>
                    <a:pt x="19038" y="49651"/>
                  </a:lnTo>
                  <a:lnTo>
                    <a:pt x="23466" y="30550"/>
                  </a:lnTo>
                  <a:lnTo>
                    <a:pt x="0" y="10183"/>
                  </a:lnTo>
                  <a:lnTo>
                    <a:pt x="26691" y="18216"/>
                  </a:lnTo>
                  <a:lnTo>
                    <a:pt x="32131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5D066E1-793E-FE14-BD56-F8414F84C66F}"/>
                </a:ext>
              </a:extLst>
            </p:cNvPr>
            <p:cNvSpPr/>
            <p:nvPr/>
          </p:nvSpPr>
          <p:spPr>
            <a:xfrm>
              <a:off x="362729" y="6105822"/>
              <a:ext cx="78619" cy="72104"/>
            </a:xfrm>
            <a:custGeom>
              <a:avLst/>
              <a:gdLst>
                <a:gd name="connsiteX0" fmla="*/ 35610 w 78619"/>
                <a:gd name="connsiteY0" fmla="*/ 0 h 72104"/>
                <a:gd name="connsiteX1" fmla="*/ 48955 w 78619"/>
                <a:gd name="connsiteY1" fmla="*/ 27198 h 72104"/>
                <a:gd name="connsiteX2" fmla="*/ 78620 w 78619"/>
                <a:gd name="connsiteY2" fmla="*/ 36748 h 72104"/>
                <a:gd name="connsiteX3" fmla="*/ 57304 w 78619"/>
                <a:gd name="connsiteY3" fmla="*/ 45034 h 72104"/>
                <a:gd name="connsiteX4" fmla="*/ 69575 w 78619"/>
                <a:gd name="connsiteY4" fmla="*/ 72105 h 72104"/>
                <a:gd name="connsiteX5" fmla="*/ 43010 w 78619"/>
                <a:gd name="connsiteY5" fmla="*/ 50221 h 72104"/>
                <a:gd name="connsiteX6" fmla="*/ 20809 w 78619"/>
                <a:gd name="connsiteY6" fmla="*/ 57937 h 72104"/>
                <a:gd name="connsiteX7" fmla="*/ 25806 w 78619"/>
                <a:gd name="connsiteY7" fmla="*/ 35610 h 72104"/>
                <a:gd name="connsiteX8" fmla="*/ 0 w 78619"/>
                <a:gd name="connsiteY8" fmla="*/ 12840 h 72104"/>
                <a:gd name="connsiteX9" fmla="*/ 29474 w 78619"/>
                <a:gd name="connsiteY9" fmla="*/ 21252 h 72104"/>
                <a:gd name="connsiteX10" fmla="*/ 35610 w 78619"/>
                <a:gd name="connsiteY10" fmla="*/ 0 h 7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619" h="72104">
                  <a:moveTo>
                    <a:pt x="35610" y="0"/>
                  </a:moveTo>
                  <a:lnTo>
                    <a:pt x="48955" y="27198"/>
                  </a:lnTo>
                  <a:lnTo>
                    <a:pt x="78620" y="36748"/>
                  </a:lnTo>
                  <a:lnTo>
                    <a:pt x="57304" y="45034"/>
                  </a:lnTo>
                  <a:lnTo>
                    <a:pt x="69575" y="72105"/>
                  </a:lnTo>
                  <a:lnTo>
                    <a:pt x="43010" y="50221"/>
                  </a:lnTo>
                  <a:lnTo>
                    <a:pt x="20809" y="57937"/>
                  </a:lnTo>
                  <a:lnTo>
                    <a:pt x="25806" y="35610"/>
                  </a:lnTo>
                  <a:lnTo>
                    <a:pt x="0" y="12840"/>
                  </a:lnTo>
                  <a:lnTo>
                    <a:pt x="29474" y="21252"/>
                  </a:lnTo>
                  <a:lnTo>
                    <a:pt x="35610" y="0"/>
                  </a:lnTo>
                  <a:close/>
                </a:path>
              </a:pathLst>
            </a:custGeom>
            <a:solidFill>
              <a:srgbClr val="FFFFFF"/>
            </a:solidFill>
            <a:ln w="6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61423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41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1" r:id="rId2"/>
    <p:sldLayoutId id="2147483661" r:id="rId3"/>
    <p:sldLayoutId id="2147483663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8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60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78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7" r:id="rId2"/>
    <p:sldLayoutId id="2147483679" r:id="rId3"/>
    <p:sldLayoutId id="2147483689" r:id="rId4"/>
    <p:sldLayoutId id="2147483668" r:id="rId5"/>
    <p:sldLayoutId id="2147483683" r:id="rId6"/>
    <p:sldLayoutId id="2147483684" r:id="rId7"/>
    <p:sldLayoutId id="214748368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52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45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2.sv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oup of people climbing a mountain&#10;&#10;Description automatically generated with medium confidence">
            <a:extLst>
              <a:ext uri="{FF2B5EF4-FFF2-40B4-BE49-F238E27FC236}">
                <a16:creationId xmlns:a16="http://schemas.microsoft.com/office/drawing/2014/main" id="{07854E6E-873D-F628-77AD-DF1C56934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743" b="1874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B2E51D-3414-890B-CF46-DCB1EF2D4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Malzeme Biliminde </a:t>
            </a:r>
            <a:r>
              <a:rPr lang="tr-TR" dirty="0" err="1"/>
              <a:t>Resilience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814DEE2-057B-15CB-1739-B18717D39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233" y="4466742"/>
            <a:ext cx="8751213" cy="612153"/>
          </a:xfrm>
        </p:spPr>
        <p:txBody>
          <a:bodyPr/>
          <a:lstStyle/>
          <a:p>
            <a:r>
              <a:rPr lang="tr-TR" b="1" dirty="0"/>
              <a:t>Enerji Depolama, Toparlanma ve Malzeme Davranışı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DA3911-8389-AF67-05DD-D4466362CF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Sabri Göksu BARAN</a:t>
            </a:r>
          </a:p>
        </p:txBody>
      </p:sp>
      <p:pic>
        <p:nvPicPr>
          <p:cNvPr id="18" name="Resim Yer Tutucusu 17" descr="adam, insan, takım elbise, insan yüzü, resmi kıyafe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F887E85-FAA7-68DD-872C-985B6C65963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FE280A-32BF-BAE8-1002-51ADD3A229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FFFF"/>
                </a:solidFill>
              </a:rPr>
              <a:t>Kosgeb</a:t>
            </a:r>
            <a:r>
              <a:rPr lang="en-GB" dirty="0">
                <a:solidFill>
                  <a:srgbClr val="FFFFFF"/>
                </a:solidFill>
              </a:rPr>
              <a:t> Bursa </a:t>
            </a:r>
            <a:r>
              <a:rPr lang="en-GB" dirty="0" err="1">
                <a:solidFill>
                  <a:srgbClr val="FFFFFF"/>
                </a:solidFill>
              </a:rPr>
              <a:t>Müdürlüğü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3" name="Resim Yer Tutucusu 10">
            <a:extLst>
              <a:ext uri="{FF2B5EF4-FFF2-40B4-BE49-F238E27FC236}">
                <a16:creationId xmlns:a16="http://schemas.microsoft.com/office/drawing/2014/main" id="{F007F2D0-175B-B568-A9DD-DCD25B5D82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r="1921"/>
          <a:stretch/>
        </p:blipFill>
        <p:spPr>
          <a:xfrm>
            <a:off x="2448397" y="610746"/>
            <a:ext cx="2034393" cy="81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76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E4C6D-17E7-02C8-C6E9-BA584F16A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4FB607DE-7269-27A8-D48B-63CA9AC052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055" b="17055"/>
          <a:stretch>
            <a:fillRect/>
          </a:stretch>
        </p:blipFill>
        <p:spPr>
          <a:xfrm>
            <a:off x="0" y="0"/>
            <a:ext cx="12192000" cy="6883400"/>
          </a:xfrm>
          <a:custGeom>
            <a:avLst/>
            <a:gdLst>
              <a:gd name="connsiteX0" fmla="*/ 0 w 12192000"/>
              <a:gd name="connsiteY0" fmla="*/ 0 h 6883400"/>
              <a:gd name="connsiteX1" fmla="*/ 12192000 w 12192000"/>
              <a:gd name="connsiteY1" fmla="*/ 0 h 6883400"/>
              <a:gd name="connsiteX2" fmla="*/ 12192000 w 12192000"/>
              <a:gd name="connsiteY2" fmla="*/ 5457227 h 6883400"/>
              <a:gd name="connsiteX3" fmla="*/ 11887597 w 12192000"/>
              <a:gd name="connsiteY3" fmla="*/ 5446918 h 6883400"/>
              <a:gd name="connsiteX4" fmla="*/ 11579121 w 12192000"/>
              <a:gd name="connsiteY4" fmla="*/ 5443255 h 6883400"/>
              <a:gd name="connsiteX5" fmla="*/ 8589463 w 12192000"/>
              <a:gd name="connsiteY5" fmla="*/ 6177933 h 6883400"/>
              <a:gd name="connsiteX6" fmla="*/ 7223933 w 12192000"/>
              <a:gd name="connsiteY6" fmla="*/ 6803183 h 6883400"/>
              <a:gd name="connsiteX7" fmla="*/ 6961722 w 12192000"/>
              <a:gd name="connsiteY7" fmla="*/ 6883400 h 6883400"/>
              <a:gd name="connsiteX8" fmla="*/ 0 w 12192000"/>
              <a:gd name="connsiteY8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3400">
                <a:moveTo>
                  <a:pt x="0" y="0"/>
                </a:moveTo>
                <a:lnTo>
                  <a:pt x="12192000" y="0"/>
                </a:lnTo>
                <a:lnTo>
                  <a:pt x="12192000" y="5457227"/>
                </a:lnTo>
                <a:lnTo>
                  <a:pt x="11887597" y="5446918"/>
                </a:lnTo>
                <a:cubicBezTo>
                  <a:pt x="11780915" y="5444454"/>
                  <a:pt x="11678172" y="5443255"/>
                  <a:pt x="11579121" y="5443255"/>
                </a:cubicBezTo>
                <a:cubicBezTo>
                  <a:pt x="9902576" y="5443255"/>
                  <a:pt x="9287640" y="5787238"/>
                  <a:pt x="8589463" y="6177933"/>
                </a:cubicBezTo>
                <a:cubicBezTo>
                  <a:pt x="8224002" y="6382392"/>
                  <a:pt x="7823749" y="6606408"/>
                  <a:pt x="7223933" y="6803183"/>
                </a:cubicBezTo>
                <a:lnTo>
                  <a:pt x="6961722" y="6883400"/>
                </a:lnTo>
                <a:lnTo>
                  <a:pt x="0" y="6883400"/>
                </a:lnTo>
                <a:close/>
              </a:path>
            </a:pathLst>
          </a:custGeom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CC74F58C-C94F-78AA-4415-6707670A6E30}"/>
              </a:ext>
            </a:extLst>
          </p:cNvPr>
          <p:cNvSpPr txBox="1">
            <a:spLocks/>
          </p:cNvSpPr>
          <p:nvPr/>
        </p:nvSpPr>
        <p:spPr>
          <a:xfrm>
            <a:off x="6012411" y="2383622"/>
            <a:ext cx="5559225" cy="3466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sz="1800" dirty="0"/>
          </a:p>
        </p:txBody>
      </p:sp>
      <p:pic>
        <p:nvPicPr>
          <p:cNvPr id="2" name="Resim Yer Tutucusu 10">
            <a:extLst>
              <a:ext uri="{FF2B5EF4-FFF2-40B4-BE49-F238E27FC236}">
                <a16:creationId xmlns:a16="http://schemas.microsoft.com/office/drawing/2014/main" id="{9543A896-C9C8-F9ED-CEAA-BD8900D45B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r="1921"/>
          <a:stretch/>
        </p:blipFill>
        <p:spPr>
          <a:xfrm>
            <a:off x="9540573" y="6025866"/>
            <a:ext cx="1340695" cy="53488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1105BC1-19B6-2833-F608-8B45A4631C97}"/>
              </a:ext>
            </a:extLst>
          </p:cNvPr>
          <p:cNvSpPr txBox="1">
            <a:spLocks/>
          </p:cNvSpPr>
          <p:nvPr/>
        </p:nvSpPr>
        <p:spPr>
          <a:xfrm>
            <a:off x="637653" y="194973"/>
            <a:ext cx="11070954" cy="1037205"/>
          </a:xfrm>
          <a:prstGeom prst="rect">
            <a:avLst/>
          </a:prstGeom>
        </p:spPr>
        <p:txBody>
          <a:bodyPr l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BA6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j-cs"/>
              </a:defRPr>
            </a:lvl1pPr>
          </a:lstStyle>
          <a:p>
            <a:r>
              <a:rPr lang="tr-TR" sz="3200" dirty="0"/>
              <a:t>İşletmeler için </a:t>
            </a:r>
            <a:r>
              <a:rPr lang="tr-TR" sz="3200" dirty="0" err="1"/>
              <a:t>Resilience</a:t>
            </a:r>
            <a:r>
              <a:rPr lang="tr-TR" sz="3200" dirty="0"/>
              <a:t> (Dayanıklılık / </a:t>
            </a:r>
            <a:r>
              <a:rPr lang="tr-TR" sz="3200" dirty="0" err="1"/>
              <a:t>Toparlanabilirlik</a:t>
            </a:r>
            <a:r>
              <a:rPr lang="tr-TR" sz="3200" dirty="0"/>
              <a:t>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7F9B631-9A7A-8117-7879-55CA78318C02}"/>
              </a:ext>
            </a:extLst>
          </p:cNvPr>
          <p:cNvSpPr txBox="1">
            <a:spLocks/>
          </p:cNvSpPr>
          <p:nvPr/>
        </p:nvSpPr>
        <p:spPr>
          <a:xfrm>
            <a:off x="591678" y="1232178"/>
            <a:ext cx="7423484" cy="5292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800" b="1" dirty="0">
                <a:solidFill>
                  <a:srgbClr val="003399"/>
                </a:solidFill>
              </a:rPr>
              <a:t>3. Dijital ve Siber Dayanıklılık</a:t>
            </a:r>
          </a:p>
          <a:p>
            <a:pPr marL="0" indent="0">
              <a:buNone/>
            </a:pPr>
            <a:r>
              <a:rPr lang="tr-TR" sz="1800" dirty="0"/>
              <a:t>Veri güvenliği</a:t>
            </a:r>
          </a:p>
          <a:p>
            <a:pPr marL="0" indent="0">
              <a:buNone/>
            </a:pPr>
            <a:r>
              <a:rPr lang="tr-TR" sz="1800" dirty="0"/>
              <a:t>Yedekleme sistemleri</a:t>
            </a:r>
          </a:p>
          <a:p>
            <a:pPr marL="0" indent="0">
              <a:buNone/>
            </a:pPr>
            <a:r>
              <a:rPr lang="tr-TR" sz="1800" dirty="0"/>
              <a:t>Siber saldırılara karşı hızlı toparlanma</a:t>
            </a:r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tr-TR" sz="1800" b="1" dirty="0">
                <a:solidFill>
                  <a:srgbClr val="003399"/>
                </a:solidFill>
              </a:rPr>
              <a:t>4. Kurumsal ve Yönetimsel Dayanıklılık</a:t>
            </a:r>
          </a:p>
          <a:p>
            <a:pPr marL="0" indent="0">
              <a:buNone/>
            </a:pPr>
            <a:r>
              <a:rPr lang="tr-TR" sz="1800" dirty="0"/>
              <a:t>Hızlı karar alma mekanizmaları</a:t>
            </a:r>
          </a:p>
          <a:p>
            <a:pPr marL="0" indent="0">
              <a:buNone/>
            </a:pPr>
            <a:r>
              <a:rPr lang="tr-TR" sz="1800" dirty="0"/>
              <a:t>Kriz yönetim ekipleri</a:t>
            </a:r>
          </a:p>
          <a:p>
            <a:pPr marL="0" indent="0">
              <a:buNone/>
            </a:pPr>
            <a:r>
              <a:rPr lang="tr-TR" sz="1800" dirty="0"/>
              <a:t>Liderlik ve iletişim güçlendirme</a:t>
            </a:r>
          </a:p>
          <a:p>
            <a:pPr marL="0" indent="0">
              <a:buNone/>
            </a:pPr>
            <a:endParaRPr lang="tr-TR" sz="1800" b="1" dirty="0"/>
          </a:p>
          <a:p>
            <a:pPr marL="0" indent="0">
              <a:buNone/>
            </a:pPr>
            <a:r>
              <a:rPr lang="tr-TR" sz="1800" b="1" dirty="0">
                <a:solidFill>
                  <a:srgbClr val="003399"/>
                </a:solidFill>
              </a:rPr>
              <a:t>5. İnsan Kaynağı Dayanıklılığı</a:t>
            </a:r>
          </a:p>
          <a:p>
            <a:pPr marL="0" indent="0">
              <a:buNone/>
            </a:pPr>
            <a:r>
              <a:rPr lang="tr-TR" sz="1800" dirty="0"/>
              <a:t>Esnek çalışma düzenleri</a:t>
            </a:r>
          </a:p>
          <a:p>
            <a:pPr marL="0" indent="0">
              <a:buNone/>
            </a:pPr>
            <a:r>
              <a:rPr lang="tr-TR" sz="1800" dirty="0"/>
              <a:t>Çalışanların kriz stresine karşı desteklenmesi</a:t>
            </a:r>
          </a:p>
          <a:p>
            <a:pPr marL="0" indent="0">
              <a:buNone/>
            </a:pPr>
            <a:r>
              <a:rPr lang="tr-TR" sz="1800" dirty="0"/>
              <a:t>Kritik personel için yedekleme planları</a:t>
            </a:r>
          </a:p>
          <a:p>
            <a:pPr marL="0" indent="0">
              <a:buNone/>
            </a:pPr>
            <a:endParaRPr lang="tr-TR" sz="1800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CF6C6F9-D941-9C31-9B80-EEF541EC5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03" y="1572603"/>
            <a:ext cx="4405439" cy="37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32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A7DF8-8FF8-A416-8BB0-3CD1DDB58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9B4370E-84A8-8F58-2F6D-3DC7E57A2C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126" b="10126"/>
          <a:stretch>
            <a:fillRect/>
          </a:stretch>
        </p:blipFill>
        <p:spPr>
          <a:xfrm>
            <a:off x="1" y="0"/>
            <a:ext cx="12192000" cy="6870700"/>
          </a:xfrm>
          <a:custGeom>
            <a:avLst/>
            <a:gdLst>
              <a:gd name="connsiteX0" fmla="*/ 0 w 12192000"/>
              <a:gd name="connsiteY0" fmla="*/ 0 h 6870700"/>
              <a:gd name="connsiteX1" fmla="*/ 7023254 w 12192000"/>
              <a:gd name="connsiteY1" fmla="*/ 0 h 6870700"/>
              <a:gd name="connsiteX2" fmla="*/ 7211591 w 12192000"/>
              <a:gd name="connsiteY2" fmla="*/ 57618 h 6870700"/>
              <a:gd name="connsiteX3" fmla="*/ 8577121 w 12192000"/>
              <a:gd name="connsiteY3" fmla="*/ 682867 h 6870700"/>
              <a:gd name="connsiteX4" fmla="*/ 11566779 w 12192000"/>
              <a:gd name="connsiteY4" fmla="*/ 1417545 h 6870700"/>
              <a:gd name="connsiteX5" fmla="*/ 11875255 w 12192000"/>
              <a:gd name="connsiteY5" fmla="*/ 1413883 h 6870700"/>
              <a:gd name="connsiteX6" fmla="*/ 12192000 w 12192000"/>
              <a:gd name="connsiteY6" fmla="*/ 1403156 h 6870700"/>
              <a:gd name="connsiteX7" fmla="*/ 12192000 w 12192000"/>
              <a:gd name="connsiteY7" fmla="*/ 6870700 h 6870700"/>
              <a:gd name="connsiteX8" fmla="*/ 0 w 12192000"/>
              <a:gd name="connsiteY8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0700">
                <a:moveTo>
                  <a:pt x="0" y="0"/>
                </a:moveTo>
                <a:lnTo>
                  <a:pt x="7023254" y="0"/>
                </a:lnTo>
                <a:lnTo>
                  <a:pt x="7211591" y="57618"/>
                </a:lnTo>
                <a:cubicBezTo>
                  <a:pt x="7811406" y="254392"/>
                  <a:pt x="8211660" y="478409"/>
                  <a:pt x="8577121" y="682867"/>
                </a:cubicBezTo>
                <a:cubicBezTo>
                  <a:pt x="9275298" y="1073562"/>
                  <a:pt x="9890234" y="1417545"/>
                  <a:pt x="11566779" y="1417545"/>
                </a:cubicBezTo>
                <a:cubicBezTo>
                  <a:pt x="11665831" y="1417545"/>
                  <a:pt x="11768573" y="1416346"/>
                  <a:pt x="11875255" y="1413883"/>
                </a:cubicBezTo>
                <a:lnTo>
                  <a:pt x="12192000" y="1403156"/>
                </a:lnTo>
                <a:lnTo>
                  <a:pt x="12192000" y="6870700"/>
                </a:lnTo>
                <a:lnTo>
                  <a:pt x="0" y="6870700"/>
                </a:lnTo>
                <a:close/>
              </a:path>
            </a:pathLst>
          </a:cu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FFB12FE-D452-5D33-8286-D899D5E40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53" y="2368553"/>
            <a:ext cx="11070954" cy="1037205"/>
          </a:xfrm>
        </p:spPr>
        <p:txBody>
          <a:bodyPr/>
          <a:lstStyle/>
          <a:p>
            <a:r>
              <a:rPr lang="tr-TR" sz="3200" dirty="0"/>
              <a:t>İşletmeler için </a:t>
            </a:r>
            <a:r>
              <a:rPr lang="tr-TR" sz="3200" dirty="0" err="1"/>
              <a:t>Resilience</a:t>
            </a:r>
            <a:br>
              <a:rPr lang="tr-TR" sz="3200" dirty="0"/>
            </a:br>
            <a:r>
              <a:rPr lang="tr-TR" sz="3200" dirty="0"/>
              <a:t>(Dayanıklılık / </a:t>
            </a:r>
            <a:r>
              <a:rPr lang="tr-TR" sz="3200" dirty="0" err="1"/>
              <a:t>Toparlanabilirlik</a:t>
            </a:r>
            <a:r>
              <a:rPr lang="tr-TR" sz="3200" dirty="0"/>
              <a:t>)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89853951-1EBC-E515-B1E4-56497569AF32}"/>
              </a:ext>
            </a:extLst>
          </p:cNvPr>
          <p:cNvSpPr txBox="1">
            <a:spLocks/>
          </p:cNvSpPr>
          <p:nvPr/>
        </p:nvSpPr>
        <p:spPr>
          <a:xfrm>
            <a:off x="591678" y="3558620"/>
            <a:ext cx="5504322" cy="12540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800" dirty="0" err="1"/>
              <a:t>Resilience</a:t>
            </a:r>
            <a:r>
              <a:rPr lang="tr-TR" sz="1800" dirty="0"/>
              <a:t>, işletmelerin belirsizliklere karşı direnç kazanmasını, hızlıca uyum sağlamasını ve sürdürülebilir bir şekilde faaliyetlerine devam etmesini sağlayan stratejik bir yetenektir.</a:t>
            </a:r>
          </a:p>
        </p:txBody>
      </p:sp>
      <p:pic>
        <p:nvPicPr>
          <p:cNvPr id="2" name="Resim Yer Tutucusu 10">
            <a:extLst>
              <a:ext uri="{FF2B5EF4-FFF2-40B4-BE49-F238E27FC236}">
                <a16:creationId xmlns:a16="http://schemas.microsoft.com/office/drawing/2014/main" id="{BCF47F28-60B8-91B8-65C2-A34FC8B1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r="1921"/>
          <a:stretch/>
        </p:blipFill>
        <p:spPr>
          <a:xfrm>
            <a:off x="1266368" y="308830"/>
            <a:ext cx="1340695" cy="53488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B0F1A2A-9948-2526-F52C-E0E5C2ACB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53" y="1638132"/>
            <a:ext cx="5249469" cy="41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8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16816-A26F-0D78-33BB-848668141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34" y="1471895"/>
            <a:ext cx="9144000" cy="859605"/>
          </a:xfrm>
        </p:spPr>
        <p:txBody>
          <a:bodyPr/>
          <a:lstStyle/>
          <a:p>
            <a:r>
              <a:rPr lang="tr-TR" dirty="0"/>
              <a:t>Teşekkür Ederiz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94DBB-C99A-747E-A37F-62F1A9D76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233" y="2528660"/>
            <a:ext cx="9883841" cy="2073320"/>
          </a:xfrm>
        </p:spPr>
        <p:txBody>
          <a:bodyPr/>
          <a:lstStyle/>
          <a:p>
            <a:r>
              <a:rPr lang="tr-TR" sz="1800" dirty="0"/>
              <a:t>Faaliyetlerimizi ve güncel çalışmalarımızı takip etmek için sosyal medya hesaplarımızı ziyaret edebilirsiniz.</a:t>
            </a:r>
          </a:p>
          <a:p>
            <a:r>
              <a:rPr lang="tr-TR" sz="1800" b="1" dirty="0"/>
              <a:t>LinkedIn:</a:t>
            </a:r>
            <a:r>
              <a:rPr lang="tr-TR" sz="1800" dirty="0"/>
              <a:t> @</a:t>
            </a:r>
            <a:r>
              <a:rPr lang="tr-TR" sz="1800" dirty="0" err="1"/>
              <a:t>eeneastmarmara</a:t>
            </a:r>
            <a:endParaRPr lang="tr-TR" sz="1800" dirty="0"/>
          </a:p>
          <a:p>
            <a:r>
              <a:rPr lang="tr-TR" sz="1800" b="1" dirty="0"/>
              <a:t>Instagram:</a:t>
            </a:r>
            <a:r>
              <a:rPr lang="tr-TR" sz="1800" dirty="0"/>
              <a:t> @</a:t>
            </a:r>
            <a:r>
              <a:rPr lang="tr-TR" sz="1800" dirty="0" err="1"/>
              <a:t>eeneastmarmara</a:t>
            </a:r>
            <a:endParaRPr lang="tr-TR" sz="1800" dirty="0"/>
          </a:p>
          <a:p>
            <a:r>
              <a:rPr lang="tr-TR" sz="1800" b="1" dirty="0"/>
              <a:t>X (Twitter):</a:t>
            </a:r>
            <a:r>
              <a:rPr lang="tr-TR" sz="1800" dirty="0"/>
              <a:t> @</a:t>
            </a:r>
            <a:r>
              <a:rPr lang="tr-TR" sz="1800" dirty="0" err="1"/>
              <a:t>eeneastmarmara</a:t>
            </a:r>
            <a:endParaRPr lang="tr-TR" sz="1800" dirty="0"/>
          </a:p>
          <a:p>
            <a:r>
              <a:rPr lang="tr-TR" sz="1800" b="1" dirty="0"/>
              <a:t>YouTube:</a:t>
            </a:r>
            <a:r>
              <a:rPr lang="tr-TR" sz="1800" dirty="0"/>
              <a:t> @</a:t>
            </a:r>
            <a:r>
              <a:rPr lang="tr-TR" sz="1800" dirty="0" err="1"/>
              <a:t>eeneastmarmara</a:t>
            </a:r>
            <a:endParaRPr lang="tr-TR" sz="1800" dirty="0"/>
          </a:p>
        </p:txBody>
      </p:sp>
      <p:pic>
        <p:nvPicPr>
          <p:cNvPr id="4" name="Resim Yer Tutucusu 10">
            <a:extLst>
              <a:ext uri="{FF2B5EF4-FFF2-40B4-BE49-F238E27FC236}">
                <a16:creationId xmlns:a16="http://schemas.microsoft.com/office/drawing/2014/main" id="{E4126A56-823D-1858-B77C-157586E536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1" r="1921"/>
          <a:stretch/>
        </p:blipFill>
        <p:spPr>
          <a:xfrm>
            <a:off x="7970602" y="5386105"/>
            <a:ext cx="1973963" cy="7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70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0BC98-D3EA-F53F-8206-E174BDB2B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47118-0ECA-2C38-6E1F-B5D9CE3D9E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32642" y="2178762"/>
            <a:ext cx="2882942" cy="400110"/>
          </a:xfrm>
        </p:spPr>
        <p:txBody>
          <a:bodyPr wrap="none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tr-TR" dirty="0"/>
              <a:t>SABRİ GÖ KSU BARAN</a:t>
            </a:r>
            <a:endParaRPr lang="en-GR"/>
          </a:p>
        </p:txBody>
      </p:sp>
      <p:pic>
        <p:nvPicPr>
          <p:cNvPr id="21" name="Resim Yer Tutucusu 20">
            <a:extLst>
              <a:ext uri="{FF2B5EF4-FFF2-40B4-BE49-F238E27FC236}">
                <a16:creationId xmlns:a16="http://schemas.microsoft.com/office/drawing/2014/main" id="{FD941AA9-0E07-EA6C-AB7C-48219318028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/>
          <a:stretch/>
        </p:blipFill>
        <p:spPr>
          <a:xfrm>
            <a:off x="753171" y="1865473"/>
            <a:ext cx="2024027" cy="20240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349352-3BA9-F319-C473-E5EE11E742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32643" y="2578872"/>
            <a:ext cx="7011922" cy="466080"/>
          </a:xfrm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dirty="0"/>
              <a:t>KOSGEB Bursa Müdürlüğü KOBİ Uzmanı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dirty="0"/>
              <a:t>Enterprise Europe Network Doğu Marmara Konsorsiyumu Proje Koordinatörü</a:t>
            </a:r>
            <a:endParaRPr lang="en-G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A45375-77C1-2A96-E1ED-DBA2F4E337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32643" y="3144507"/>
            <a:ext cx="4286762" cy="18661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tr-TR" dirty="0"/>
              <a:t>KOSGEB BURSA</a:t>
            </a:r>
            <a:endParaRPr lang="en-G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EE8642-A06F-C1E2-49D9-06FB3DA6F5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32643" y="3406978"/>
            <a:ext cx="4286762" cy="250622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tr-TR" dirty="0" err="1"/>
              <a:t>goksu.baran@kosgeb.gov.tr</a:t>
            </a:r>
            <a:endParaRPr lang="en-GR"/>
          </a:p>
        </p:txBody>
      </p:sp>
      <p:pic>
        <p:nvPicPr>
          <p:cNvPr id="2" name="Resim Yer Tutucusu 10">
            <a:extLst>
              <a:ext uri="{FF2B5EF4-FFF2-40B4-BE49-F238E27FC236}">
                <a16:creationId xmlns:a16="http://schemas.microsoft.com/office/drawing/2014/main" id="{719C948E-ADEF-D766-58A8-D0B8392B9F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1" r="1921"/>
          <a:stretch/>
        </p:blipFill>
        <p:spPr>
          <a:xfrm>
            <a:off x="7970602" y="5386105"/>
            <a:ext cx="1973963" cy="7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1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Yer Tutucusu 8" descr="ekran görüntüsü, yazı tipi, metin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832E9AA-21CD-817C-27FD-DB6EF28468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681" b="5681"/>
          <a:stretch>
            <a:fillRect/>
          </a:stretch>
        </p:blipFill>
        <p:spPr>
          <a:xfrm>
            <a:off x="0" y="4746625"/>
            <a:ext cx="12196763" cy="2100263"/>
          </a:xfr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704A2E57-D9FD-7714-A570-DAB6A8D9C9C3}"/>
              </a:ext>
            </a:extLst>
          </p:cNvPr>
          <p:cNvSpPr txBox="1">
            <a:spLocks/>
          </p:cNvSpPr>
          <p:nvPr/>
        </p:nvSpPr>
        <p:spPr>
          <a:xfrm>
            <a:off x="3782202" y="6534655"/>
            <a:ext cx="4627596" cy="267629"/>
          </a:xfrm>
          <a:prstGeom prst="rect">
            <a:avLst/>
          </a:prstGeom>
        </p:spPr>
        <p:txBody>
          <a:bodyPr lIns="3600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Blogger Sans" panose="02000506030000020004" pitchFamily="2" charset="0"/>
                <a:ea typeface="Blogger Sans" panose="02000506030000020004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400" dirty="0">
                <a:solidFill>
                  <a:schemeClr val="tx1"/>
                </a:solidFill>
              </a:rPr>
              <a:t>Enterprise Europe Network | Doğu Marmara Konsorsiyumu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8CA4BD6-D6C7-6E12-CC60-5AD7B77C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9366" y="235686"/>
            <a:ext cx="1158766" cy="44454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82F71BA7-27BD-C6EA-3585-91BF6D5BA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73" y="828674"/>
            <a:ext cx="7279758" cy="376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83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9CA0768-1CA3-ED9F-0406-C6C674304D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126" b="10126"/>
          <a:stretch>
            <a:fillRect/>
          </a:stretch>
        </p:blipFill>
        <p:spPr>
          <a:xfrm>
            <a:off x="1" y="0"/>
            <a:ext cx="12192000" cy="6870700"/>
          </a:xfrm>
          <a:custGeom>
            <a:avLst/>
            <a:gdLst>
              <a:gd name="connsiteX0" fmla="*/ 0 w 12192000"/>
              <a:gd name="connsiteY0" fmla="*/ 0 h 6870700"/>
              <a:gd name="connsiteX1" fmla="*/ 7023254 w 12192000"/>
              <a:gd name="connsiteY1" fmla="*/ 0 h 6870700"/>
              <a:gd name="connsiteX2" fmla="*/ 7211591 w 12192000"/>
              <a:gd name="connsiteY2" fmla="*/ 57618 h 6870700"/>
              <a:gd name="connsiteX3" fmla="*/ 8577121 w 12192000"/>
              <a:gd name="connsiteY3" fmla="*/ 682867 h 6870700"/>
              <a:gd name="connsiteX4" fmla="*/ 11566779 w 12192000"/>
              <a:gd name="connsiteY4" fmla="*/ 1417545 h 6870700"/>
              <a:gd name="connsiteX5" fmla="*/ 11875255 w 12192000"/>
              <a:gd name="connsiteY5" fmla="*/ 1413883 h 6870700"/>
              <a:gd name="connsiteX6" fmla="*/ 12192000 w 12192000"/>
              <a:gd name="connsiteY6" fmla="*/ 1403156 h 6870700"/>
              <a:gd name="connsiteX7" fmla="*/ 12192000 w 12192000"/>
              <a:gd name="connsiteY7" fmla="*/ 6870700 h 6870700"/>
              <a:gd name="connsiteX8" fmla="*/ 0 w 12192000"/>
              <a:gd name="connsiteY8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0700">
                <a:moveTo>
                  <a:pt x="0" y="0"/>
                </a:moveTo>
                <a:lnTo>
                  <a:pt x="7023254" y="0"/>
                </a:lnTo>
                <a:lnTo>
                  <a:pt x="7211591" y="57618"/>
                </a:lnTo>
                <a:cubicBezTo>
                  <a:pt x="7811406" y="254392"/>
                  <a:pt x="8211660" y="478409"/>
                  <a:pt x="8577121" y="682867"/>
                </a:cubicBezTo>
                <a:cubicBezTo>
                  <a:pt x="9275298" y="1073562"/>
                  <a:pt x="9890234" y="1417545"/>
                  <a:pt x="11566779" y="1417545"/>
                </a:cubicBezTo>
                <a:cubicBezTo>
                  <a:pt x="11665831" y="1417545"/>
                  <a:pt x="11768573" y="1416346"/>
                  <a:pt x="11875255" y="1413883"/>
                </a:cubicBezTo>
                <a:lnTo>
                  <a:pt x="12192000" y="1403156"/>
                </a:lnTo>
                <a:lnTo>
                  <a:pt x="12192000" y="6870700"/>
                </a:lnTo>
                <a:lnTo>
                  <a:pt x="0" y="6870700"/>
                </a:lnTo>
                <a:close/>
              </a:path>
            </a:pathLst>
          </a:cu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9547C925-6080-CBFD-E25B-FF939EFE5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00" y="2369171"/>
            <a:ext cx="5807863" cy="1214847"/>
          </a:xfrm>
        </p:spPr>
        <p:txBody>
          <a:bodyPr/>
          <a:lstStyle/>
          <a:p>
            <a:r>
              <a:rPr lang="tr-TR" dirty="0"/>
              <a:t>Gerilme-Birim</a:t>
            </a:r>
            <a:br>
              <a:rPr lang="tr-TR" dirty="0"/>
            </a:br>
            <a:r>
              <a:rPr lang="tr-TR" dirty="0"/>
              <a:t>Uzama Diyagramı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18245C02-A08A-CE4A-6E41-C8F744198F80}"/>
              </a:ext>
            </a:extLst>
          </p:cNvPr>
          <p:cNvSpPr txBox="1">
            <a:spLocks/>
          </p:cNvSpPr>
          <p:nvPr/>
        </p:nvSpPr>
        <p:spPr>
          <a:xfrm>
            <a:off x="383932" y="3700652"/>
            <a:ext cx="6029931" cy="1679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/>
              <a:t>Malzemeler dış yük altında enerji depolayabilir.</a:t>
            </a:r>
          </a:p>
          <a:p>
            <a:r>
              <a:rPr lang="tr-TR" sz="1800" dirty="0"/>
              <a:t>Yük kalktığında bu enerjinin bir kısmı serbest bırakılır.</a:t>
            </a:r>
          </a:p>
          <a:p>
            <a:r>
              <a:rPr lang="tr-TR" sz="1800" dirty="0" err="1"/>
              <a:t>Resilience</a:t>
            </a:r>
            <a:r>
              <a:rPr lang="tr-TR" sz="1800" dirty="0"/>
              <a:t>, bir malzemenin elastik bölgeye kadar depoladığı enerjiyi ifade eder.</a:t>
            </a:r>
          </a:p>
          <a:p>
            <a:r>
              <a:rPr lang="tr-TR" sz="1800" dirty="0"/>
              <a:t>Elastik sınır aşıldığında kalıcı deformasyon başlar.</a:t>
            </a:r>
          </a:p>
        </p:txBody>
      </p:sp>
      <p:pic>
        <p:nvPicPr>
          <p:cNvPr id="3" name="Resim Yer Tutucusu 10">
            <a:extLst>
              <a:ext uri="{FF2B5EF4-FFF2-40B4-BE49-F238E27FC236}">
                <a16:creationId xmlns:a16="http://schemas.microsoft.com/office/drawing/2014/main" id="{675D1E8F-17CC-92E4-76EE-8C61DBE5A6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r="1921"/>
          <a:stretch/>
        </p:blipFill>
        <p:spPr>
          <a:xfrm>
            <a:off x="1266368" y="308830"/>
            <a:ext cx="1340695" cy="53488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DA147C2-1192-C969-A04B-18905EBE9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95" y="1180215"/>
            <a:ext cx="4382902" cy="266590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E9CB6AD-F169-808F-898A-891A612FE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94" y="3972593"/>
            <a:ext cx="4662206" cy="229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4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4AFE8246-4FD6-8E8D-AF12-92191FA74B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055" b="17055"/>
          <a:stretch>
            <a:fillRect/>
          </a:stretch>
        </p:blipFill>
        <p:spPr>
          <a:xfrm>
            <a:off x="0" y="0"/>
            <a:ext cx="12192000" cy="6883400"/>
          </a:xfrm>
          <a:custGeom>
            <a:avLst/>
            <a:gdLst>
              <a:gd name="connsiteX0" fmla="*/ 0 w 12192000"/>
              <a:gd name="connsiteY0" fmla="*/ 0 h 6883400"/>
              <a:gd name="connsiteX1" fmla="*/ 12192000 w 12192000"/>
              <a:gd name="connsiteY1" fmla="*/ 0 h 6883400"/>
              <a:gd name="connsiteX2" fmla="*/ 12192000 w 12192000"/>
              <a:gd name="connsiteY2" fmla="*/ 5457227 h 6883400"/>
              <a:gd name="connsiteX3" fmla="*/ 11887597 w 12192000"/>
              <a:gd name="connsiteY3" fmla="*/ 5446918 h 6883400"/>
              <a:gd name="connsiteX4" fmla="*/ 11579121 w 12192000"/>
              <a:gd name="connsiteY4" fmla="*/ 5443255 h 6883400"/>
              <a:gd name="connsiteX5" fmla="*/ 8589463 w 12192000"/>
              <a:gd name="connsiteY5" fmla="*/ 6177933 h 6883400"/>
              <a:gd name="connsiteX6" fmla="*/ 7223933 w 12192000"/>
              <a:gd name="connsiteY6" fmla="*/ 6803183 h 6883400"/>
              <a:gd name="connsiteX7" fmla="*/ 6961722 w 12192000"/>
              <a:gd name="connsiteY7" fmla="*/ 6883400 h 6883400"/>
              <a:gd name="connsiteX8" fmla="*/ 0 w 12192000"/>
              <a:gd name="connsiteY8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3400">
                <a:moveTo>
                  <a:pt x="0" y="0"/>
                </a:moveTo>
                <a:lnTo>
                  <a:pt x="12192000" y="0"/>
                </a:lnTo>
                <a:lnTo>
                  <a:pt x="12192000" y="5457227"/>
                </a:lnTo>
                <a:lnTo>
                  <a:pt x="11887597" y="5446918"/>
                </a:lnTo>
                <a:cubicBezTo>
                  <a:pt x="11780915" y="5444454"/>
                  <a:pt x="11678172" y="5443255"/>
                  <a:pt x="11579121" y="5443255"/>
                </a:cubicBezTo>
                <a:cubicBezTo>
                  <a:pt x="9902576" y="5443255"/>
                  <a:pt x="9287640" y="5787238"/>
                  <a:pt x="8589463" y="6177933"/>
                </a:cubicBezTo>
                <a:cubicBezTo>
                  <a:pt x="8224002" y="6382392"/>
                  <a:pt x="7823749" y="6606408"/>
                  <a:pt x="7223933" y="6803183"/>
                </a:cubicBezTo>
                <a:lnTo>
                  <a:pt x="6961722" y="6883400"/>
                </a:lnTo>
                <a:lnTo>
                  <a:pt x="0" y="6883400"/>
                </a:lnTo>
                <a:close/>
              </a:path>
            </a:pathLst>
          </a:cu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DCF376DC-28D1-216D-0667-79F823A3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613" y="2082019"/>
            <a:ext cx="5807863" cy="1214847"/>
          </a:xfrm>
        </p:spPr>
        <p:txBody>
          <a:bodyPr/>
          <a:lstStyle/>
          <a:p>
            <a:r>
              <a:rPr lang="tr-TR" dirty="0" err="1"/>
              <a:t>Resilience</a:t>
            </a:r>
            <a:r>
              <a:rPr lang="tr-TR" dirty="0"/>
              <a:t> ve Diğer Kavramlar</a:t>
            </a:r>
            <a:endParaRPr lang="en-GB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13813AC6-FB99-08FF-0197-8A047981B658}"/>
              </a:ext>
            </a:extLst>
          </p:cNvPr>
          <p:cNvSpPr txBox="1">
            <a:spLocks/>
          </p:cNvSpPr>
          <p:nvPr/>
        </p:nvSpPr>
        <p:spPr>
          <a:xfrm>
            <a:off x="5408545" y="3515810"/>
            <a:ext cx="6029931" cy="1375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/>
              <a:t>Resilience</a:t>
            </a:r>
            <a:r>
              <a:rPr lang="tr-TR" sz="1800" dirty="0"/>
              <a:t> → Elastik sınıra kadar enerji</a:t>
            </a:r>
          </a:p>
          <a:p>
            <a:r>
              <a:rPr lang="tr-TR" sz="1800" dirty="0"/>
              <a:t>Tokluk → Kırılmaya kadar toplam enerji</a:t>
            </a:r>
          </a:p>
          <a:p>
            <a:r>
              <a:rPr lang="tr-TR" sz="1800" dirty="0"/>
              <a:t>Süneklik → Kırılma öncesi plastik şekil değiştirme kapasitesi(Uzama kapasitesi)</a:t>
            </a:r>
          </a:p>
        </p:txBody>
      </p:sp>
      <p:pic>
        <p:nvPicPr>
          <p:cNvPr id="2" name="Resim Yer Tutucusu 10">
            <a:extLst>
              <a:ext uri="{FF2B5EF4-FFF2-40B4-BE49-F238E27FC236}">
                <a16:creationId xmlns:a16="http://schemas.microsoft.com/office/drawing/2014/main" id="{A2EFF98F-0910-8918-A072-57AF107F68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r="1921"/>
          <a:stretch/>
        </p:blipFill>
        <p:spPr>
          <a:xfrm>
            <a:off x="9540573" y="6025866"/>
            <a:ext cx="1340695" cy="53488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E542DDB-C19D-6821-284A-E742F6751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3" y="1544118"/>
            <a:ext cx="4722523" cy="394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9CA0768-1CA3-ED9F-0406-C6C674304D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126" b="10126"/>
          <a:stretch>
            <a:fillRect/>
          </a:stretch>
        </p:blipFill>
        <p:spPr>
          <a:xfrm>
            <a:off x="1" y="0"/>
            <a:ext cx="12192000" cy="6870700"/>
          </a:xfrm>
          <a:custGeom>
            <a:avLst/>
            <a:gdLst>
              <a:gd name="connsiteX0" fmla="*/ 0 w 12192000"/>
              <a:gd name="connsiteY0" fmla="*/ 0 h 6870700"/>
              <a:gd name="connsiteX1" fmla="*/ 7023254 w 12192000"/>
              <a:gd name="connsiteY1" fmla="*/ 0 h 6870700"/>
              <a:gd name="connsiteX2" fmla="*/ 7211591 w 12192000"/>
              <a:gd name="connsiteY2" fmla="*/ 57618 h 6870700"/>
              <a:gd name="connsiteX3" fmla="*/ 8577121 w 12192000"/>
              <a:gd name="connsiteY3" fmla="*/ 682867 h 6870700"/>
              <a:gd name="connsiteX4" fmla="*/ 11566779 w 12192000"/>
              <a:gd name="connsiteY4" fmla="*/ 1417545 h 6870700"/>
              <a:gd name="connsiteX5" fmla="*/ 11875255 w 12192000"/>
              <a:gd name="connsiteY5" fmla="*/ 1413883 h 6870700"/>
              <a:gd name="connsiteX6" fmla="*/ 12192000 w 12192000"/>
              <a:gd name="connsiteY6" fmla="*/ 1403156 h 6870700"/>
              <a:gd name="connsiteX7" fmla="*/ 12192000 w 12192000"/>
              <a:gd name="connsiteY7" fmla="*/ 6870700 h 6870700"/>
              <a:gd name="connsiteX8" fmla="*/ 0 w 12192000"/>
              <a:gd name="connsiteY8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0700">
                <a:moveTo>
                  <a:pt x="0" y="0"/>
                </a:moveTo>
                <a:lnTo>
                  <a:pt x="7023254" y="0"/>
                </a:lnTo>
                <a:lnTo>
                  <a:pt x="7211591" y="57618"/>
                </a:lnTo>
                <a:cubicBezTo>
                  <a:pt x="7811406" y="254392"/>
                  <a:pt x="8211660" y="478409"/>
                  <a:pt x="8577121" y="682867"/>
                </a:cubicBezTo>
                <a:cubicBezTo>
                  <a:pt x="9275298" y="1073562"/>
                  <a:pt x="9890234" y="1417545"/>
                  <a:pt x="11566779" y="1417545"/>
                </a:cubicBezTo>
                <a:cubicBezTo>
                  <a:pt x="11665831" y="1417545"/>
                  <a:pt x="11768573" y="1416346"/>
                  <a:pt x="11875255" y="1413883"/>
                </a:cubicBezTo>
                <a:lnTo>
                  <a:pt x="12192000" y="1403156"/>
                </a:lnTo>
                <a:lnTo>
                  <a:pt x="12192000" y="6870700"/>
                </a:lnTo>
                <a:lnTo>
                  <a:pt x="0" y="6870700"/>
                </a:lnTo>
                <a:close/>
              </a:path>
            </a:pathLst>
          </a:cu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9547C925-6080-CBFD-E25B-FF939EFE5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00" y="1965134"/>
            <a:ext cx="5807863" cy="1214847"/>
          </a:xfrm>
        </p:spPr>
        <p:txBody>
          <a:bodyPr/>
          <a:lstStyle/>
          <a:p>
            <a:r>
              <a:rPr lang="tr-TR" dirty="0"/>
              <a:t>Yüksek </a:t>
            </a:r>
            <a:r>
              <a:rPr lang="tr-TR" dirty="0" err="1"/>
              <a:t>Resilience’a</a:t>
            </a:r>
            <a:r>
              <a:rPr lang="tr-TR" dirty="0"/>
              <a:t> Sahip Malzemeler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18245C02-A08A-CE4A-6E41-C8F744198F80}"/>
              </a:ext>
            </a:extLst>
          </p:cNvPr>
          <p:cNvSpPr txBox="1">
            <a:spLocks/>
          </p:cNvSpPr>
          <p:nvPr/>
        </p:nvSpPr>
        <p:spPr>
          <a:xfrm>
            <a:off x="383932" y="3296615"/>
            <a:ext cx="6029931" cy="28485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800" dirty="0"/>
              <a:t>- Yay çelikleri</a:t>
            </a:r>
          </a:p>
          <a:p>
            <a:pPr marL="0" indent="0">
              <a:buNone/>
            </a:pPr>
            <a:r>
              <a:rPr lang="tr-TR" sz="1800" dirty="0"/>
              <a:t>- Titanyum alaşımları</a:t>
            </a:r>
          </a:p>
          <a:p>
            <a:pPr marL="0" indent="0">
              <a:buNone/>
            </a:pPr>
            <a:r>
              <a:rPr lang="tr-TR" sz="1800" dirty="0"/>
              <a:t>- Kompozit malzemeler</a:t>
            </a:r>
          </a:p>
          <a:p>
            <a:pPr>
              <a:buFontTx/>
              <a:buChar char="-"/>
            </a:pPr>
            <a:r>
              <a:rPr lang="tr-TR" sz="1800" dirty="0"/>
              <a:t>Elastomerler  </a:t>
            </a:r>
          </a:p>
          <a:p>
            <a:r>
              <a:rPr lang="tr-TR" sz="1800" dirty="0" err="1"/>
              <a:t>Resilience</a:t>
            </a:r>
            <a:r>
              <a:rPr lang="tr-TR" sz="1800" dirty="0"/>
              <a:t>, malzeme seçiminde güvenlik, dayanıklılık ve enerji verimliliği açısından kritik bir özelliktir.</a:t>
            </a:r>
          </a:p>
          <a:p>
            <a:r>
              <a:rPr lang="tr-TR" sz="1800" dirty="0"/>
              <a:t>Yüksek </a:t>
            </a:r>
            <a:r>
              <a:rPr lang="tr-TR" sz="1800" dirty="0" err="1"/>
              <a:t>resilience’a</a:t>
            </a:r>
            <a:r>
              <a:rPr lang="tr-TR" sz="1800" dirty="0"/>
              <a:t> sahip malzemeler tekrarlanan yükler altında hasar görmeden çalışabilir.</a:t>
            </a:r>
          </a:p>
        </p:txBody>
      </p:sp>
      <p:pic>
        <p:nvPicPr>
          <p:cNvPr id="3" name="Resim Yer Tutucusu 10">
            <a:extLst>
              <a:ext uri="{FF2B5EF4-FFF2-40B4-BE49-F238E27FC236}">
                <a16:creationId xmlns:a16="http://schemas.microsoft.com/office/drawing/2014/main" id="{675D1E8F-17CC-92E4-76EE-8C61DBE5A6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r="1921"/>
          <a:stretch/>
        </p:blipFill>
        <p:spPr>
          <a:xfrm>
            <a:off x="1266368" y="308830"/>
            <a:ext cx="1340695" cy="534882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434B7650-8B5E-60B6-2139-1EF038B8A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48" y="1678311"/>
            <a:ext cx="2216844" cy="2228033"/>
          </a:xfrm>
          <a:prstGeom prst="rect">
            <a:avLst/>
          </a:prstGeom>
        </p:spPr>
      </p:pic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F4724C4-27E5-154F-BBF5-FEAC7D7F9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667" y="4049115"/>
            <a:ext cx="2348639" cy="222803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6918BDB-8873-0E78-8437-CB9593E1F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666" y="1678311"/>
            <a:ext cx="2348639" cy="222803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711AA65-D314-07A4-00B4-94F7DC2F0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48" y="4051360"/>
            <a:ext cx="2216844" cy="22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7B9B8-D252-B4AB-1BA7-9A7BBA622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BFDF4598-80D9-3980-6212-429CEADD3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055" b="17055"/>
          <a:stretch>
            <a:fillRect/>
          </a:stretch>
        </p:blipFill>
        <p:spPr>
          <a:xfrm>
            <a:off x="0" y="0"/>
            <a:ext cx="12192000" cy="6883400"/>
          </a:xfrm>
          <a:custGeom>
            <a:avLst/>
            <a:gdLst>
              <a:gd name="connsiteX0" fmla="*/ 0 w 12192000"/>
              <a:gd name="connsiteY0" fmla="*/ 0 h 6883400"/>
              <a:gd name="connsiteX1" fmla="*/ 12192000 w 12192000"/>
              <a:gd name="connsiteY1" fmla="*/ 0 h 6883400"/>
              <a:gd name="connsiteX2" fmla="*/ 12192000 w 12192000"/>
              <a:gd name="connsiteY2" fmla="*/ 5457227 h 6883400"/>
              <a:gd name="connsiteX3" fmla="*/ 11887597 w 12192000"/>
              <a:gd name="connsiteY3" fmla="*/ 5446918 h 6883400"/>
              <a:gd name="connsiteX4" fmla="*/ 11579121 w 12192000"/>
              <a:gd name="connsiteY4" fmla="*/ 5443255 h 6883400"/>
              <a:gd name="connsiteX5" fmla="*/ 8589463 w 12192000"/>
              <a:gd name="connsiteY5" fmla="*/ 6177933 h 6883400"/>
              <a:gd name="connsiteX6" fmla="*/ 7223933 w 12192000"/>
              <a:gd name="connsiteY6" fmla="*/ 6803183 h 6883400"/>
              <a:gd name="connsiteX7" fmla="*/ 6961722 w 12192000"/>
              <a:gd name="connsiteY7" fmla="*/ 6883400 h 6883400"/>
              <a:gd name="connsiteX8" fmla="*/ 0 w 12192000"/>
              <a:gd name="connsiteY8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3400">
                <a:moveTo>
                  <a:pt x="0" y="0"/>
                </a:moveTo>
                <a:lnTo>
                  <a:pt x="12192000" y="0"/>
                </a:lnTo>
                <a:lnTo>
                  <a:pt x="12192000" y="5457227"/>
                </a:lnTo>
                <a:lnTo>
                  <a:pt x="11887597" y="5446918"/>
                </a:lnTo>
                <a:cubicBezTo>
                  <a:pt x="11780915" y="5444454"/>
                  <a:pt x="11678172" y="5443255"/>
                  <a:pt x="11579121" y="5443255"/>
                </a:cubicBezTo>
                <a:cubicBezTo>
                  <a:pt x="9902576" y="5443255"/>
                  <a:pt x="9287640" y="5787238"/>
                  <a:pt x="8589463" y="6177933"/>
                </a:cubicBezTo>
                <a:cubicBezTo>
                  <a:pt x="8224002" y="6382392"/>
                  <a:pt x="7823749" y="6606408"/>
                  <a:pt x="7223933" y="6803183"/>
                </a:cubicBezTo>
                <a:lnTo>
                  <a:pt x="6961722" y="6883400"/>
                </a:lnTo>
                <a:lnTo>
                  <a:pt x="0" y="6883400"/>
                </a:lnTo>
                <a:close/>
              </a:path>
            </a:pathLst>
          </a:cu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5C4C517-ED9E-365F-8C15-E4428ECB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613" y="1936502"/>
            <a:ext cx="6384178" cy="1214847"/>
          </a:xfrm>
        </p:spPr>
        <p:txBody>
          <a:bodyPr/>
          <a:lstStyle/>
          <a:p>
            <a:r>
              <a:rPr lang="tr-TR" dirty="0"/>
              <a:t>Uygulama Ö </a:t>
            </a:r>
            <a:r>
              <a:rPr lang="tr-TR" dirty="0" err="1"/>
              <a:t>rneği</a:t>
            </a:r>
            <a:r>
              <a:rPr lang="tr-TR" dirty="0"/>
              <a:t>:</a:t>
            </a:r>
            <a:br>
              <a:rPr lang="tr-TR" dirty="0"/>
            </a:br>
            <a:r>
              <a:rPr lang="tr-TR" dirty="0"/>
              <a:t>Yay Çeliği</a:t>
            </a:r>
            <a:endParaRPr lang="en-GB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A651A206-158A-ADF8-5F33-2D4B402938E3}"/>
              </a:ext>
            </a:extLst>
          </p:cNvPr>
          <p:cNvSpPr txBox="1">
            <a:spLocks/>
          </p:cNvSpPr>
          <p:nvPr/>
        </p:nvSpPr>
        <p:spPr>
          <a:xfrm>
            <a:off x="5569986" y="3370293"/>
            <a:ext cx="6029931" cy="19716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/>
              <a:t>Yaylar, elastik bölgede maksimum enerji depolayabilmektedir.</a:t>
            </a:r>
          </a:p>
          <a:p>
            <a:r>
              <a:rPr lang="tr-TR" sz="1800" dirty="0" err="1"/>
              <a:t>Resilience</a:t>
            </a:r>
            <a:r>
              <a:rPr lang="tr-TR" sz="1800" dirty="0"/>
              <a:t>, hem mühendislik hem de genel anlamda dayanıklılığın temel göstergesidir. Malzemelerin elastik sınır içindeki davranışlarını anlamak, güvenli ve verimli tasarımlar yapmamızı sağlar.</a:t>
            </a:r>
          </a:p>
        </p:txBody>
      </p:sp>
      <p:pic>
        <p:nvPicPr>
          <p:cNvPr id="2" name="Resim Yer Tutucusu 10">
            <a:extLst>
              <a:ext uri="{FF2B5EF4-FFF2-40B4-BE49-F238E27FC236}">
                <a16:creationId xmlns:a16="http://schemas.microsoft.com/office/drawing/2014/main" id="{F7053613-FD26-2168-8B92-02F3122EA3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r="1921"/>
          <a:stretch/>
        </p:blipFill>
        <p:spPr>
          <a:xfrm>
            <a:off x="9540573" y="6025866"/>
            <a:ext cx="1340695" cy="53488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31F8324-7EDD-569F-C217-84A773809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8" y="1620393"/>
            <a:ext cx="5153477" cy="407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5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709C5-0297-175E-4A0B-8909CE0C1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E3D57B3-8463-3255-78B9-BF0C1A2379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126" b="10126"/>
          <a:stretch>
            <a:fillRect/>
          </a:stretch>
        </p:blipFill>
        <p:spPr>
          <a:xfrm>
            <a:off x="1" y="0"/>
            <a:ext cx="12192000" cy="6870700"/>
          </a:xfrm>
          <a:custGeom>
            <a:avLst/>
            <a:gdLst>
              <a:gd name="connsiteX0" fmla="*/ 0 w 12192000"/>
              <a:gd name="connsiteY0" fmla="*/ 0 h 6870700"/>
              <a:gd name="connsiteX1" fmla="*/ 7023254 w 12192000"/>
              <a:gd name="connsiteY1" fmla="*/ 0 h 6870700"/>
              <a:gd name="connsiteX2" fmla="*/ 7211591 w 12192000"/>
              <a:gd name="connsiteY2" fmla="*/ 57618 h 6870700"/>
              <a:gd name="connsiteX3" fmla="*/ 8577121 w 12192000"/>
              <a:gd name="connsiteY3" fmla="*/ 682867 h 6870700"/>
              <a:gd name="connsiteX4" fmla="*/ 11566779 w 12192000"/>
              <a:gd name="connsiteY4" fmla="*/ 1417545 h 6870700"/>
              <a:gd name="connsiteX5" fmla="*/ 11875255 w 12192000"/>
              <a:gd name="connsiteY5" fmla="*/ 1413883 h 6870700"/>
              <a:gd name="connsiteX6" fmla="*/ 12192000 w 12192000"/>
              <a:gd name="connsiteY6" fmla="*/ 1403156 h 6870700"/>
              <a:gd name="connsiteX7" fmla="*/ 12192000 w 12192000"/>
              <a:gd name="connsiteY7" fmla="*/ 6870700 h 6870700"/>
              <a:gd name="connsiteX8" fmla="*/ 0 w 12192000"/>
              <a:gd name="connsiteY8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0700">
                <a:moveTo>
                  <a:pt x="0" y="0"/>
                </a:moveTo>
                <a:lnTo>
                  <a:pt x="7023254" y="0"/>
                </a:lnTo>
                <a:lnTo>
                  <a:pt x="7211591" y="57618"/>
                </a:lnTo>
                <a:cubicBezTo>
                  <a:pt x="7811406" y="254392"/>
                  <a:pt x="8211660" y="478409"/>
                  <a:pt x="8577121" y="682867"/>
                </a:cubicBezTo>
                <a:cubicBezTo>
                  <a:pt x="9275298" y="1073562"/>
                  <a:pt x="9890234" y="1417545"/>
                  <a:pt x="11566779" y="1417545"/>
                </a:cubicBezTo>
                <a:cubicBezTo>
                  <a:pt x="11665831" y="1417545"/>
                  <a:pt x="11768573" y="1416346"/>
                  <a:pt x="11875255" y="1413883"/>
                </a:cubicBezTo>
                <a:lnTo>
                  <a:pt x="12192000" y="1403156"/>
                </a:lnTo>
                <a:lnTo>
                  <a:pt x="12192000" y="6870700"/>
                </a:lnTo>
                <a:lnTo>
                  <a:pt x="0" y="6870700"/>
                </a:lnTo>
                <a:close/>
              </a:path>
            </a:pathLst>
          </a:cu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75496D4-C751-BC9B-3350-0D212560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53" y="1845907"/>
            <a:ext cx="6963047" cy="581802"/>
          </a:xfrm>
        </p:spPr>
        <p:txBody>
          <a:bodyPr/>
          <a:lstStyle/>
          <a:p>
            <a:r>
              <a:rPr lang="tr-TR" dirty="0" err="1"/>
              <a:t>Resilience</a:t>
            </a:r>
            <a:r>
              <a:rPr lang="tr-TR" dirty="0"/>
              <a:t> Tanım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7239813F-43C6-CFF8-F6AD-0D44037A142D}"/>
              </a:ext>
            </a:extLst>
          </p:cNvPr>
          <p:cNvSpPr txBox="1">
            <a:spLocks/>
          </p:cNvSpPr>
          <p:nvPr/>
        </p:nvSpPr>
        <p:spPr>
          <a:xfrm>
            <a:off x="276727" y="2548696"/>
            <a:ext cx="7423484" cy="33198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800" dirty="0" err="1"/>
              <a:t>Resilience</a:t>
            </a:r>
            <a:r>
              <a:rPr lang="tr-TR" sz="1800" dirty="0"/>
              <a:t>  baskı ve zorluklar karşısında geri toparlanabilme ,eski durumuna gelebilme ve uyum yeteneğidir. Bu olguda meydana gelen toparlanma, bir kişinin sarsıcı bir aksilikten sonra toparlanma yeteneğine benzetilebilir.  </a:t>
            </a:r>
          </a:p>
          <a:p>
            <a:pPr algn="just"/>
            <a:r>
              <a:rPr lang="tr-TR" sz="1800" i="1" dirty="0" err="1"/>
              <a:t>Resilience</a:t>
            </a:r>
            <a:r>
              <a:rPr lang="tr-TR" sz="1800" dirty="0"/>
              <a:t> kelimesi , "geri sıçramak" veya "geri tepmek" anlamına gelen  Latince </a:t>
            </a:r>
            <a:r>
              <a:rPr lang="tr-TR" sz="1800" i="1" dirty="0" err="1"/>
              <a:t>resilire</a:t>
            </a:r>
            <a:r>
              <a:rPr lang="tr-TR" sz="1800" dirty="0"/>
              <a:t>  fiilinin şimdiki zaman kipinden türemiştir</a:t>
            </a:r>
          </a:p>
          <a:p>
            <a:r>
              <a:rPr lang="tr-TR" sz="1800" dirty="0"/>
              <a:t>Psikoloji ve işletme açısından ise uyum sağlama ve toparlanma yeteneğidir</a:t>
            </a:r>
          </a:p>
          <a:p>
            <a:pPr algn="just"/>
            <a:r>
              <a:rPr lang="tr-TR" sz="1800" dirty="0"/>
              <a:t>Söz konusu kavram İşletmeler için Projemizde de  kullanılmaktadır. Bu kavramda en önemli  unsur İşletmelerde  kalıcı hasar veya kırılmalar olmadan geri dönüş ve toparlanma yapılabilmesidir.</a:t>
            </a:r>
          </a:p>
        </p:txBody>
      </p:sp>
      <p:pic>
        <p:nvPicPr>
          <p:cNvPr id="2" name="Resim Yer Tutucusu 10">
            <a:extLst>
              <a:ext uri="{FF2B5EF4-FFF2-40B4-BE49-F238E27FC236}">
                <a16:creationId xmlns:a16="http://schemas.microsoft.com/office/drawing/2014/main" id="{E7690EB5-8F3E-E29E-6C97-30DB0603CF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r="1921"/>
          <a:stretch/>
        </p:blipFill>
        <p:spPr>
          <a:xfrm>
            <a:off x="1266368" y="308830"/>
            <a:ext cx="1340695" cy="53488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8A2B1C4-F969-88AF-832A-A94D4E8B5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37" y="2201938"/>
            <a:ext cx="3701890" cy="35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96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7B9B8-D252-B4AB-1BA7-9A7BBA622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BFDF4598-80D9-3980-6212-429CEADD3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055" b="17055"/>
          <a:stretch>
            <a:fillRect/>
          </a:stretch>
        </p:blipFill>
        <p:spPr>
          <a:xfrm>
            <a:off x="0" y="0"/>
            <a:ext cx="12192000" cy="6883400"/>
          </a:xfrm>
          <a:custGeom>
            <a:avLst/>
            <a:gdLst>
              <a:gd name="connsiteX0" fmla="*/ 0 w 12192000"/>
              <a:gd name="connsiteY0" fmla="*/ 0 h 6883400"/>
              <a:gd name="connsiteX1" fmla="*/ 12192000 w 12192000"/>
              <a:gd name="connsiteY1" fmla="*/ 0 h 6883400"/>
              <a:gd name="connsiteX2" fmla="*/ 12192000 w 12192000"/>
              <a:gd name="connsiteY2" fmla="*/ 5457227 h 6883400"/>
              <a:gd name="connsiteX3" fmla="*/ 11887597 w 12192000"/>
              <a:gd name="connsiteY3" fmla="*/ 5446918 h 6883400"/>
              <a:gd name="connsiteX4" fmla="*/ 11579121 w 12192000"/>
              <a:gd name="connsiteY4" fmla="*/ 5443255 h 6883400"/>
              <a:gd name="connsiteX5" fmla="*/ 8589463 w 12192000"/>
              <a:gd name="connsiteY5" fmla="*/ 6177933 h 6883400"/>
              <a:gd name="connsiteX6" fmla="*/ 7223933 w 12192000"/>
              <a:gd name="connsiteY6" fmla="*/ 6803183 h 6883400"/>
              <a:gd name="connsiteX7" fmla="*/ 6961722 w 12192000"/>
              <a:gd name="connsiteY7" fmla="*/ 6883400 h 6883400"/>
              <a:gd name="connsiteX8" fmla="*/ 0 w 12192000"/>
              <a:gd name="connsiteY8" fmla="*/ 68834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3400">
                <a:moveTo>
                  <a:pt x="0" y="0"/>
                </a:moveTo>
                <a:lnTo>
                  <a:pt x="12192000" y="0"/>
                </a:lnTo>
                <a:lnTo>
                  <a:pt x="12192000" y="5457227"/>
                </a:lnTo>
                <a:lnTo>
                  <a:pt x="11887597" y="5446918"/>
                </a:lnTo>
                <a:cubicBezTo>
                  <a:pt x="11780915" y="5444454"/>
                  <a:pt x="11678172" y="5443255"/>
                  <a:pt x="11579121" y="5443255"/>
                </a:cubicBezTo>
                <a:cubicBezTo>
                  <a:pt x="9902576" y="5443255"/>
                  <a:pt x="9287640" y="5787238"/>
                  <a:pt x="8589463" y="6177933"/>
                </a:cubicBezTo>
                <a:cubicBezTo>
                  <a:pt x="8224002" y="6382392"/>
                  <a:pt x="7823749" y="6606408"/>
                  <a:pt x="7223933" y="6803183"/>
                </a:cubicBezTo>
                <a:lnTo>
                  <a:pt x="6961722" y="6883400"/>
                </a:lnTo>
                <a:lnTo>
                  <a:pt x="0" y="6883400"/>
                </a:lnTo>
                <a:close/>
              </a:path>
            </a:pathLst>
          </a:cu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5C4C517-ED9E-365F-8C15-E4428ECB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68775"/>
            <a:ext cx="5918791" cy="1214847"/>
          </a:xfrm>
        </p:spPr>
        <p:txBody>
          <a:bodyPr/>
          <a:lstStyle/>
          <a:p>
            <a:r>
              <a:rPr lang="tr-TR" sz="3200" dirty="0"/>
              <a:t>İşletmeler için </a:t>
            </a:r>
            <a:r>
              <a:rPr lang="tr-TR" sz="3200" dirty="0" err="1"/>
              <a:t>Resilience</a:t>
            </a:r>
            <a:r>
              <a:rPr lang="tr-TR" sz="3200" dirty="0"/>
              <a:t> </a:t>
            </a:r>
            <a:br>
              <a:rPr lang="tr-TR" sz="3200" dirty="0"/>
            </a:br>
            <a:r>
              <a:rPr lang="tr-TR" sz="3200" dirty="0"/>
              <a:t>(Dayanıklılık / </a:t>
            </a:r>
            <a:r>
              <a:rPr lang="tr-TR" sz="3200" dirty="0" err="1"/>
              <a:t>Toparlanabilirlik</a:t>
            </a:r>
            <a:r>
              <a:rPr lang="tr-TR" sz="3200" dirty="0"/>
              <a:t>)</a:t>
            </a:r>
            <a:endParaRPr lang="en-GB" sz="3200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A651A206-158A-ADF8-5F33-2D4B402938E3}"/>
              </a:ext>
            </a:extLst>
          </p:cNvPr>
          <p:cNvSpPr txBox="1">
            <a:spLocks/>
          </p:cNvSpPr>
          <p:nvPr/>
        </p:nvSpPr>
        <p:spPr>
          <a:xfrm>
            <a:off x="6012411" y="2383622"/>
            <a:ext cx="5559225" cy="3466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b="1" dirty="0"/>
              <a:t>İşletmeler İçin </a:t>
            </a:r>
            <a:r>
              <a:rPr lang="tr-TR" sz="1800" b="1" dirty="0" err="1"/>
              <a:t>Resilience</a:t>
            </a:r>
            <a:r>
              <a:rPr lang="tr-TR" sz="1800" b="1" dirty="0"/>
              <a:t> (Kurumsal Dayanıklılık) Nedir?</a:t>
            </a:r>
          </a:p>
          <a:p>
            <a:r>
              <a:rPr lang="tr-TR" sz="1800" b="1" dirty="0" err="1"/>
              <a:t>Resilience</a:t>
            </a:r>
            <a:r>
              <a:rPr lang="tr-TR" sz="1800" dirty="0"/>
              <a:t>, bir işletmenin beklenmedik krizler, kesintiler veya zorluklar karşısında:</a:t>
            </a:r>
          </a:p>
          <a:p>
            <a:pPr marL="457200" lvl="1" indent="0">
              <a:buNone/>
            </a:pPr>
            <a:r>
              <a:rPr lang="tr-TR" sz="1400" b="1" dirty="0"/>
              <a:t>✔ Ayakta kalabilme</a:t>
            </a:r>
          </a:p>
          <a:p>
            <a:pPr marL="457200" lvl="1" indent="0">
              <a:buNone/>
            </a:pPr>
            <a:r>
              <a:rPr lang="tr-TR" sz="1400" b="1" dirty="0"/>
              <a:t>✔ Hızla uyum sağlayabilme</a:t>
            </a:r>
          </a:p>
          <a:p>
            <a:pPr marL="457200" lvl="1" indent="0">
              <a:buNone/>
            </a:pPr>
            <a:r>
              <a:rPr lang="tr-TR" sz="1400" b="1" dirty="0"/>
              <a:t>✔ Operasyonlarını sürdürebilme</a:t>
            </a:r>
          </a:p>
          <a:p>
            <a:pPr marL="457200" lvl="1" indent="0">
              <a:buNone/>
            </a:pPr>
            <a:r>
              <a:rPr lang="tr-TR" sz="1400" b="1" dirty="0"/>
              <a:t>✔ Eski performans düzeyine dönebilme</a:t>
            </a:r>
          </a:p>
          <a:p>
            <a:pPr marL="457200" lvl="1" indent="0">
              <a:buNone/>
            </a:pPr>
            <a:r>
              <a:rPr lang="tr-TR" sz="1400" b="1" dirty="0"/>
              <a:t>✔ Hatta krizden güçlenerek çıkabilme yeteneğidir</a:t>
            </a:r>
            <a:endParaRPr lang="tr-TR" sz="1800" b="1" dirty="0"/>
          </a:p>
          <a:p>
            <a:r>
              <a:rPr lang="tr-TR" sz="1800" dirty="0"/>
              <a:t>İşletmeler açısından da Sürdürülebilirliğin temel unsurudur.</a:t>
            </a:r>
          </a:p>
        </p:txBody>
      </p:sp>
      <p:pic>
        <p:nvPicPr>
          <p:cNvPr id="2" name="Resim Yer Tutucusu 10">
            <a:extLst>
              <a:ext uri="{FF2B5EF4-FFF2-40B4-BE49-F238E27FC236}">
                <a16:creationId xmlns:a16="http://schemas.microsoft.com/office/drawing/2014/main" id="{F7053613-FD26-2168-8B92-02F3122EA3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r="1921"/>
          <a:stretch/>
        </p:blipFill>
        <p:spPr>
          <a:xfrm>
            <a:off x="9540573" y="6025866"/>
            <a:ext cx="1340695" cy="534882"/>
          </a:xfrm>
          <a:prstGeom prst="rect">
            <a:avLst/>
          </a:prstGeom>
        </p:spPr>
      </p:pic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1E8DFCF-F9BE-CD64-AA5E-B1B6AE497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3" y="1319263"/>
            <a:ext cx="5585926" cy="42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7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A7DF8-8FF8-A416-8BB0-3CD1DDB58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9B4370E-84A8-8F58-2F6D-3DC7E57A2C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126" b="10126"/>
          <a:stretch>
            <a:fillRect/>
          </a:stretch>
        </p:blipFill>
        <p:spPr>
          <a:xfrm>
            <a:off x="1" y="0"/>
            <a:ext cx="12192000" cy="6870700"/>
          </a:xfrm>
          <a:custGeom>
            <a:avLst/>
            <a:gdLst>
              <a:gd name="connsiteX0" fmla="*/ 0 w 12192000"/>
              <a:gd name="connsiteY0" fmla="*/ 0 h 6870700"/>
              <a:gd name="connsiteX1" fmla="*/ 7023254 w 12192000"/>
              <a:gd name="connsiteY1" fmla="*/ 0 h 6870700"/>
              <a:gd name="connsiteX2" fmla="*/ 7211591 w 12192000"/>
              <a:gd name="connsiteY2" fmla="*/ 57618 h 6870700"/>
              <a:gd name="connsiteX3" fmla="*/ 8577121 w 12192000"/>
              <a:gd name="connsiteY3" fmla="*/ 682867 h 6870700"/>
              <a:gd name="connsiteX4" fmla="*/ 11566779 w 12192000"/>
              <a:gd name="connsiteY4" fmla="*/ 1417545 h 6870700"/>
              <a:gd name="connsiteX5" fmla="*/ 11875255 w 12192000"/>
              <a:gd name="connsiteY5" fmla="*/ 1413883 h 6870700"/>
              <a:gd name="connsiteX6" fmla="*/ 12192000 w 12192000"/>
              <a:gd name="connsiteY6" fmla="*/ 1403156 h 6870700"/>
              <a:gd name="connsiteX7" fmla="*/ 12192000 w 12192000"/>
              <a:gd name="connsiteY7" fmla="*/ 6870700 h 6870700"/>
              <a:gd name="connsiteX8" fmla="*/ 0 w 12192000"/>
              <a:gd name="connsiteY8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70700">
                <a:moveTo>
                  <a:pt x="0" y="0"/>
                </a:moveTo>
                <a:lnTo>
                  <a:pt x="7023254" y="0"/>
                </a:lnTo>
                <a:lnTo>
                  <a:pt x="7211591" y="57618"/>
                </a:lnTo>
                <a:cubicBezTo>
                  <a:pt x="7811406" y="254392"/>
                  <a:pt x="8211660" y="478409"/>
                  <a:pt x="8577121" y="682867"/>
                </a:cubicBezTo>
                <a:cubicBezTo>
                  <a:pt x="9275298" y="1073562"/>
                  <a:pt x="9890234" y="1417545"/>
                  <a:pt x="11566779" y="1417545"/>
                </a:cubicBezTo>
                <a:cubicBezTo>
                  <a:pt x="11665831" y="1417545"/>
                  <a:pt x="11768573" y="1416346"/>
                  <a:pt x="11875255" y="1413883"/>
                </a:cubicBezTo>
                <a:lnTo>
                  <a:pt x="12192000" y="1403156"/>
                </a:lnTo>
                <a:lnTo>
                  <a:pt x="12192000" y="6870700"/>
                </a:lnTo>
                <a:lnTo>
                  <a:pt x="0" y="6870700"/>
                </a:lnTo>
                <a:close/>
              </a:path>
            </a:pathLst>
          </a:cu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FFB12FE-D452-5D33-8286-D899D5E40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53" y="1310792"/>
            <a:ext cx="11070954" cy="1037205"/>
          </a:xfrm>
        </p:spPr>
        <p:txBody>
          <a:bodyPr/>
          <a:lstStyle/>
          <a:p>
            <a:r>
              <a:rPr lang="tr-TR" sz="3200" dirty="0"/>
              <a:t>İşletmeler için </a:t>
            </a:r>
            <a:r>
              <a:rPr lang="tr-TR" sz="3200" dirty="0" err="1"/>
              <a:t>Resilience</a:t>
            </a:r>
            <a:r>
              <a:rPr lang="tr-TR" sz="3200" dirty="0"/>
              <a:t> (Dayanıklılık / </a:t>
            </a:r>
            <a:r>
              <a:rPr lang="tr-TR" sz="3200" dirty="0" err="1"/>
              <a:t>Toparlanabilirlik</a:t>
            </a:r>
            <a:r>
              <a:rPr lang="tr-TR" sz="3200" dirty="0"/>
              <a:t>)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89853951-1EBC-E515-B1E4-56497569AF32}"/>
              </a:ext>
            </a:extLst>
          </p:cNvPr>
          <p:cNvSpPr txBox="1">
            <a:spLocks/>
          </p:cNvSpPr>
          <p:nvPr/>
        </p:nvSpPr>
        <p:spPr>
          <a:xfrm>
            <a:off x="591678" y="2174989"/>
            <a:ext cx="7423484" cy="43501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1800" b="1" dirty="0"/>
              <a:t>İşletmelerde </a:t>
            </a:r>
            <a:r>
              <a:rPr lang="tr-TR" sz="1800" b="1" dirty="0" err="1"/>
              <a:t>Resilience’ın</a:t>
            </a:r>
            <a:r>
              <a:rPr lang="tr-TR" sz="1800" b="1" dirty="0"/>
              <a:t> Temel Bileşenleri</a:t>
            </a:r>
          </a:p>
          <a:p>
            <a:pPr marL="0" indent="0">
              <a:buNone/>
            </a:pPr>
            <a:endParaRPr lang="tr-TR" sz="1800" b="1" dirty="0"/>
          </a:p>
          <a:p>
            <a:pPr marL="0" indent="0">
              <a:buNone/>
            </a:pPr>
            <a:r>
              <a:rPr lang="tr-TR" sz="1800" b="1" dirty="0">
                <a:solidFill>
                  <a:srgbClr val="003399"/>
                </a:solidFill>
              </a:rPr>
              <a:t>1. Operasyonel Dayanıklılık</a:t>
            </a:r>
          </a:p>
          <a:p>
            <a:pPr marL="0" indent="0">
              <a:buNone/>
            </a:pPr>
            <a:r>
              <a:rPr lang="tr-TR" sz="1800" dirty="0"/>
              <a:t>Üretim süreçlerinin alternatif yollarla sürdürülebilmesi</a:t>
            </a:r>
          </a:p>
          <a:p>
            <a:pPr marL="0" indent="0">
              <a:buNone/>
            </a:pPr>
            <a:r>
              <a:rPr lang="tr-TR" sz="1800" dirty="0"/>
              <a:t>Makine arızalarında yedek planların devreye girmesi</a:t>
            </a:r>
          </a:p>
          <a:p>
            <a:pPr marL="0" indent="0">
              <a:buNone/>
            </a:pPr>
            <a:r>
              <a:rPr lang="tr-TR" sz="1800" dirty="0"/>
              <a:t>Tedarik zinciri için farklı kaynakların bulunması</a:t>
            </a:r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tr-TR" sz="1800" b="1" dirty="0">
                <a:solidFill>
                  <a:srgbClr val="003399"/>
                </a:solidFill>
              </a:rPr>
              <a:t>2. Finansal Dayanıklılık</a:t>
            </a:r>
          </a:p>
          <a:p>
            <a:pPr marL="0" indent="0">
              <a:buNone/>
            </a:pPr>
            <a:r>
              <a:rPr lang="tr-TR" sz="1800" dirty="0"/>
              <a:t>Kriz zamanlarında nakit akışını yönetebilme</a:t>
            </a:r>
          </a:p>
          <a:p>
            <a:pPr marL="0" indent="0">
              <a:buNone/>
            </a:pPr>
            <a:r>
              <a:rPr lang="tr-TR" sz="1800" dirty="0"/>
              <a:t>Finansal risklerin dağıtılması</a:t>
            </a:r>
          </a:p>
          <a:p>
            <a:pPr marL="0" indent="0">
              <a:buNone/>
            </a:pPr>
            <a:r>
              <a:rPr lang="tr-TR" sz="1800" dirty="0"/>
              <a:t>Acil durum fonları oluşturma</a:t>
            </a:r>
          </a:p>
        </p:txBody>
      </p:sp>
      <p:pic>
        <p:nvPicPr>
          <p:cNvPr id="2" name="Resim Yer Tutucusu 10">
            <a:extLst>
              <a:ext uri="{FF2B5EF4-FFF2-40B4-BE49-F238E27FC236}">
                <a16:creationId xmlns:a16="http://schemas.microsoft.com/office/drawing/2014/main" id="{BCF47F28-60B8-91B8-65C2-A34FC8B1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 r="1921"/>
          <a:stretch/>
        </p:blipFill>
        <p:spPr>
          <a:xfrm>
            <a:off x="1266368" y="308830"/>
            <a:ext cx="1340695" cy="53488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68FEF93-A9E3-18C7-DB2E-A827D4245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1" y="2304534"/>
            <a:ext cx="4008396" cy="337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7357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EEN Colours">
      <a:dk1>
        <a:srgbClr val="00587C"/>
      </a:dk1>
      <a:lt1>
        <a:sysClr val="window" lastClr="FFFFFF"/>
      </a:lt1>
      <a:dk2>
        <a:srgbClr val="00587C"/>
      </a:dk2>
      <a:lt2>
        <a:srgbClr val="E7E6E6"/>
      </a:lt2>
      <a:accent1>
        <a:srgbClr val="00587C"/>
      </a:accent1>
      <a:accent2>
        <a:srgbClr val="006BA6"/>
      </a:accent2>
      <a:accent3>
        <a:srgbClr val="64B4E6"/>
      </a:accent3>
      <a:accent4>
        <a:srgbClr val="FFC000"/>
      </a:accent4>
      <a:accent5>
        <a:srgbClr val="00587C"/>
      </a:accent5>
      <a:accent6>
        <a:srgbClr val="006BA6"/>
      </a:accent6>
      <a:hlink>
        <a:srgbClr val="64B4E6"/>
      </a:hlink>
      <a:folHlink>
        <a:srgbClr val="FFC000"/>
      </a:folHlink>
    </a:clrScheme>
    <a:fontScheme name="EEN">
      <a:majorFont>
        <a:latin typeface="Blogger Sans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with background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ina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519</Words>
  <Application>Microsoft Macintosh PowerPoint</Application>
  <PresentationFormat>Geniş ekran</PresentationFormat>
  <Paragraphs>78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13</vt:i4>
      </vt:variant>
    </vt:vector>
  </HeadingPairs>
  <TitlesOfParts>
    <vt:vector size="21" baseType="lpstr">
      <vt:lpstr>Arial</vt:lpstr>
      <vt:lpstr>Calibri</vt:lpstr>
      <vt:lpstr>Blogger Sans</vt:lpstr>
      <vt:lpstr>Cover</vt:lpstr>
      <vt:lpstr>Sections</vt:lpstr>
      <vt:lpstr>Content</vt:lpstr>
      <vt:lpstr>Content with background image</vt:lpstr>
      <vt:lpstr>Final slide</vt:lpstr>
      <vt:lpstr>Malzeme Biliminde Resilience</vt:lpstr>
      <vt:lpstr>PowerPoint Sunusu</vt:lpstr>
      <vt:lpstr>Gerilme-Birim Uzama Diyagramı</vt:lpstr>
      <vt:lpstr>Resilience ve Diğer Kavramlar</vt:lpstr>
      <vt:lpstr>Yüksek Resilience’a Sahip Malzemeler</vt:lpstr>
      <vt:lpstr>Uygulama Ö rneği: Yay Çeliği</vt:lpstr>
      <vt:lpstr>Resilience Tanım</vt:lpstr>
      <vt:lpstr>İşletmeler için Resilience  (Dayanıklılık / Toparlanabilirlik)</vt:lpstr>
      <vt:lpstr>İşletmeler için Resilience (Dayanıklılık / Toparlanabilirlik)</vt:lpstr>
      <vt:lpstr>PowerPoint Sunusu</vt:lpstr>
      <vt:lpstr>İşletmeler için Resilience (Dayanıklılık / Toparlanabilirlik)</vt:lpstr>
      <vt:lpstr>Teşekkür Ederiz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PowerPoint Presentation</dc:title>
  <dc:creator>EISMEA Team</dc:creator>
  <cp:lastModifiedBy>Nursenem Aslan</cp:lastModifiedBy>
  <cp:revision>41</cp:revision>
  <dcterms:created xsi:type="dcterms:W3CDTF">2023-04-12T07:12:26Z</dcterms:created>
  <dcterms:modified xsi:type="dcterms:W3CDTF">2026-02-02T13:23:24Z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2023-05-25T08:10:55Z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e545143c-4e5e-418e-8e9d-16225d304c25</vt:lpwstr>
  </property>
  <property fmtid="{D5CDD505-2E9C-101B-9397-08002B2CF9AE}" pid="8" name="MSIP_Label_6bd9ddd1-4d20-43f6-abfa-fc3c07406f94_ContentBits">
    <vt:lpwstr>0</vt:lpwstr>
  </property>
</Properties>
</file>